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2" r:id="rId2"/>
  </p:sldMasterIdLst>
  <p:notesMasterIdLst>
    <p:notesMasterId r:id="rId18"/>
  </p:notesMasterIdLst>
  <p:sldIdLst>
    <p:sldId id="2076137005" r:id="rId3"/>
    <p:sldId id="4762" r:id="rId4"/>
    <p:sldId id="2076137054" r:id="rId5"/>
    <p:sldId id="2076137052" r:id="rId6"/>
    <p:sldId id="2076137014" r:id="rId7"/>
    <p:sldId id="4738" r:id="rId8"/>
    <p:sldId id="2076137053" r:id="rId9"/>
    <p:sldId id="2076137061" r:id="rId10"/>
    <p:sldId id="2076137062" r:id="rId11"/>
    <p:sldId id="2076137063" r:id="rId12"/>
    <p:sldId id="2076137064" r:id="rId13"/>
    <p:sldId id="2076137065" r:id="rId14"/>
    <p:sldId id="2076137066" r:id="rId15"/>
    <p:sldId id="4730" r:id="rId16"/>
    <p:sldId id="2076137067" r:id="rId17"/>
  </p:sldIdLst>
  <p:sldSz cx="12192000" cy="6858000"/>
  <p:notesSz cx="6858000" cy="9144000"/>
  <p:defaultText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QL Firewall" id="{9CC2E9AE-524F-47BB-BEC1-F503FF5CA12D}">
          <p14:sldIdLst>
            <p14:sldId id="2076137005"/>
            <p14:sldId id="4762"/>
            <p14:sldId id="2076137054"/>
            <p14:sldId id="2076137052"/>
            <p14:sldId id="2076137014"/>
            <p14:sldId id="4738"/>
            <p14:sldId id="2076137053"/>
            <p14:sldId id="2076137061"/>
            <p14:sldId id="2076137062"/>
            <p14:sldId id="2076137063"/>
            <p14:sldId id="2076137064"/>
            <p14:sldId id="2076137065"/>
            <p14:sldId id="2076137066"/>
            <p14:sldId id="4730"/>
            <p14:sldId id="207613706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965" autoAdjust="0"/>
    <p:restoredTop sz="65660"/>
  </p:normalViewPr>
  <p:slideViewPr>
    <p:cSldViewPr snapToGrid="0">
      <p:cViewPr varScale="1">
        <p:scale>
          <a:sx n="69" d="100"/>
          <a:sy n="69" d="100"/>
        </p:scale>
        <p:origin x="1984"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notesMaster" Target="notesMasters/notesMaster1.xml"/><Relationship Id="rId3" Type="http://schemas.openxmlformats.org/officeDocument/2006/relationships/slide" Target="slides/slide1.xml"/><Relationship Id="rId21"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10" Type="http://schemas.openxmlformats.org/officeDocument/2006/relationships/slide" Target="slides/slide8.xml"/><Relationship Id="rId19"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AF13A19-608E-9B4A-8CAA-C77DFCADE70D}" type="datetimeFigureOut">
              <a:rPr lang="en-US" smtClean="0"/>
              <a:t>4/10/23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26EE060-95F3-C04A-B818-04B898DBC6B1}" type="slidenum">
              <a:rPr lang="en-US" smtClean="0"/>
              <a:t>‹#›</a:t>
            </a:fld>
            <a:endParaRPr lang="en-US"/>
          </a:p>
        </p:txBody>
      </p:sp>
    </p:spTree>
    <p:extLst>
      <p:ext uri="{BB962C8B-B14F-4D97-AF65-F5344CB8AC3E}">
        <p14:creationId xmlns:p14="http://schemas.microsoft.com/office/powerpoint/2010/main" val="641345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EDC5964-3162-43B5-B1EC-63C8D166D7D3}" type="slidenum">
              <a:rPr kumimoji="0" lang="en-US" sz="1600" b="0" i="0" u="none" strike="noStrike" kern="1200" cap="none" spc="0" normalizeH="0" baseline="0" noProof="0" smtClean="0">
                <a:ln>
                  <a:noFill/>
                </a:ln>
                <a:solidFill>
                  <a:srgbClr val="312D2A"/>
                </a:solidFill>
                <a:effectLst/>
                <a:uLnTx/>
                <a:uFillTx/>
                <a:latin typeface="Oracle Sans Tab"/>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600" b="0" i="0" u="none" strike="noStrike" kern="1200" cap="none" spc="0" normalizeH="0" baseline="0" noProof="0" dirty="0">
              <a:ln>
                <a:noFill/>
              </a:ln>
              <a:solidFill>
                <a:srgbClr val="312D2A"/>
              </a:solidFill>
              <a:effectLst/>
              <a:uLnTx/>
              <a:uFillTx/>
              <a:latin typeface="Oracle Sans Tab"/>
              <a:ea typeface="+mn-ea"/>
              <a:cs typeface="+mn-cs"/>
            </a:endParaRPr>
          </a:p>
        </p:txBody>
      </p:sp>
    </p:spTree>
    <p:extLst>
      <p:ext uri="{BB962C8B-B14F-4D97-AF65-F5344CB8AC3E}">
        <p14:creationId xmlns:p14="http://schemas.microsoft.com/office/powerpoint/2010/main" val="245907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1" indent="0">
              <a:lnSpc>
                <a:spcPct val="84000"/>
              </a:lnSpc>
              <a:buNone/>
            </a:pPr>
            <a:endParaRPr lang="en-US" altLang="zh-CN"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569D309-D07F-4446-9CCA-A179E31EAB48}" type="slidenum">
              <a:rPr kumimoji="0" lang="en-US" sz="1600" b="0" i="0" u="none" strike="noStrike" kern="1200" cap="none" spc="0" normalizeH="0" baseline="0" noProof="0" smtClean="0">
                <a:ln>
                  <a:noFill/>
                </a:ln>
                <a:solidFill>
                  <a:srgbClr val="312D2A"/>
                </a:solidFill>
                <a:effectLst/>
                <a:uLnTx/>
                <a:uFillTx/>
                <a:latin typeface="Oracle Sans Tab"/>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600" b="0" i="0" u="none" strike="noStrike" kern="1200" cap="none" spc="0" normalizeH="0" baseline="0" noProof="0">
              <a:ln>
                <a:noFill/>
              </a:ln>
              <a:solidFill>
                <a:srgbClr val="312D2A"/>
              </a:solidFill>
              <a:effectLst/>
              <a:uLnTx/>
              <a:uFillTx/>
              <a:latin typeface="Oracle Sans Tab"/>
              <a:ea typeface="+mn-ea"/>
              <a:cs typeface="+mn-cs"/>
            </a:endParaRPr>
          </a:p>
        </p:txBody>
      </p:sp>
    </p:spTree>
    <p:extLst>
      <p:ext uri="{BB962C8B-B14F-4D97-AF65-F5344CB8AC3E}">
        <p14:creationId xmlns:p14="http://schemas.microsoft.com/office/powerpoint/2010/main" val="36927777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1" indent="0">
              <a:lnSpc>
                <a:spcPct val="84000"/>
              </a:lnSpc>
              <a:buNone/>
            </a:pPr>
            <a:endParaRPr lang="en-US" altLang="zh-CN"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569D309-D07F-4446-9CCA-A179E31EAB48}" type="slidenum">
              <a:rPr kumimoji="0" lang="en-US" sz="1600" b="0" i="0" u="none" strike="noStrike" kern="1200" cap="none" spc="0" normalizeH="0" baseline="0" noProof="0" smtClean="0">
                <a:ln>
                  <a:noFill/>
                </a:ln>
                <a:solidFill>
                  <a:srgbClr val="312D2A"/>
                </a:solidFill>
                <a:effectLst/>
                <a:uLnTx/>
                <a:uFillTx/>
                <a:latin typeface="Oracle Sans Tab"/>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600" b="0" i="0" u="none" strike="noStrike" kern="1200" cap="none" spc="0" normalizeH="0" baseline="0" noProof="0">
              <a:ln>
                <a:noFill/>
              </a:ln>
              <a:solidFill>
                <a:srgbClr val="312D2A"/>
              </a:solidFill>
              <a:effectLst/>
              <a:uLnTx/>
              <a:uFillTx/>
              <a:latin typeface="Oracle Sans Tab"/>
              <a:ea typeface="+mn-ea"/>
              <a:cs typeface="+mn-cs"/>
            </a:endParaRPr>
          </a:p>
        </p:txBody>
      </p:sp>
    </p:spTree>
    <p:extLst>
      <p:ext uri="{BB962C8B-B14F-4D97-AF65-F5344CB8AC3E}">
        <p14:creationId xmlns:p14="http://schemas.microsoft.com/office/powerpoint/2010/main" val="33570034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1" indent="0">
              <a:lnSpc>
                <a:spcPct val="84000"/>
              </a:lnSpc>
              <a:buNone/>
            </a:pPr>
            <a:endParaRPr lang="en-US" altLang="zh-CN"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569D309-D07F-4446-9CCA-A179E31EAB48}" type="slidenum">
              <a:rPr kumimoji="0" lang="en-US" sz="1600" b="0" i="0" u="none" strike="noStrike" kern="1200" cap="none" spc="0" normalizeH="0" baseline="0" noProof="0" smtClean="0">
                <a:ln>
                  <a:noFill/>
                </a:ln>
                <a:solidFill>
                  <a:srgbClr val="312D2A"/>
                </a:solidFill>
                <a:effectLst/>
                <a:uLnTx/>
                <a:uFillTx/>
                <a:latin typeface="Oracle Sans Tab"/>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600" b="0" i="0" u="none" strike="noStrike" kern="1200" cap="none" spc="0" normalizeH="0" baseline="0" noProof="0">
              <a:ln>
                <a:noFill/>
              </a:ln>
              <a:solidFill>
                <a:srgbClr val="312D2A"/>
              </a:solidFill>
              <a:effectLst/>
              <a:uLnTx/>
              <a:uFillTx/>
              <a:latin typeface="Oracle Sans Tab"/>
              <a:ea typeface="+mn-ea"/>
              <a:cs typeface="+mn-cs"/>
            </a:endParaRPr>
          </a:p>
        </p:txBody>
      </p:sp>
    </p:spTree>
    <p:extLst>
      <p:ext uri="{BB962C8B-B14F-4D97-AF65-F5344CB8AC3E}">
        <p14:creationId xmlns:p14="http://schemas.microsoft.com/office/powerpoint/2010/main" val="40212639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1" indent="0">
              <a:lnSpc>
                <a:spcPct val="84000"/>
              </a:lnSpc>
              <a:buNone/>
            </a:pPr>
            <a:endParaRPr lang="en-US" altLang="zh-CN"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569D309-D07F-4446-9CCA-A179E31EAB48}" type="slidenum">
              <a:rPr kumimoji="0" lang="en-US" sz="1600" b="0" i="0" u="none" strike="noStrike" kern="1200" cap="none" spc="0" normalizeH="0" baseline="0" noProof="0" smtClean="0">
                <a:ln>
                  <a:noFill/>
                </a:ln>
                <a:solidFill>
                  <a:srgbClr val="312D2A"/>
                </a:solidFill>
                <a:effectLst/>
                <a:uLnTx/>
                <a:uFillTx/>
                <a:latin typeface="Oracle Sans Tab"/>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600" b="0" i="0" u="none" strike="noStrike" kern="1200" cap="none" spc="0" normalizeH="0" baseline="0" noProof="0" dirty="0">
              <a:ln>
                <a:noFill/>
              </a:ln>
              <a:solidFill>
                <a:srgbClr val="312D2A"/>
              </a:solidFill>
              <a:effectLst/>
              <a:uLnTx/>
              <a:uFillTx/>
              <a:latin typeface="Oracle Sans Tab"/>
              <a:ea typeface="+mn-ea"/>
              <a:cs typeface="+mn-cs"/>
            </a:endParaRPr>
          </a:p>
        </p:txBody>
      </p:sp>
    </p:spTree>
    <p:extLst>
      <p:ext uri="{BB962C8B-B14F-4D97-AF65-F5344CB8AC3E}">
        <p14:creationId xmlns:p14="http://schemas.microsoft.com/office/powerpoint/2010/main" val="36927777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EDC5964-3162-43B5-B1EC-63C8D166D7D3}" type="slidenum">
              <a:rPr kumimoji="0" lang="en-US" sz="1600" b="0" i="0" u="none" strike="noStrike" kern="1200" cap="none" spc="0" normalizeH="0" baseline="0" noProof="0" smtClean="0">
                <a:ln>
                  <a:noFill/>
                </a:ln>
                <a:solidFill>
                  <a:srgbClr val="312D2A"/>
                </a:solidFill>
                <a:effectLst/>
                <a:uLnTx/>
                <a:uFillTx/>
                <a:latin typeface="Oracle Sans Tab"/>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600" b="0" i="0" u="none" strike="noStrike" kern="1200" cap="none" spc="0" normalizeH="0" baseline="0" noProof="0" dirty="0">
              <a:ln>
                <a:noFill/>
              </a:ln>
              <a:solidFill>
                <a:srgbClr val="312D2A"/>
              </a:solidFill>
              <a:effectLst/>
              <a:uLnTx/>
              <a:uFillTx/>
              <a:latin typeface="Oracle Sans Tab"/>
              <a:ea typeface="+mn-ea"/>
              <a:cs typeface="+mn-cs"/>
            </a:endParaRPr>
          </a:p>
        </p:txBody>
      </p:sp>
    </p:spTree>
    <p:extLst>
      <p:ext uri="{BB962C8B-B14F-4D97-AF65-F5344CB8AC3E}">
        <p14:creationId xmlns:p14="http://schemas.microsoft.com/office/powerpoint/2010/main" val="20609513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dirty="0"/>
              <a:t>Transparent protection to applications/ users – No changes required for your applications/ client programs</a:t>
            </a:r>
          </a:p>
          <a:p>
            <a:pPr marL="285750" indent="-285750">
              <a:buFont typeface="Arial" panose="020B0604020202020204" pitchFamily="34" charset="0"/>
              <a:buChar char="•"/>
            </a:pPr>
            <a:r>
              <a:rPr lang="en-US" dirty="0"/>
              <a:t>Enforcement regardless of SQL execution path - Enforcement regardless of SQL Entry point - </a:t>
            </a:r>
            <a:r>
              <a:rPr lang="en-US" sz="1200" dirty="0"/>
              <a:t>SQLs issued over the network or from bequeath connection, encrypted or not, stored procedures or user-initiated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Mitigates risk of exploitation with credential theft/abuse -</a:t>
            </a:r>
            <a:r>
              <a:rPr lang="en-US" sz="1200" dirty="0"/>
              <a:t>streamlining identity checks through allowed session contexts (like client IP address, OS program name, and OS username) and/or allowed objects.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EDC5964-3162-43B5-B1EC-63C8D166D7D3}" type="slidenum">
              <a:rPr kumimoji="0" lang="en-US" sz="1600" b="0" i="0" u="none" strike="noStrike" kern="1200" cap="none" spc="0" normalizeH="0" baseline="0" noProof="0" smtClean="0">
                <a:ln>
                  <a:noFill/>
                </a:ln>
                <a:solidFill>
                  <a:srgbClr val="312D2A"/>
                </a:solidFill>
                <a:effectLst/>
                <a:uLnTx/>
                <a:uFillTx/>
                <a:latin typeface="Oracle Sans Tab"/>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600" b="0" i="0" u="none" strike="noStrike" kern="1200" cap="none" spc="0" normalizeH="0" baseline="0" noProof="0" dirty="0">
              <a:ln>
                <a:noFill/>
              </a:ln>
              <a:solidFill>
                <a:srgbClr val="312D2A"/>
              </a:solidFill>
              <a:effectLst/>
              <a:uLnTx/>
              <a:uFillTx/>
              <a:latin typeface="Oracle Sans Tab"/>
              <a:ea typeface="+mn-ea"/>
              <a:cs typeface="+mn-cs"/>
            </a:endParaRPr>
          </a:p>
        </p:txBody>
      </p:sp>
    </p:spTree>
    <p:extLst>
      <p:ext uri="{BB962C8B-B14F-4D97-AF65-F5344CB8AC3E}">
        <p14:creationId xmlns:p14="http://schemas.microsoft.com/office/powerpoint/2010/main" val="9340234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EDC5964-3162-43B5-B1EC-63C8D166D7D3}" type="slidenum">
              <a:rPr kumimoji="0" lang="en-US" sz="1600" b="0" i="0" u="none" strike="noStrike" kern="1200" cap="none" spc="0" normalizeH="0" baseline="0" noProof="0" smtClean="0">
                <a:ln>
                  <a:noFill/>
                </a:ln>
                <a:solidFill>
                  <a:srgbClr val="312D2A"/>
                </a:solidFill>
                <a:effectLst/>
                <a:uLnTx/>
                <a:uFillTx/>
                <a:latin typeface="Oracle Sans Tab"/>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600" b="0" i="0" u="none" strike="noStrike" kern="1200" cap="none" spc="0" normalizeH="0" baseline="0" noProof="0" dirty="0">
              <a:ln>
                <a:noFill/>
              </a:ln>
              <a:solidFill>
                <a:srgbClr val="312D2A"/>
              </a:solidFill>
              <a:effectLst/>
              <a:uLnTx/>
              <a:uFillTx/>
              <a:latin typeface="Oracle Sans Tab"/>
              <a:ea typeface="+mn-ea"/>
              <a:cs typeface="+mn-cs"/>
            </a:endParaRPr>
          </a:p>
        </p:txBody>
      </p:sp>
    </p:spTree>
    <p:extLst>
      <p:ext uri="{BB962C8B-B14F-4D97-AF65-F5344CB8AC3E}">
        <p14:creationId xmlns:p14="http://schemas.microsoft.com/office/powerpoint/2010/main" val="10484552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EDC5964-3162-43B5-B1EC-63C8D166D7D3}" type="slidenum">
              <a:rPr kumimoji="0" lang="en-US" sz="1600" b="0" i="0" u="none" strike="noStrike" kern="1200" cap="none" spc="0" normalizeH="0" baseline="0" noProof="0" smtClean="0">
                <a:ln>
                  <a:noFill/>
                </a:ln>
                <a:solidFill>
                  <a:srgbClr val="312D2A"/>
                </a:solidFill>
                <a:effectLst/>
                <a:uLnTx/>
                <a:uFillTx/>
                <a:latin typeface="Oracle Sans Tab"/>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600" b="0" i="0" u="none" strike="noStrike" kern="1200" cap="none" spc="0" normalizeH="0" baseline="0" noProof="0" dirty="0">
              <a:ln>
                <a:noFill/>
              </a:ln>
              <a:solidFill>
                <a:srgbClr val="312D2A"/>
              </a:solidFill>
              <a:effectLst/>
              <a:uLnTx/>
              <a:uFillTx/>
              <a:latin typeface="Oracle Sans Tab"/>
              <a:ea typeface="+mn-ea"/>
              <a:cs typeface="+mn-cs"/>
            </a:endParaRPr>
          </a:p>
        </p:txBody>
      </p:sp>
    </p:spTree>
    <p:extLst>
      <p:ext uri="{BB962C8B-B14F-4D97-AF65-F5344CB8AC3E}">
        <p14:creationId xmlns:p14="http://schemas.microsoft.com/office/powerpoint/2010/main" val="12010125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569D309-D07F-4446-9CCA-A179E31EAB48}"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3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472065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569D309-D07F-4446-9CCA-A179E31EAB48}" type="slidenum">
              <a:rPr kumimoji="0" lang="en-US" sz="1600" b="0" i="0" u="none" strike="noStrike" kern="1200" cap="none" spc="0" normalizeH="0" baseline="0" noProof="0" smtClean="0">
                <a:ln>
                  <a:noFill/>
                </a:ln>
                <a:solidFill>
                  <a:srgbClr val="312D2A"/>
                </a:solidFill>
                <a:effectLst/>
                <a:uLnTx/>
                <a:uFillTx/>
                <a:latin typeface="Oracle Sans Tab"/>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600" b="0" i="0" u="none" strike="noStrike" kern="1200" cap="none" spc="0" normalizeH="0" baseline="0" noProof="0" dirty="0">
              <a:ln>
                <a:noFill/>
              </a:ln>
              <a:solidFill>
                <a:srgbClr val="312D2A"/>
              </a:solidFill>
              <a:effectLst/>
              <a:uLnTx/>
              <a:uFillTx/>
              <a:latin typeface="Oracle Sans Tab"/>
              <a:ea typeface="+mn-ea"/>
              <a:cs typeface="+mn-cs"/>
            </a:endParaRPr>
          </a:p>
        </p:txBody>
      </p:sp>
    </p:spTree>
    <p:extLst>
      <p:ext uri="{BB962C8B-B14F-4D97-AF65-F5344CB8AC3E}">
        <p14:creationId xmlns:p14="http://schemas.microsoft.com/office/powerpoint/2010/main" val="17398869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1" indent="0" algn="l" defTabSz="914400" rtl="0" eaLnBrk="1" fontAlgn="auto" latinLnBrk="0" hangingPunct="1">
              <a:lnSpc>
                <a:spcPct val="84000"/>
              </a:lnSpc>
              <a:spcBef>
                <a:spcPts val="0"/>
              </a:spcBef>
              <a:spcAft>
                <a:spcPts val="0"/>
              </a:spcAft>
              <a:buClrTx/>
              <a:buSzTx/>
              <a:buFontTx/>
              <a:buNone/>
              <a:tabLst/>
              <a:defRPr/>
            </a:pPr>
            <a:r>
              <a:rPr lang="en-US" altLang="zh-CN" sz="1200" dirty="0"/>
              <a:t>SQL</a:t>
            </a:r>
            <a:r>
              <a:rPr lang="zh-CN" altLang="en-US" sz="1200" dirty="0"/>
              <a:t> </a:t>
            </a:r>
            <a:r>
              <a:rPr lang="en-US" altLang="zh-CN" sz="1200" dirty="0"/>
              <a:t>Firewall</a:t>
            </a:r>
            <a:r>
              <a:rPr lang="zh-CN" altLang="en-US" sz="1200" dirty="0"/>
              <a:t> </a:t>
            </a:r>
            <a:r>
              <a:rPr lang="en-US" altLang="zh-CN" sz="1200" dirty="0"/>
              <a:t>administrators:</a:t>
            </a:r>
            <a:r>
              <a:rPr lang="zh-CN" altLang="en-US" sz="1200" dirty="0"/>
              <a:t> </a:t>
            </a:r>
            <a:r>
              <a:rPr lang="en-US" altLang="zh-CN" sz="1200" dirty="0"/>
              <a:t>Users</a:t>
            </a:r>
            <a:r>
              <a:rPr lang="zh-CN" altLang="en-US" sz="1200" dirty="0"/>
              <a:t> </a:t>
            </a:r>
            <a:r>
              <a:rPr lang="en-US" altLang="zh-CN" sz="1200" dirty="0"/>
              <a:t>with</a:t>
            </a:r>
            <a:r>
              <a:rPr lang="zh-CN" altLang="en-US" sz="1200" dirty="0"/>
              <a:t> </a:t>
            </a:r>
            <a:r>
              <a:rPr lang="en-US" altLang="zh-CN" sz="1200" dirty="0"/>
              <a:t>the</a:t>
            </a:r>
            <a:r>
              <a:rPr lang="zh-CN" altLang="en-US" sz="1200" dirty="0"/>
              <a:t> </a:t>
            </a:r>
            <a:r>
              <a:rPr lang="en-US" altLang="zh-CN" sz="1200" dirty="0"/>
              <a:t>SQL_FIREWALL_ADMIN</a:t>
            </a:r>
            <a:r>
              <a:rPr lang="zh-CN" altLang="en-US" sz="1200" dirty="0"/>
              <a:t> </a:t>
            </a:r>
            <a:r>
              <a:rPr lang="en-US" altLang="zh-CN" sz="1200" dirty="0"/>
              <a:t>role</a:t>
            </a:r>
            <a:endParaRPr lang="en-US" sz="1200" dirty="0"/>
          </a:p>
          <a:p>
            <a:pPr marL="457200" lvl="1" indent="0">
              <a:lnSpc>
                <a:spcPct val="84000"/>
              </a:lnSpc>
              <a:buNone/>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569D309-D07F-4446-9CCA-A179E31EAB48}" type="slidenum">
              <a:rPr kumimoji="0" lang="en-US" sz="1600" b="0" i="0" u="none" strike="noStrike" kern="1200" cap="none" spc="0" normalizeH="0" baseline="0" noProof="0" smtClean="0">
                <a:ln>
                  <a:noFill/>
                </a:ln>
                <a:solidFill>
                  <a:srgbClr val="312D2A"/>
                </a:solidFill>
                <a:effectLst/>
                <a:uLnTx/>
                <a:uFillTx/>
                <a:latin typeface="Oracle Sans Tab"/>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600" b="0" i="0" u="none" strike="noStrike" kern="1200" cap="none" spc="0" normalizeH="0" baseline="0" noProof="0" dirty="0">
              <a:ln>
                <a:noFill/>
              </a:ln>
              <a:solidFill>
                <a:srgbClr val="312D2A"/>
              </a:solidFill>
              <a:effectLst/>
              <a:uLnTx/>
              <a:uFillTx/>
              <a:latin typeface="Oracle Sans Tab"/>
              <a:ea typeface="+mn-ea"/>
              <a:cs typeface="+mn-cs"/>
            </a:endParaRPr>
          </a:p>
        </p:txBody>
      </p:sp>
    </p:spTree>
    <p:extLst>
      <p:ext uri="{BB962C8B-B14F-4D97-AF65-F5344CB8AC3E}">
        <p14:creationId xmlns:p14="http://schemas.microsoft.com/office/powerpoint/2010/main" val="23375453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569D309-D07F-4446-9CCA-A179E31EAB48}" type="slidenum">
              <a:rPr kumimoji="0" lang="en-US" sz="1600" b="0" i="0" u="none" strike="noStrike" kern="1200" cap="none" spc="0" normalizeH="0" baseline="0" noProof="0" smtClean="0">
                <a:ln>
                  <a:noFill/>
                </a:ln>
                <a:solidFill>
                  <a:srgbClr val="312D2A"/>
                </a:solidFill>
                <a:effectLst/>
                <a:uLnTx/>
                <a:uFillTx/>
                <a:latin typeface="Oracle Sans Tab"/>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600" b="0" i="0" u="none" strike="noStrike" kern="1200" cap="none" spc="0" normalizeH="0" baseline="0" noProof="0" dirty="0">
              <a:ln>
                <a:noFill/>
              </a:ln>
              <a:solidFill>
                <a:srgbClr val="312D2A"/>
              </a:solidFill>
              <a:effectLst/>
              <a:uLnTx/>
              <a:uFillTx/>
              <a:latin typeface="Oracle Sans Tab"/>
              <a:ea typeface="+mn-ea"/>
              <a:cs typeface="+mn-cs"/>
            </a:endParaRPr>
          </a:p>
        </p:txBody>
      </p:sp>
    </p:spTree>
    <p:extLst>
      <p:ext uri="{BB962C8B-B14F-4D97-AF65-F5344CB8AC3E}">
        <p14:creationId xmlns:p14="http://schemas.microsoft.com/office/powerpoint/2010/main" val="29742470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2.xml"/><Relationship Id="rId4" Type="http://schemas.openxmlformats.org/officeDocument/2006/relationships/image" Target="../media/image15.jpe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Master" Target="../slideMasters/slideMaster2.xml"/><Relationship Id="rId4" Type="http://schemas.openxmlformats.org/officeDocument/2006/relationships/image" Target="../media/image15.jpeg"/></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1.jp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2.jpg"/><Relationship Id="rId1" Type="http://schemas.openxmlformats.org/officeDocument/2006/relationships/slideMaster" Target="../slideMasters/slideMaster2.xml"/></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2.xml"/></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4.png"/><Relationship Id="rId1" Type="http://schemas.openxmlformats.org/officeDocument/2006/relationships/slideMaster" Target="../slideMasters/slideMaster2.xml"/></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4.png"/><Relationship Id="rId1" Type="http://schemas.openxmlformats.org/officeDocument/2006/relationships/slideMaster" Target="../slideMasters/slideMaster2.xml"/></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15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15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15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15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15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6.png"/><Relationship Id="rId1" Type="http://schemas.openxmlformats.org/officeDocument/2006/relationships/slideMaster" Target="../slideMasters/slideMaster2.xml"/></Relationships>
</file>

<file path=ppt/slideLayouts/_rels/slideLayout15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6.png"/><Relationship Id="rId1" Type="http://schemas.openxmlformats.org/officeDocument/2006/relationships/slideMaster" Target="../slideMasters/slideMaster2.xml"/></Relationships>
</file>

<file path=ppt/slideLayouts/_rels/slideLayout15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6.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6.png"/><Relationship Id="rId1" Type="http://schemas.openxmlformats.org/officeDocument/2006/relationships/slideMaster" Target="../slideMasters/slideMaster2.xml"/></Relationships>
</file>

<file path=ppt/slideLayouts/_rels/slideLayout16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6.png"/><Relationship Id="rId1" Type="http://schemas.openxmlformats.org/officeDocument/2006/relationships/slideMaster" Target="../slideMasters/slideMaster2.xml"/></Relationships>
</file>

<file path=ppt/slideLayouts/_rels/slideLayout16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6.png"/><Relationship Id="rId1" Type="http://schemas.openxmlformats.org/officeDocument/2006/relationships/slideMaster" Target="../slideMasters/slideMaster2.xml"/></Relationships>
</file>

<file path=ppt/slideLayouts/_rels/slideLayout16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6.png"/><Relationship Id="rId1" Type="http://schemas.openxmlformats.org/officeDocument/2006/relationships/slideMaster" Target="../slideMasters/slideMaster2.xml"/></Relationships>
</file>

<file path=ppt/slideLayouts/_rels/slideLayout16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6.png"/><Relationship Id="rId1" Type="http://schemas.openxmlformats.org/officeDocument/2006/relationships/slideMaster" Target="../slideMasters/slideMaster2.xml"/></Relationships>
</file>

<file path=ppt/slideLayouts/_rels/slideLayout16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6.png"/><Relationship Id="rId1" Type="http://schemas.openxmlformats.org/officeDocument/2006/relationships/slideMaster" Target="../slideMasters/slideMaster2.xml"/></Relationships>
</file>

<file path=ppt/slideLayouts/_rels/slideLayout16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6.png"/><Relationship Id="rId1" Type="http://schemas.openxmlformats.org/officeDocument/2006/relationships/slideMaster" Target="../slideMasters/slideMaster2.xml"/></Relationships>
</file>

<file path=ppt/slideLayouts/_rels/slideLayout16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6.png"/><Relationship Id="rId1" Type="http://schemas.openxmlformats.org/officeDocument/2006/relationships/slideMaster" Target="../slideMasters/slideMaster2.xml"/></Relationships>
</file>

<file path=ppt/slideLayouts/_rels/slideLayout16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6.png"/><Relationship Id="rId1" Type="http://schemas.openxmlformats.org/officeDocument/2006/relationships/slideMaster" Target="../slideMasters/slideMaster2.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7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17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17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17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17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17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17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17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18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18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18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18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6.png"/><Relationship Id="rId1" Type="http://schemas.openxmlformats.org/officeDocument/2006/relationships/slideMaster" Target="../slideMasters/slideMaster2.xml"/></Relationships>
</file>

<file path=ppt/slideLayouts/_rels/slideLayout18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6.png"/><Relationship Id="rId1" Type="http://schemas.openxmlformats.org/officeDocument/2006/relationships/slideMaster" Target="../slideMasters/slideMaster2.xml"/></Relationships>
</file>

<file path=ppt/slideLayouts/_rels/slideLayout18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6.png"/><Relationship Id="rId1" Type="http://schemas.openxmlformats.org/officeDocument/2006/relationships/slideMaster" Target="../slideMasters/slideMaster2.xml"/></Relationships>
</file>

<file path=ppt/slideLayouts/_rels/slideLayout18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6.png"/><Relationship Id="rId1" Type="http://schemas.openxmlformats.org/officeDocument/2006/relationships/slideMaster" Target="../slideMasters/slideMaster2.xml"/></Relationships>
</file>

<file path=ppt/slideLayouts/_rels/slideLayout18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6.png"/><Relationship Id="rId1" Type="http://schemas.openxmlformats.org/officeDocument/2006/relationships/slideMaster" Target="../slideMasters/slideMaster2.xml"/></Relationships>
</file>

<file path=ppt/slideLayouts/_rels/slideLayout18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6.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9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9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GB"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GB" dirty="0"/>
          </a:p>
        </p:txBody>
      </p:sp>
      <p:sp>
        <p:nvSpPr>
          <p:cNvPr id="4" name="Date Placeholder 3"/>
          <p:cNvSpPr>
            <a:spLocks noGrp="1"/>
          </p:cNvSpPr>
          <p:nvPr>
            <p:ph type="dt" sz="half" idx="10"/>
          </p:nvPr>
        </p:nvSpPr>
        <p:spPr/>
        <p:txBody>
          <a:bodyPr/>
          <a:lstStyle/>
          <a:p>
            <a:fld id="{846CE7D5-CF57-46EF-B807-FDD0502418D4}" type="datetimeFigureOut">
              <a:rPr lang="en-GB" smtClean="0"/>
              <a:t>10/04/2023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GB"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Date Placeholder 3"/>
          <p:cNvSpPr>
            <a:spLocks noGrp="1"/>
          </p:cNvSpPr>
          <p:nvPr>
            <p:ph type="dt" sz="half" idx="10"/>
          </p:nvPr>
        </p:nvSpPr>
        <p:spPr/>
        <p:txBody>
          <a:bodyPr/>
          <a:lstStyle/>
          <a:p>
            <a:fld id="{846CE7D5-CF57-46EF-B807-FDD0502418D4}" type="datetimeFigureOut">
              <a:rPr lang="en-GB" smtClean="0"/>
              <a:t>10/04/2023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2202905451"/>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Dark - Title/Subtitle Quad Infographic">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A56FC21-9E73-4F6F-9512-715B2F6AE707}"/>
              </a:ext>
            </a:extLst>
          </p:cNvPr>
          <p:cNvSpPr>
            <a:spLocks noGrp="1"/>
          </p:cNvSpPr>
          <p:nvPr>
            <p:ph type="title" hasCustomPrompt="1"/>
          </p:nvPr>
        </p:nvSpPr>
        <p:spPr/>
        <p:txBody>
          <a:bodyPr/>
          <a:lstStyle>
            <a:lvl1pPr>
              <a:defRPr>
                <a:solidFill>
                  <a:schemeClr val="tx1"/>
                </a:solidFill>
              </a:defRPr>
            </a:lvl1pPr>
          </a:lstStyle>
          <a:p>
            <a:r>
              <a:rPr lang="en-US" dirty="0"/>
              <a:t>Title</a:t>
            </a:r>
          </a:p>
        </p:txBody>
      </p:sp>
      <p:sp>
        <p:nvSpPr>
          <p:cNvPr id="22" name="Subtitle">
            <a:extLst>
              <a:ext uri="{FF2B5EF4-FFF2-40B4-BE49-F238E27FC236}">
                <a16:creationId xmlns:a16="http://schemas.microsoft.com/office/drawing/2014/main" id="{F8627394-C302-DF4A-A2CC-76DC053BE227}"/>
              </a:ext>
            </a:extLst>
          </p:cNvPr>
          <p:cNvSpPr>
            <a:spLocks noGrp="1"/>
          </p:cNvSpPr>
          <p:nvPr>
            <p:ph type="body" sz="quarter" idx="27" hasCustomPrompt="1"/>
          </p:nvPr>
        </p:nvSpPr>
        <p:spPr>
          <a:xfrm>
            <a:off x="766763" y="1014984"/>
            <a:ext cx="10671048" cy="330540"/>
          </a:xfrm>
          <a:prstGeom prst="rect">
            <a:avLst/>
          </a:prstGeom>
        </p:spPr>
        <p:txBody>
          <a:bodyPr lIns="0">
            <a:noAutofit/>
          </a:bodyPr>
          <a:lstStyle>
            <a:lvl1pPr marL="0" indent="0">
              <a:spcAft>
                <a:spcPts val="0"/>
              </a:spcAft>
              <a:buNone/>
              <a:defRPr sz="2000" b="0" i="0">
                <a:solidFill>
                  <a:schemeClr val="tx1"/>
                </a:solidFill>
                <a:latin typeface="Oracle Sans Tab" panose="020B0503020204020204" pitchFamily="34" charset="0"/>
                <a:cs typeface="Oracle Sans Tab" panose="020B0503020204020204" pitchFamily="34" charset="0"/>
              </a:defRPr>
            </a:lvl1pPr>
          </a:lstStyle>
          <a:p>
            <a:pPr lvl="0"/>
            <a:r>
              <a:rPr lang="en-US" dirty="0"/>
              <a:t>Subtitle</a:t>
            </a:r>
          </a:p>
        </p:txBody>
      </p:sp>
      <p:sp>
        <p:nvSpPr>
          <p:cNvPr id="24" name="Picture Placeholder 1">
            <a:extLst>
              <a:ext uri="{FF2B5EF4-FFF2-40B4-BE49-F238E27FC236}">
                <a16:creationId xmlns:a16="http://schemas.microsoft.com/office/drawing/2014/main" id="{73515641-F2D1-424C-A248-CF32FF42F90D}"/>
              </a:ext>
            </a:extLst>
          </p:cNvPr>
          <p:cNvSpPr>
            <a:spLocks noGrp="1"/>
          </p:cNvSpPr>
          <p:nvPr>
            <p:ph type="pic" sz="quarter" idx="23"/>
          </p:nvPr>
        </p:nvSpPr>
        <p:spPr>
          <a:xfrm>
            <a:off x="768875" y="1609209"/>
            <a:ext cx="1618488" cy="1618488"/>
          </a:xfrm>
          <a:prstGeom prst="rect">
            <a:avLst/>
          </a:prstGeom>
        </p:spPr>
        <p:txBody>
          <a:bodyPr/>
          <a:lstStyle>
            <a:lvl1pPr>
              <a:defRPr sz="1000" b="0" i="0">
                <a:latin typeface="Oracle Sans Light" panose="020B0403020204020204" pitchFamily="34" charset="0"/>
                <a:cs typeface="Oracle Sans Light" panose="020B0403020204020204" pitchFamily="34" charset="0"/>
              </a:defRPr>
            </a:lvl1pPr>
          </a:lstStyle>
          <a:p>
            <a:r>
              <a:rPr lang="en-GB"/>
              <a:t>Click icon to add picture</a:t>
            </a:r>
            <a:endParaRPr lang="en-US" dirty="0"/>
          </a:p>
        </p:txBody>
      </p:sp>
      <p:sp>
        <p:nvSpPr>
          <p:cNvPr id="26" name="Text Field 1">
            <a:extLst>
              <a:ext uri="{FF2B5EF4-FFF2-40B4-BE49-F238E27FC236}">
                <a16:creationId xmlns:a16="http://schemas.microsoft.com/office/drawing/2014/main" id="{B9797AF5-84E4-495F-930D-6E9B1748D10C}"/>
              </a:ext>
            </a:extLst>
          </p:cNvPr>
          <p:cNvSpPr>
            <a:spLocks noGrp="1"/>
          </p:cNvSpPr>
          <p:nvPr>
            <p:ph type="body" sz="quarter" idx="14"/>
          </p:nvPr>
        </p:nvSpPr>
        <p:spPr>
          <a:xfrm>
            <a:off x="2635245" y="1609209"/>
            <a:ext cx="3203704" cy="1873245"/>
          </a:xfrm>
          <a:prstGeom prst="rect">
            <a:avLst/>
          </a:prstGeom>
        </p:spPr>
        <p:txBody>
          <a:bodyPr/>
          <a:lstStyle>
            <a:lvl1pPr>
              <a:defRPr b="0" i="0">
                <a:latin typeface="Oracle Sans Tab Light"/>
                <a:cs typeface="Oracle Sans Light" panose="020B0403020204020204" pitchFamily="34" charset="0"/>
              </a:defRPr>
            </a:lvl1pPr>
            <a:lvl2pPr>
              <a:defRPr b="0" i="0">
                <a:latin typeface="Oracle Sans Tab Light"/>
                <a:cs typeface="Oracle Sans Light" panose="020B0403020204020204" pitchFamily="34" charset="0"/>
              </a:defRPr>
            </a:lvl2pPr>
            <a:lvl3pPr>
              <a:defRPr b="0" i="0">
                <a:latin typeface="Oracle Sans Tab Light"/>
                <a:cs typeface="Oracle Sans Light" panose="020B0403020204020204" pitchFamily="34" charset="0"/>
              </a:defRPr>
            </a:lvl3pPr>
            <a:lvl4pPr>
              <a:defRPr b="0" i="0">
                <a:latin typeface="Oracle Sans Tab Light"/>
                <a:cs typeface="Oracle Sans Light" panose="020B0403020204020204" pitchFamily="34" charset="0"/>
              </a:defRPr>
            </a:lvl4pPr>
            <a:lvl5pPr marL="914400" indent="-182880">
              <a:buFont typeface="Oracle Sans Tab Light" panose="020B0403020204020204" pitchFamily="34" charset="0"/>
              <a:buChar char="•"/>
              <a:defRPr b="0" i="0">
                <a:latin typeface="Oracle Sans Tab Light"/>
                <a:cs typeface="Oracle Sans Light" panose="020B0403020204020204"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27" name="Picture Placeholder 1">
            <a:extLst>
              <a:ext uri="{FF2B5EF4-FFF2-40B4-BE49-F238E27FC236}">
                <a16:creationId xmlns:a16="http://schemas.microsoft.com/office/drawing/2014/main" id="{9799B632-7FBF-4EFB-B43F-4D3DCBF30FE0}"/>
              </a:ext>
            </a:extLst>
          </p:cNvPr>
          <p:cNvSpPr>
            <a:spLocks noGrp="1"/>
          </p:cNvSpPr>
          <p:nvPr>
            <p:ph type="pic" sz="quarter" idx="31"/>
          </p:nvPr>
        </p:nvSpPr>
        <p:spPr>
          <a:xfrm>
            <a:off x="6378368" y="1609209"/>
            <a:ext cx="1618488" cy="1618488"/>
          </a:xfrm>
          <a:prstGeom prst="rect">
            <a:avLst/>
          </a:prstGeom>
        </p:spPr>
        <p:txBody>
          <a:bodyPr/>
          <a:lstStyle>
            <a:lvl1pPr>
              <a:defRPr sz="1000" b="0" i="0">
                <a:latin typeface="Oracle Sans Light" panose="020B0403020204020204" pitchFamily="34" charset="0"/>
                <a:cs typeface="Oracle Sans Light" panose="020B0403020204020204" pitchFamily="34" charset="0"/>
              </a:defRPr>
            </a:lvl1pPr>
          </a:lstStyle>
          <a:p>
            <a:r>
              <a:rPr lang="en-GB"/>
              <a:t>Click icon to add picture</a:t>
            </a:r>
            <a:endParaRPr lang="en-US" dirty="0"/>
          </a:p>
        </p:txBody>
      </p:sp>
      <p:sp>
        <p:nvSpPr>
          <p:cNvPr id="28" name="Text Field 1">
            <a:extLst>
              <a:ext uri="{FF2B5EF4-FFF2-40B4-BE49-F238E27FC236}">
                <a16:creationId xmlns:a16="http://schemas.microsoft.com/office/drawing/2014/main" id="{5CD163D7-AAC8-405C-8A60-1E3697F3DA9C}"/>
              </a:ext>
            </a:extLst>
          </p:cNvPr>
          <p:cNvSpPr>
            <a:spLocks noGrp="1"/>
          </p:cNvSpPr>
          <p:nvPr>
            <p:ph type="body" sz="quarter" idx="32"/>
          </p:nvPr>
        </p:nvSpPr>
        <p:spPr>
          <a:xfrm>
            <a:off x="8244738" y="1609209"/>
            <a:ext cx="3203704" cy="1873245"/>
          </a:xfrm>
          <a:prstGeom prst="rect">
            <a:avLst/>
          </a:prstGeom>
        </p:spPr>
        <p:txBody>
          <a:bodyPr/>
          <a:lstStyle>
            <a:lvl1pPr>
              <a:defRPr b="0" i="0">
                <a:latin typeface="Oracle Sans Tab Light"/>
                <a:cs typeface="Oracle Sans Light" panose="020B0403020204020204" pitchFamily="34" charset="0"/>
              </a:defRPr>
            </a:lvl1pPr>
            <a:lvl2pPr>
              <a:defRPr b="0" i="0">
                <a:latin typeface="Oracle Sans Tab Light"/>
                <a:cs typeface="Oracle Sans Light" panose="020B0403020204020204" pitchFamily="34" charset="0"/>
              </a:defRPr>
            </a:lvl2pPr>
            <a:lvl3pPr>
              <a:defRPr b="0" i="0">
                <a:latin typeface="Oracle Sans Tab Light"/>
                <a:cs typeface="Oracle Sans Light" panose="020B0403020204020204" pitchFamily="34" charset="0"/>
              </a:defRPr>
            </a:lvl3pPr>
            <a:lvl4pPr>
              <a:defRPr b="0" i="0">
                <a:latin typeface="Oracle Sans Tab Light"/>
                <a:cs typeface="Oracle Sans Light" panose="020B0403020204020204" pitchFamily="34" charset="0"/>
              </a:defRPr>
            </a:lvl4pPr>
            <a:lvl5pPr marL="914400" indent="-182880">
              <a:buFont typeface="Oracle Sans Tab Light" panose="020B0403020204020204" pitchFamily="34" charset="0"/>
              <a:buChar char="•"/>
              <a:defRPr b="0" i="0">
                <a:latin typeface="Oracle Sans Tab Light"/>
                <a:cs typeface="Oracle Sans Light" panose="020B0403020204020204"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0" name="Picture Placeholder 1">
            <a:extLst>
              <a:ext uri="{FF2B5EF4-FFF2-40B4-BE49-F238E27FC236}">
                <a16:creationId xmlns:a16="http://schemas.microsoft.com/office/drawing/2014/main" id="{EA4DC9EC-3849-455B-9A09-172E17E8213B}"/>
              </a:ext>
            </a:extLst>
          </p:cNvPr>
          <p:cNvSpPr>
            <a:spLocks noGrp="1"/>
          </p:cNvSpPr>
          <p:nvPr>
            <p:ph type="pic" sz="quarter" idx="33"/>
          </p:nvPr>
        </p:nvSpPr>
        <p:spPr>
          <a:xfrm>
            <a:off x="762000" y="4251155"/>
            <a:ext cx="1618488" cy="1618488"/>
          </a:xfrm>
          <a:prstGeom prst="rect">
            <a:avLst/>
          </a:prstGeom>
        </p:spPr>
        <p:txBody>
          <a:bodyPr/>
          <a:lstStyle>
            <a:lvl1pPr>
              <a:defRPr sz="1000" b="0" i="0">
                <a:latin typeface="Oracle Sans Light" panose="020B0403020204020204" pitchFamily="34" charset="0"/>
                <a:cs typeface="Oracle Sans Light" panose="020B0403020204020204" pitchFamily="34" charset="0"/>
              </a:defRPr>
            </a:lvl1pPr>
          </a:lstStyle>
          <a:p>
            <a:r>
              <a:rPr lang="en-GB"/>
              <a:t>Click icon to add picture</a:t>
            </a:r>
            <a:endParaRPr lang="en-US" dirty="0"/>
          </a:p>
        </p:txBody>
      </p:sp>
      <p:sp>
        <p:nvSpPr>
          <p:cNvPr id="37" name="Text Field 1">
            <a:extLst>
              <a:ext uri="{FF2B5EF4-FFF2-40B4-BE49-F238E27FC236}">
                <a16:creationId xmlns:a16="http://schemas.microsoft.com/office/drawing/2014/main" id="{7D9940C9-2D76-41F9-A194-F214548D9BB2}"/>
              </a:ext>
            </a:extLst>
          </p:cNvPr>
          <p:cNvSpPr>
            <a:spLocks noGrp="1"/>
          </p:cNvSpPr>
          <p:nvPr>
            <p:ph type="body" sz="quarter" idx="34"/>
          </p:nvPr>
        </p:nvSpPr>
        <p:spPr>
          <a:xfrm>
            <a:off x="2628370" y="4251155"/>
            <a:ext cx="3203704" cy="1873245"/>
          </a:xfrm>
          <a:prstGeom prst="rect">
            <a:avLst/>
          </a:prstGeom>
        </p:spPr>
        <p:txBody>
          <a:bodyPr/>
          <a:lstStyle>
            <a:lvl1pPr>
              <a:defRPr b="0" i="0">
                <a:latin typeface="Oracle Sans Tab Light"/>
                <a:cs typeface="Oracle Sans Light" panose="020B0403020204020204" pitchFamily="34" charset="0"/>
              </a:defRPr>
            </a:lvl1pPr>
            <a:lvl2pPr>
              <a:defRPr b="0" i="0">
                <a:latin typeface="Oracle Sans Tab Light"/>
                <a:cs typeface="Oracle Sans Light" panose="020B0403020204020204" pitchFamily="34" charset="0"/>
              </a:defRPr>
            </a:lvl2pPr>
            <a:lvl3pPr>
              <a:defRPr b="0" i="0">
                <a:latin typeface="Oracle Sans Tab Light"/>
                <a:cs typeface="Oracle Sans Light" panose="020B0403020204020204" pitchFamily="34" charset="0"/>
              </a:defRPr>
            </a:lvl3pPr>
            <a:lvl4pPr>
              <a:defRPr b="0" i="0">
                <a:latin typeface="Oracle Sans Tab Light"/>
                <a:cs typeface="Oracle Sans Light" panose="020B0403020204020204" pitchFamily="34" charset="0"/>
              </a:defRPr>
            </a:lvl4pPr>
            <a:lvl5pPr marL="914400" indent="-182880">
              <a:buFont typeface="Oracle Sans Tab Light" panose="020B0403020204020204" pitchFamily="34" charset="0"/>
              <a:buChar char="•"/>
              <a:defRPr b="0" i="0">
                <a:latin typeface="Oracle Sans Tab Light"/>
                <a:cs typeface="Oracle Sans Light" panose="020B0403020204020204"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8" name="Picture Placeholder 1">
            <a:extLst>
              <a:ext uri="{FF2B5EF4-FFF2-40B4-BE49-F238E27FC236}">
                <a16:creationId xmlns:a16="http://schemas.microsoft.com/office/drawing/2014/main" id="{19E7E17B-F95B-47B7-9AEC-4E2CE21E61BD}"/>
              </a:ext>
            </a:extLst>
          </p:cNvPr>
          <p:cNvSpPr>
            <a:spLocks noGrp="1"/>
          </p:cNvSpPr>
          <p:nvPr>
            <p:ph type="pic" sz="quarter" idx="35"/>
          </p:nvPr>
        </p:nvSpPr>
        <p:spPr>
          <a:xfrm>
            <a:off x="6371492" y="4251155"/>
            <a:ext cx="1618488" cy="1618488"/>
          </a:xfrm>
          <a:prstGeom prst="rect">
            <a:avLst/>
          </a:prstGeom>
        </p:spPr>
        <p:txBody>
          <a:bodyPr/>
          <a:lstStyle>
            <a:lvl1pPr>
              <a:defRPr sz="1000" b="0" i="0">
                <a:latin typeface="Oracle Sans Light" panose="020B0403020204020204" pitchFamily="34" charset="0"/>
                <a:cs typeface="Oracle Sans Light" panose="020B0403020204020204" pitchFamily="34" charset="0"/>
              </a:defRPr>
            </a:lvl1pPr>
          </a:lstStyle>
          <a:p>
            <a:r>
              <a:rPr lang="en-GB"/>
              <a:t>Click icon to add picture</a:t>
            </a:r>
            <a:endParaRPr lang="en-US" dirty="0"/>
          </a:p>
        </p:txBody>
      </p:sp>
      <p:sp>
        <p:nvSpPr>
          <p:cNvPr id="39" name="Text Field 1">
            <a:extLst>
              <a:ext uri="{FF2B5EF4-FFF2-40B4-BE49-F238E27FC236}">
                <a16:creationId xmlns:a16="http://schemas.microsoft.com/office/drawing/2014/main" id="{9D7F289E-5A08-4113-8C19-8328B9198BCB}"/>
              </a:ext>
            </a:extLst>
          </p:cNvPr>
          <p:cNvSpPr>
            <a:spLocks noGrp="1"/>
          </p:cNvSpPr>
          <p:nvPr>
            <p:ph type="body" sz="quarter" idx="36"/>
          </p:nvPr>
        </p:nvSpPr>
        <p:spPr>
          <a:xfrm>
            <a:off x="8237862" y="4251155"/>
            <a:ext cx="3203704" cy="1873245"/>
          </a:xfrm>
          <a:prstGeom prst="rect">
            <a:avLst/>
          </a:prstGeom>
        </p:spPr>
        <p:txBody>
          <a:bodyPr/>
          <a:lstStyle>
            <a:lvl1pPr>
              <a:defRPr b="0" i="0">
                <a:latin typeface="Oracle Sans Tab Light"/>
                <a:cs typeface="Oracle Sans Light" panose="020B0403020204020204" pitchFamily="34" charset="0"/>
              </a:defRPr>
            </a:lvl1pPr>
            <a:lvl2pPr>
              <a:defRPr b="0" i="0">
                <a:latin typeface="Oracle Sans Tab Light"/>
                <a:cs typeface="Oracle Sans Light" panose="020B0403020204020204" pitchFamily="34" charset="0"/>
              </a:defRPr>
            </a:lvl2pPr>
            <a:lvl3pPr>
              <a:defRPr b="0" i="0">
                <a:latin typeface="Oracle Sans Tab Light"/>
                <a:cs typeface="Oracle Sans Light" panose="020B0403020204020204" pitchFamily="34" charset="0"/>
              </a:defRPr>
            </a:lvl3pPr>
            <a:lvl4pPr>
              <a:defRPr b="0" i="0">
                <a:latin typeface="Oracle Sans Tab Light"/>
                <a:cs typeface="Oracle Sans Light" panose="020B0403020204020204" pitchFamily="34" charset="0"/>
              </a:defRPr>
            </a:lvl4pPr>
            <a:lvl5pPr marL="914400" indent="-182880">
              <a:buFont typeface="Oracle Sans Tab Light" panose="020B0403020204020204" pitchFamily="34" charset="0"/>
              <a:buChar char="•"/>
              <a:defRPr b="0" i="0">
                <a:latin typeface="Oracle Sans Tab Light"/>
                <a:cs typeface="Oracle Sans Light" panose="020B0403020204020204"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6" name="Slide Number Placeholder 5">
            <a:extLst>
              <a:ext uri="{FF2B5EF4-FFF2-40B4-BE49-F238E27FC236}">
                <a16:creationId xmlns:a16="http://schemas.microsoft.com/office/drawing/2014/main" id="{D5F57306-2538-4D77-8134-400C30C727EE}"/>
              </a:ext>
            </a:extLst>
          </p:cNvPr>
          <p:cNvSpPr>
            <a:spLocks noGrp="1"/>
          </p:cNvSpPr>
          <p:nvPr>
            <p:ph type="sldNum" sz="quarter" idx="30"/>
          </p:nvPr>
        </p:nvSpPr>
        <p:spPr/>
        <p:txBody>
          <a:bodyPr/>
          <a:lstStyle/>
          <a:p>
            <a:fld id="{345D60D9-5372-5F40-9443-0F9AE5BDC3C8}" type="slidenum">
              <a:rPr lang="en-US" smtClean="0"/>
              <a:pPr/>
              <a:t>‹#›</a:t>
            </a:fld>
            <a:endParaRPr lang="en-US" dirty="0"/>
          </a:p>
        </p:txBody>
      </p:sp>
      <p:sp>
        <p:nvSpPr>
          <p:cNvPr id="5" name="Footer Placeholder 4">
            <a:extLst>
              <a:ext uri="{FF2B5EF4-FFF2-40B4-BE49-F238E27FC236}">
                <a16:creationId xmlns:a16="http://schemas.microsoft.com/office/drawing/2014/main" id="{9DD6AD3B-D115-41B9-A024-91B560E170AD}"/>
              </a:ext>
            </a:extLst>
          </p:cNvPr>
          <p:cNvSpPr>
            <a:spLocks noGrp="1"/>
          </p:cNvSpPr>
          <p:nvPr>
            <p:ph type="ftr" sz="quarter" idx="29"/>
          </p:nvPr>
        </p:nvSpPr>
        <p:spPr/>
        <p:txBody>
          <a:bodyPr/>
          <a:lstStyle/>
          <a:p>
            <a:r>
              <a:rPr lang="en-US"/>
              <a:t>Copyright © 2023, Oracle and/or its affiliates</a:t>
            </a:r>
            <a:endParaRPr lang="en-US" dirty="0"/>
          </a:p>
        </p:txBody>
      </p:sp>
      <p:sp>
        <p:nvSpPr>
          <p:cNvPr id="2" name="Date Placeholder 1">
            <a:extLst>
              <a:ext uri="{FF2B5EF4-FFF2-40B4-BE49-F238E27FC236}">
                <a16:creationId xmlns:a16="http://schemas.microsoft.com/office/drawing/2014/main" id="{80A4CAAD-4985-4FFF-BE24-1873DC385CA6}"/>
              </a:ext>
            </a:extLst>
          </p:cNvPr>
          <p:cNvSpPr>
            <a:spLocks noGrp="1"/>
          </p:cNvSpPr>
          <p:nvPr>
            <p:ph type="dt" sz="half" idx="28"/>
          </p:nvPr>
        </p:nvSpPr>
        <p:spPr/>
        <p:txBody>
          <a:bodyPr/>
          <a:lstStyle/>
          <a:p>
            <a:r>
              <a:rPr lang="en-IN"/>
              <a:t>[Date]</a:t>
            </a:r>
            <a:endParaRPr lang="en-US" dirty="0"/>
          </a:p>
        </p:txBody>
      </p:sp>
    </p:spTree>
    <p:extLst>
      <p:ext uri="{BB962C8B-B14F-4D97-AF65-F5344CB8AC3E}">
        <p14:creationId xmlns:p14="http://schemas.microsoft.com/office/powerpoint/2010/main" val="31702790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Dark - Numbered Outline_Pillar">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C807732-3520-4DBF-9B75-86BA2E562DF0}"/>
              </a:ext>
            </a:extLst>
          </p:cNvPr>
          <p:cNvSpPr>
            <a:spLocks noGrp="1"/>
          </p:cNvSpPr>
          <p:nvPr>
            <p:ph type="title" hasCustomPrompt="1"/>
          </p:nvPr>
        </p:nvSpPr>
        <p:spPr/>
        <p:txBody>
          <a:bodyPr/>
          <a:lstStyle>
            <a:lvl1pPr>
              <a:defRPr>
                <a:solidFill>
                  <a:schemeClr val="tx1"/>
                </a:solidFill>
              </a:defRPr>
            </a:lvl1pPr>
          </a:lstStyle>
          <a:p>
            <a:r>
              <a:rPr lang="en-US" dirty="0"/>
              <a:t>Title</a:t>
            </a:r>
          </a:p>
        </p:txBody>
      </p:sp>
      <p:sp>
        <p:nvSpPr>
          <p:cNvPr id="4" name="Text Placeholder 3">
            <a:extLst>
              <a:ext uri="{FF2B5EF4-FFF2-40B4-BE49-F238E27FC236}">
                <a16:creationId xmlns:a16="http://schemas.microsoft.com/office/drawing/2014/main" id="{0CACCDE9-9415-4B6A-88C5-02BDAA76AAC8}"/>
              </a:ext>
            </a:extLst>
          </p:cNvPr>
          <p:cNvSpPr>
            <a:spLocks noGrp="1"/>
          </p:cNvSpPr>
          <p:nvPr>
            <p:ph type="body" sz="quarter" idx="43"/>
          </p:nvPr>
        </p:nvSpPr>
        <p:spPr>
          <a:xfrm>
            <a:off x="762000" y="1609724"/>
            <a:ext cx="10687050" cy="4505325"/>
          </a:xfrm>
          <a:noFill/>
        </p:spPr>
        <p:txBody>
          <a:bodyPr vert="horz" lIns="0" tIns="0" rIns="0" bIns="0" rtlCol="0">
            <a:noAutofit/>
          </a:bodyPr>
          <a:lstStyle>
            <a:lvl1pPr marL="0" indent="-365760">
              <a:buClr>
                <a:schemeClr val="accent4"/>
              </a:buClr>
              <a:buFont typeface="+mj-lt"/>
              <a:buAutoNum type="arabicPeriod"/>
              <a:defRPr lang="en-US" dirty="0">
                <a:solidFill>
                  <a:schemeClr val="tx1"/>
                </a:solidFill>
              </a:defRPr>
            </a:lvl1pPr>
            <a:lvl2pPr marL="548640">
              <a:defRPr lang="en-US" dirty="0">
                <a:solidFill>
                  <a:schemeClr val="tx1"/>
                </a:solidFill>
              </a:defRPr>
            </a:lvl2pPr>
            <a:lvl3pPr marL="731520">
              <a:defRPr lang="en-US" dirty="0">
                <a:solidFill>
                  <a:schemeClr val="tx1"/>
                </a:solidFill>
              </a:defRPr>
            </a:lvl3pPr>
            <a:lvl4pPr marL="914400">
              <a:defRPr lang="en-US" dirty="0">
                <a:solidFill>
                  <a:schemeClr val="tx1"/>
                </a:solidFill>
              </a:defRPr>
            </a:lvl4pPr>
            <a:lvl5pPr marL="1097280" indent="-182880">
              <a:buFont typeface="Oracle Sans Tab Light" panose="020B0403020204020204" pitchFamily="34" charset="0"/>
              <a:buChar char="•"/>
              <a:defRPr lang="en-US" dirty="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2" name="Slide Number Placeholder 11">
            <a:extLst>
              <a:ext uri="{FF2B5EF4-FFF2-40B4-BE49-F238E27FC236}">
                <a16:creationId xmlns:a16="http://schemas.microsoft.com/office/drawing/2014/main" id="{BF090EFF-1AF0-4433-9A1A-34A28C032E21}"/>
              </a:ext>
            </a:extLst>
          </p:cNvPr>
          <p:cNvSpPr>
            <a:spLocks noGrp="1"/>
          </p:cNvSpPr>
          <p:nvPr>
            <p:ph type="sldNum" sz="quarter" idx="46"/>
          </p:nvPr>
        </p:nvSpPr>
        <p:spPr/>
        <p:txBody>
          <a:bodyPr/>
          <a:lstStyle/>
          <a:p>
            <a:fld id="{345D60D9-5372-5F40-9443-0F9AE5BDC3C8}" type="slidenum">
              <a:rPr lang="en-US" smtClean="0"/>
              <a:pPr/>
              <a:t>‹#›</a:t>
            </a:fld>
            <a:endParaRPr lang="en-US" dirty="0"/>
          </a:p>
        </p:txBody>
      </p:sp>
      <p:sp>
        <p:nvSpPr>
          <p:cNvPr id="11" name="Footer Placeholder 10">
            <a:extLst>
              <a:ext uri="{FF2B5EF4-FFF2-40B4-BE49-F238E27FC236}">
                <a16:creationId xmlns:a16="http://schemas.microsoft.com/office/drawing/2014/main" id="{64CBDFCD-BCBC-4BD5-A127-69DEBBE6FFFB}"/>
              </a:ext>
            </a:extLst>
          </p:cNvPr>
          <p:cNvSpPr>
            <a:spLocks noGrp="1"/>
          </p:cNvSpPr>
          <p:nvPr>
            <p:ph type="ftr" sz="quarter" idx="45"/>
          </p:nvPr>
        </p:nvSpPr>
        <p:spPr/>
        <p:txBody>
          <a:bodyPr/>
          <a:lstStyle/>
          <a:p>
            <a:r>
              <a:rPr lang="en-US"/>
              <a:t>Copyright © 2023, Oracle and/or its affiliates</a:t>
            </a:r>
            <a:endParaRPr lang="en-US" dirty="0"/>
          </a:p>
        </p:txBody>
      </p:sp>
      <p:sp>
        <p:nvSpPr>
          <p:cNvPr id="10" name="Date Placeholder 9">
            <a:extLst>
              <a:ext uri="{FF2B5EF4-FFF2-40B4-BE49-F238E27FC236}">
                <a16:creationId xmlns:a16="http://schemas.microsoft.com/office/drawing/2014/main" id="{1C72E1CA-65E3-43DA-91B1-2B0AA30A479D}"/>
              </a:ext>
            </a:extLst>
          </p:cNvPr>
          <p:cNvSpPr>
            <a:spLocks noGrp="1"/>
          </p:cNvSpPr>
          <p:nvPr>
            <p:ph type="dt" sz="half" idx="44"/>
          </p:nvPr>
        </p:nvSpPr>
        <p:spPr/>
        <p:txBody>
          <a:bodyPr/>
          <a:lstStyle/>
          <a:p>
            <a:r>
              <a:rPr lang="en-IN"/>
              <a:t>[Date]</a:t>
            </a:r>
            <a:endParaRPr lang="en-US" dirty="0"/>
          </a:p>
        </p:txBody>
      </p:sp>
    </p:spTree>
    <p:extLst>
      <p:ext uri="{BB962C8B-B14F-4D97-AF65-F5344CB8AC3E}">
        <p14:creationId xmlns:p14="http://schemas.microsoft.com/office/powerpoint/2010/main" val="9646745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Dark - Numbered Outline 2 Column_Pillar">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C807732-3520-4DBF-9B75-86BA2E562DF0}"/>
              </a:ext>
            </a:extLst>
          </p:cNvPr>
          <p:cNvSpPr>
            <a:spLocks noGrp="1"/>
          </p:cNvSpPr>
          <p:nvPr>
            <p:ph type="title" hasCustomPrompt="1"/>
          </p:nvPr>
        </p:nvSpPr>
        <p:spPr/>
        <p:txBody>
          <a:bodyPr/>
          <a:lstStyle>
            <a:lvl1pPr>
              <a:defRPr>
                <a:solidFill>
                  <a:schemeClr val="tx1"/>
                </a:solidFill>
              </a:defRPr>
            </a:lvl1pPr>
          </a:lstStyle>
          <a:p>
            <a:r>
              <a:rPr lang="en-US" dirty="0"/>
              <a:t>Title</a:t>
            </a:r>
          </a:p>
        </p:txBody>
      </p:sp>
      <p:sp>
        <p:nvSpPr>
          <p:cNvPr id="4" name="Text Placeholder 3">
            <a:extLst>
              <a:ext uri="{FF2B5EF4-FFF2-40B4-BE49-F238E27FC236}">
                <a16:creationId xmlns:a16="http://schemas.microsoft.com/office/drawing/2014/main" id="{0CACCDE9-9415-4B6A-88C5-02BDAA76AAC8}"/>
              </a:ext>
            </a:extLst>
          </p:cNvPr>
          <p:cNvSpPr>
            <a:spLocks noGrp="1"/>
          </p:cNvSpPr>
          <p:nvPr>
            <p:ph type="body" sz="quarter" idx="43"/>
          </p:nvPr>
        </p:nvSpPr>
        <p:spPr>
          <a:xfrm>
            <a:off x="762000" y="1609724"/>
            <a:ext cx="5084064" cy="4505325"/>
          </a:xfrm>
          <a:noFill/>
        </p:spPr>
        <p:txBody>
          <a:bodyPr vert="horz" lIns="0" tIns="0" rIns="0" bIns="0" rtlCol="0">
            <a:noAutofit/>
          </a:bodyPr>
          <a:lstStyle>
            <a:lvl1pPr marL="0" indent="-365760">
              <a:buClr>
                <a:schemeClr val="accent4"/>
              </a:buClr>
              <a:buFont typeface="+mj-lt"/>
              <a:buAutoNum type="arabicPeriod"/>
              <a:defRPr lang="en-US" dirty="0">
                <a:solidFill>
                  <a:schemeClr val="tx1"/>
                </a:solidFill>
              </a:defRPr>
            </a:lvl1pPr>
            <a:lvl2pPr marL="548640">
              <a:defRPr lang="en-US" dirty="0">
                <a:solidFill>
                  <a:schemeClr val="tx1"/>
                </a:solidFill>
              </a:defRPr>
            </a:lvl2pPr>
            <a:lvl3pPr marL="731520">
              <a:defRPr lang="en-US" dirty="0">
                <a:solidFill>
                  <a:schemeClr val="tx1"/>
                </a:solidFill>
              </a:defRPr>
            </a:lvl3pPr>
            <a:lvl4pPr marL="914400">
              <a:defRPr lang="en-US" dirty="0">
                <a:solidFill>
                  <a:schemeClr val="tx1"/>
                </a:solidFill>
              </a:defRPr>
            </a:lvl4pPr>
            <a:lvl5pPr marL="1097280" indent="-182880">
              <a:buFont typeface="Oracle Sans Tab Light" panose="020B0403020204020204" pitchFamily="34" charset="0"/>
              <a:buChar char="•"/>
              <a:defRPr lang="en-US" dirty="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0" name="Text Placeholder 3">
            <a:extLst>
              <a:ext uri="{FF2B5EF4-FFF2-40B4-BE49-F238E27FC236}">
                <a16:creationId xmlns:a16="http://schemas.microsoft.com/office/drawing/2014/main" id="{C3AB024B-01DD-4EEE-A60E-B75429678F36}"/>
              </a:ext>
            </a:extLst>
          </p:cNvPr>
          <p:cNvSpPr>
            <a:spLocks noGrp="1"/>
          </p:cNvSpPr>
          <p:nvPr>
            <p:ph type="body" sz="quarter" idx="48"/>
          </p:nvPr>
        </p:nvSpPr>
        <p:spPr>
          <a:xfrm>
            <a:off x="6371493" y="1609724"/>
            <a:ext cx="5084064" cy="4505325"/>
          </a:xfrm>
          <a:noFill/>
        </p:spPr>
        <p:txBody>
          <a:bodyPr vert="horz" lIns="0" tIns="0" rIns="0" bIns="0" rtlCol="0">
            <a:noAutofit/>
          </a:bodyPr>
          <a:lstStyle>
            <a:lvl1pPr marL="0" indent="-365760">
              <a:buClr>
                <a:schemeClr val="accent4"/>
              </a:buClr>
              <a:buFont typeface="+mj-lt"/>
              <a:buAutoNum type="arabicPeriod"/>
              <a:defRPr lang="en-US" dirty="0">
                <a:solidFill>
                  <a:schemeClr val="tx1"/>
                </a:solidFill>
              </a:defRPr>
            </a:lvl1pPr>
            <a:lvl2pPr marL="548640">
              <a:defRPr lang="en-US" dirty="0">
                <a:solidFill>
                  <a:schemeClr val="tx1"/>
                </a:solidFill>
              </a:defRPr>
            </a:lvl2pPr>
            <a:lvl3pPr marL="731520">
              <a:defRPr lang="en-US" dirty="0">
                <a:solidFill>
                  <a:schemeClr val="tx1"/>
                </a:solidFill>
              </a:defRPr>
            </a:lvl3pPr>
            <a:lvl4pPr marL="914400">
              <a:defRPr lang="en-US" dirty="0">
                <a:solidFill>
                  <a:schemeClr val="tx1"/>
                </a:solidFill>
              </a:defRPr>
            </a:lvl4pPr>
            <a:lvl5pPr marL="1097280" indent="-182880">
              <a:buFont typeface="Oracle Sans Tab Light" panose="020B0403020204020204" pitchFamily="34" charset="0"/>
              <a:buChar char="•"/>
              <a:defRPr lang="en-US" dirty="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6" name="Slide Number Placeholder 5">
            <a:extLst>
              <a:ext uri="{FF2B5EF4-FFF2-40B4-BE49-F238E27FC236}">
                <a16:creationId xmlns:a16="http://schemas.microsoft.com/office/drawing/2014/main" id="{B9B71F68-88E7-48F0-B084-32D91B0A0BEB}"/>
              </a:ext>
            </a:extLst>
          </p:cNvPr>
          <p:cNvSpPr>
            <a:spLocks noGrp="1"/>
          </p:cNvSpPr>
          <p:nvPr>
            <p:ph type="sldNum" sz="quarter" idx="47"/>
          </p:nvPr>
        </p:nvSpPr>
        <p:spPr/>
        <p:txBody>
          <a:bodyPr/>
          <a:lstStyle/>
          <a:p>
            <a:fld id="{345D60D9-5372-5F40-9443-0F9AE5BDC3C8}" type="slidenum">
              <a:rPr lang="en-US" smtClean="0"/>
              <a:pPr/>
              <a:t>‹#›</a:t>
            </a:fld>
            <a:endParaRPr lang="en-US" dirty="0"/>
          </a:p>
        </p:txBody>
      </p:sp>
      <p:sp>
        <p:nvSpPr>
          <p:cNvPr id="5" name="Footer Placeholder 4">
            <a:extLst>
              <a:ext uri="{FF2B5EF4-FFF2-40B4-BE49-F238E27FC236}">
                <a16:creationId xmlns:a16="http://schemas.microsoft.com/office/drawing/2014/main" id="{D4561260-593D-4AD6-A0E4-834F8BAAC63D}"/>
              </a:ext>
            </a:extLst>
          </p:cNvPr>
          <p:cNvSpPr>
            <a:spLocks noGrp="1"/>
          </p:cNvSpPr>
          <p:nvPr>
            <p:ph type="ftr" sz="quarter" idx="46"/>
          </p:nvPr>
        </p:nvSpPr>
        <p:spPr/>
        <p:txBody>
          <a:bodyPr/>
          <a:lstStyle/>
          <a:p>
            <a:r>
              <a:rPr lang="en-US"/>
              <a:t>Copyright © 2023, Oracle and/or its affiliates</a:t>
            </a:r>
            <a:endParaRPr lang="en-US" dirty="0"/>
          </a:p>
        </p:txBody>
      </p:sp>
      <p:sp>
        <p:nvSpPr>
          <p:cNvPr id="3" name="Date Placeholder 2">
            <a:extLst>
              <a:ext uri="{FF2B5EF4-FFF2-40B4-BE49-F238E27FC236}">
                <a16:creationId xmlns:a16="http://schemas.microsoft.com/office/drawing/2014/main" id="{2BF46362-5F33-4F04-9B32-535D333E29C7}"/>
              </a:ext>
            </a:extLst>
          </p:cNvPr>
          <p:cNvSpPr>
            <a:spLocks noGrp="1"/>
          </p:cNvSpPr>
          <p:nvPr>
            <p:ph type="dt" sz="half" idx="45"/>
          </p:nvPr>
        </p:nvSpPr>
        <p:spPr/>
        <p:txBody>
          <a:bodyPr/>
          <a:lstStyle/>
          <a:p>
            <a:r>
              <a:rPr lang="en-IN"/>
              <a:t>[Date]</a:t>
            </a:r>
            <a:endParaRPr lang="en-US" dirty="0"/>
          </a:p>
        </p:txBody>
      </p:sp>
    </p:spTree>
    <p:extLst>
      <p:ext uri="{BB962C8B-B14F-4D97-AF65-F5344CB8AC3E}">
        <p14:creationId xmlns:p14="http://schemas.microsoft.com/office/powerpoint/2010/main" val="27600616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preserve="1">
  <p:cSld name="Dark - Data Texture 07 Blank">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38B6F3C-673A-2C4F-BDD8-A174DA9D4B4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12" name="OTag">
            <a:extLst>
              <a:ext uri="{FF2B5EF4-FFF2-40B4-BE49-F238E27FC236}">
                <a16:creationId xmlns:a16="http://schemas.microsoft.com/office/drawing/2014/main" id="{C6ADE0F8-03AA-E84C-A08A-799EE14D7CA2}"/>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2" name="Date Placeholder 1">
            <a:extLst>
              <a:ext uri="{FF2B5EF4-FFF2-40B4-BE49-F238E27FC236}">
                <a16:creationId xmlns:a16="http://schemas.microsoft.com/office/drawing/2014/main" id="{A2DF2B49-8199-43EF-9C31-2EE3E2278A8F}"/>
              </a:ext>
            </a:extLst>
          </p:cNvPr>
          <p:cNvSpPr>
            <a:spLocks noGrp="1"/>
          </p:cNvSpPr>
          <p:nvPr>
            <p:ph type="dt" sz="half" idx="10"/>
          </p:nvPr>
        </p:nvSpPr>
        <p:spPr/>
        <p:txBody>
          <a:bodyPr/>
          <a:lstStyle/>
          <a:p>
            <a:r>
              <a:rPr lang="en-IN"/>
              <a:t>[Date]</a:t>
            </a:r>
            <a:endParaRPr lang="en-US" dirty="0"/>
          </a:p>
        </p:txBody>
      </p:sp>
      <p:sp>
        <p:nvSpPr>
          <p:cNvPr id="6" name="Footer Placeholder 5">
            <a:extLst>
              <a:ext uri="{FF2B5EF4-FFF2-40B4-BE49-F238E27FC236}">
                <a16:creationId xmlns:a16="http://schemas.microsoft.com/office/drawing/2014/main" id="{C290A680-202A-4EB8-8426-F81FE6C12DD2}"/>
              </a:ext>
            </a:extLst>
          </p:cNvPr>
          <p:cNvSpPr>
            <a:spLocks noGrp="1"/>
          </p:cNvSpPr>
          <p:nvPr>
            <p:ph type="ftr" sz="quarter" idx="11"/>
          </p:nvPr>
        </p:nvSpPr>
        <p:spPr/>
        <p:txBody>
          <a:bodyPr/>
          <a:lstStyle/>
          <a:p>
            <a:r>
              <a:rPr lang="en-US"/>
              <a:t>Copyright © 2023, Oracle and/or its affiliates</a:t>
            </a:r>
            <a:endParaRPr lang="en-US" dirty="0"/>
          </a:p>
        </p:txBody>
      </p:sp>
      <p:sp>
        <p:nvSpPr>
          <p:cNvPr id="7" name="Slide Number Placeholder 6">
            <a:extLst>
              <a:ext uri="{FF2B5EF4-FFF2-40B4-BE49-F238E27FC236}">
                <a16:creationId xmlns:a16="http://schemas.microsoft.com/office/drawing/2014/main" id="{81D7B772-BB21-406A-A2FE-5A71474672A4}"/>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11267167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showMasterSp="0" preserve="1">
  <p:cSld name="Dark - Data Texture 16 Blank">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9CF9FCE-AE1C-564C-8F89-B5CD38A47D6F}"/>
              </a:ext>
              <a:ext uri="{C183D7F6-B498-43B3-948B-1728B52AA6E4}">
                <adec:decorative xmlns:adec="http://schemas.microsoft.com/office/drawing/2017/decorative" val="1"/>
              </a:ext>
            </a:extLst>
          </p:cNvPr>
          <p:cNvPicPr>
            <a:picLocks noChangeAspect="1"/>
          </p:cNvPicPr>
          <p:nvPr userDrawn="1"/>
        </p:nvPicPr>
        <p:blipFill>
          <a:blip r:embed="rId2">
            <a:alphaModFix amt="80000"/>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12" name="OTag">
            <a:extLst>
              <a:ext uri="{FF2B5EF4-FFF2-40B4-BE49-F238E27FC236}">
                <a16:creationId xmlns:a16="http://schemas.microsoft.com/office/drawing/2014/main" id="{82323826-2F7C-DC44-94F9-0225962BEA89}"/>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2" name="Date Placeholder 1">
            <a:extLst>
              <a:ext uri="{FF2B5EF4-FFF2-40B4-BE49-F238E27FC236}">
                <a16:creationId xmlns:a16="http://schemas.microsoft.com/office/drawing/2014/main" id="{6926E36D-2246-4153-82F6-3CCB4A263315}"/>
              </a:ext>
            </a:extLst>
          </p:cNvPr>
          <p:cNvSpPr>
            <a:spLocks noGrp="1"/>
          </p:cNvSpPr>
          <p:nvPr>
            <p:ph type="dt" sz="half" idx="10"/>
          </p:nvPr>
        </p:nvSpPr>
        <p:spPr/>
        <p:txBody>
          <a:bodyPr/>
          <a:lstStyle/>
          <a:p>
            <a:r>
              <a:rPr lang="en-IN"/>
              <a:t>[Date]</a:t>
            </a:r>
            <a:endParaRPr lang="en-US" dirty="0"/>
          </a:p>
        </p:txBody>
      </p:sp>
      <p:sp>
        <p:nvSpPr>
          <p:cNvPr id="6" name="Footer Placeholder 5">
            <a:extLst>
              <a:ext uri="{FF2B5EF4-FFF2-40B4-BE49-F238E27FC236}">
                <a16:creationId xmlns:a16="http://schemas.microsoft.com/office/drawing/2014/main" id="{8A02DE34-4570-4A04-9992-B8D47BC25712}"/>
              </a:ext>
            </a:extLst>
          </p:cNvPr>
          <p:cNvSpPr>
            <a:spLocks noGrp="1"/>
          </p:cNvSpPr>
          <p:nvPr>
            <p:ph type="ftr" sz="quarter" idx="11"/>
          </p:nvPr>
        </p:nvSpPr>
        <p:spPr/>
        <p:txBody>
          <a:bodyPr/>
          <a:lstStyle/>
          <a:p>
            <a:r>
              <a:rPr lang="en-US"/>
              <a:t>Copyright © 2023, Oracle and/or its affiliates</a:t>
            </a:r>
            <a:endParaRPr lang="en-US" dirty="0"/>
          </a:p>
        </p:txBody>
      </p:sp>
      <p:sp>
        <p:nvSpPr>
          <p:cNvPr id="9" name="Slide Number Placeholder 8">
            <a:extLst>
              <a:ext uri="{FF2B5EF4-FFF2-40B4-BE49-F238E27FC236}">
                <a16:creationId xmlns:a16="http://schemas.microsoft.com/office/drawing/2014/main" id="{65404050-F438-4047-8CBF-7F2C83D02636}"/>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14186644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Dark - Data Texture 19 Blank">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8D5B665-2B39-6645-BF1F-C5F9BD830A63}"/>
              </a:ext>
              <a:ext uri="{C183D7F6-B498-43B3-948B-1728B52AA6E4}">
                <adec:decorative xmlns:adec="http://schemas.microsoft.com/office/drawing/2017/decorative" val="1"/>
              </a:ext>
            </a:extLst>
          </p:cNvPr>
          <p:cNvPicPr>
            <a:picLocks noChangeAspect="1"/>
          </p:cNvPicPr>
          <p:nvPr userDrawn="1"/>
        </p:nvPicPr>
        <p:blipFill>
          <a:blip r:embed="rId2">
            <a:alphaModFix amt="50000"/>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12" name="OTag">
            <a:extLst>
              <a:ext uri="{FF2B5EF4-FFF2-40B4-BE49-F238E27FC236}">
                <a16:creationId xmlns:a16="http://schemas.microsoft.com/office/drawing/2014/main" id="{F4939B61-9B7E-A240-8CE9-7E014F78E016}"/>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3" name="Date Placeholder 2">
            <a:extLst>
              <a:ext uri="{FF2B5EF4-FFF2-40B4-BE49-F238E27FC236}">
                <a16:creationId xmlns:a16="http://schemas.microsoft.com/office/drawing/2014/main" id="{8A7CFD62-A920-45CB-9691-083BA5642432}"/>
              </a:ext>
            </a:extLst>
          </p:cNvPr>
          <p:cNvSpPr>
            <a:spLocks noGrp="1"/>
          </p:cNvSpPr>
          <p:nvPr>
            <p:ph type="dt" sz="half" idx="10"/>
          </p:nvPr>
        </p:nvSpPr>
        <p:spPr/>
        <p:txBody>
          <a:bodyPr/>
          <a:lstStyle/>
          <a:p>
            <a:r>
              <a:rPr lang="en-IN"/>
              <a:t>[Date]</a:t>
            </a:r>
            <a:endParaRPr lang="en-US" dirty="0"/>
          </a:p>
        </p:txBody>
      </p:sp>
      <p:sp>
        <p:nvSpPr>
          <p:cNvPr id="5" name="Footer Placeholder 4">
            <a:extLst>
              <a:ext uri="{FF2B5EF4-FFF2-40B4-BE49-F238E27FC236}">
                <a16:creationId xmlns:a16="http://schemas.microsoft.com/office/drawing/2014/main" id="{8C4B8371-BFE0-4C4C-9EC8-651A59790856}"/>
              </a:ext>
            </a:extLst>
          </p:cNvPr>
          <p:cNvSpPr>
            <a:spLocks noGrp="1"/>
          </p:cNvSpPr>
          <p:nvPr>
            <p:ph type="ftr" sz="quarter" idx="11"/>
          </p:nvPr>
        </p:nvSpPr>
        <p:spPr/>
        <p:txBody>
          <a:bodyPr/>
          <a:lstStyle/>
          <a:p>
            <a:r>
              <a:rPr lang="en-US"/>
              <a:t>Copyright © 2023, Oracle and/or its affiliates</a:t>
            </a:r>
            <a:endParaRPr lang="en-US" dirty="0"/>
          </a:p>
        </p:txBody>
      </p:sp>
      <p:sp>
        <p:nvSpPr>
          <p:cNvPr id="8" name="Slide Number Placeholder 7">
            <a:extLst>
              <a:ext uri="{FF2B5EF4-FFF2-40B4-BE49-F238E27FC236}">
                <a16:creationId xmlns:a16="http://schemas.microsoft.com/office/drawing/2014/main" id="{BBC47787-CD64-4386-A100-73FB94F88CFA}"/>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4330219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6_Logo Wall_Bark">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ABC60A3F-D245-2042-BDA2-452AA57D17E4}"/>
              </a:ext>
            </a:extLst>
          </p:cNvPr>
          <p:cNvSpPr>
            <a:spLocks noGrp="1"/>
          </p:cNvSpPr>
          <p:nvPr>
            <p:ph type="title" hasCustomPrompt="1"/>
          </p:nvPr>
        </p:nvSpPr>
        <p:spPr>
          <a:xfrm>
            <a:off x="768875" y="182403"/>
            <a:ext cx="10671048" cy="822960"/>
          </a:xfrm>
        </p:spPr>
        <p:txBody>
          <a:bodyPr/>
          <a:lstStyle>
            <a:lvl1pPr>
              <a:defRPr>
                <a:solidFill>
                  <a:schemeClr val="tx1"/>
                </a:solidFill>
              </a:defRPr>
            </a:lvl1pPr>
          </a:lstStyle>
          <a:p>
            <a:r>
              <a:rPr lang="en-US" dirty="0"/>
              <a:t>Title (six logos)</a:t>
            </a:r>
          </a:p>
        </p:txBody>
      </p:sp>
      <p:sp>
        <p:nvSpPr>
          <p:cNvPr id="7" name="Content Placeholder 6">
            <a:extLst>
              <a:ext uri="{FF2B5EF4-FFF2-40B4-BE49-F238E27FC236}">
                <a16:creationId xmlns:a16="http://schemas.microsoft.com/office/drawing/2014/main" id="{E0720D5D-C3FF-4722-9ADC-A4F6A600F0D9}"/>
              </a:ext>
            </a:extLst>
          </p:cNvPr>
          <p:cNvSpPr>
            <a:spLocks noGrp="1"/>
          </p:cNvSpPr>
          <p:nvPr>
            <p:ph sz="quarter" idx="29" hasCustomPrompt="1"/>
          </p:nvPr>
        </p:nvSpPr>
        <p:spPr>
          <a:xfrm>
            <a:off x="1262063" y="1984375"/>
            <a:ext cx="2647950" cy="1457325"/>
          </a:xfrm>
        </p:spPr>
        <p:txBody>
          <a:bodyPr anchor="ctr"/>
          <a:lstStyle>
            <a:lvl1pPr algn="ctr">
              <a:defRPr sz="1100"/>
            </a:lvl1pPr>
            <a:lvl2pPr>
              <a:defRPr sz="1400"/>
            </a:lvl2pPr>
            <a:lvl3pPr>
              <a:defRPr sz="1200"/>
            </a:lvl3pPr>
            <a:lvl4pPr>
              <a:defRPr sz="1100"/>
            </a:lvl4pPr>
            <a:lvl5pPr>
              <a:defRPr sz="1050"/>
            </a:lvl5pPr>
          </a:lstStyle>
          <a:p>
            <a:pPr lvl="0"/>
            <a:r>
              <a:rPr lang="en-US" dirty="0"/>
              <a:t>Insert logo</a:t>
            </a:r>
          </a:p>
        </p:txBody>
      </p:sp>
      <p:cxnSp>
        <p:nvCxnSpPr>
          <p:cNvPr id="19" name="Straight Connector 18">
            <a:extLst>
              <a:ext uri="{FF2B5EF4-FFF2-40B4-BE49-F238E27FC236}">
                <a16:creationId xmlns:a16="http://schemas.microsoft.com/office/drawing/2014/main" id="{A35EFA56-B972-A24A-8215-0C929E2CB8B8}"/>
              </a:ext>
              <a:ext uri="{C183D7F6-B498-43B3-948B-1728B52AA6E4}">
                <adec:decorative xmlns:adec="http://schemas.microsoft.com/office/drawing/2017/decorative" val="1"/>
              </a:ext>
            </a:extLst>
          </p:cNvPr>
          <p:cNvCxnSpPr>
            <a:cxnSpLocks/>
          </p:cNvCxnSpPr>
          <p:nvPr userDrawn="1"/>
        </p:nvCxnSpPr>
        <p:spPr>
          <a:xfrm>
            <a:off x="4271211" y="1586163"/>
            <a:ext cx="0" cy="4138863"/>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33" name="Content Placeholder 6">
            <a:extLst>
              <a:ext uri="{FF2B5EF4-FFF2-40B4-BE49-F238E27FC236}">
                <a16:creationId xmlns:a16="http://schemas.microsoft.com/office/drawing/2014/main" id="{A3F48506-18DB-4594-A0D2-49F4258E9130}"/>
              </a:ext>
            </a:extLst>
          </p:cNvPr>
          <p:cNvSpPr>
            <a:spLocks noGrp="1"/>
          </p:cNvSpPr>
          <p:nvPr>
            <p:ph sz="quarter" idx="30" hasCustomPrompt="1"/>
          </p:nvPr>
        </p:nvSpPr>
        <p:spPr>
          <a:xfrm>
            <a:off x="4789034" y="1984375"/>
            <a:ext cx="2647950" cy="1457325"/>
          </a:xfrm>
        </p:spPr>
        <p:txBody>
          <a:bodyPr anchor="ctr"/>
          <a:lstStyle>
            <a:lvl1pPr algn="ctr">
              <a:defRPr sz="1100"/>
            </a:lvl1pPr>
            <a:lvl2pPr>
              <a:defRPr sz="1400"/>
            </a:lvl2pPr>
            <a:lvl3pPr>
              <a:defRPr sz="1200"/>
            </a:lvl3pPr>
            <a:lvl4pPr>
              <a:defRPr sz="1100"/>
            </a:lvl4pPr>
            <a:lvl5pPr>
              <a:defRPr sz="1050"/>
            </a:lvl5pPr>
          </a:lstStyle>
          <a:p>
            <a:pPr lvl="0"/>
            <a:r>
              <a:rPr lang="en-US" dirty="0"/>
              <a:t>Insert logo</a:t>
            </a:r>
          </a:p>
        </p:txBody>
      </p:sp>
      <p:cxnSp>
        <p:nvCxnSpPr>
          <p:cNvPr id="20" name="Straight Connector 19">
            <a:extLst>
              <a:ext uri="{FF2B5EF4-FFF2-40B4-BE49-F238E27FC236}">
                <a16:creationId xmlns:a16="http://schemas.microsoft.com/office/drawing/2014/main" id="{CC5D39A5-FFFA-EE46-BE4B-8F9D30FFB951}"/>
              </a:ext>
              <a:ext uri="{C183D7F6-B498-43B3-948B-1728B52AA6E4}">
                <adec:decorative xmlns:adec="http://schemas.microsoft.com/office/drawing/2017/decorative" val="1"/>
              </a:ext>
            </a:extLst>
          </p:cNvPr>
          <p:cNvCxnSpPr>
            <a:cxnSpLocks/>
          </p:cNvCxnSpPr>
          <p:nvPr userDrawn="1"/>
        </p:nvCxnSpPr>
        <p:spPr>
          <a:xfrm>
            <a:off x="7924799" y="1586163"/>
            <a:ext cx="0" cy="4138863"/>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34" name="Content Placeholder 6">
            <a:extLst>
              <a:ext uri="{FF2B5EF4-FFF2-40B4-BE49-F238E27FC236}">
                <a16:creationId xmlns:a16="http://schemas.microsoft.com/office/drawing/2014/main" id="{2B2F6600-A48A-42AC-B99C-88A6DA457480}"/>
              </a:ext>
            </a:extLst>
          </p:cNvPr>
          <p:cNvSpPr>
            <a:spLocks noGrp="1"/>
          </p:cNvSpPr>
          <p:nvPr>
            <p:ph sz="quarter" idx="31" hasCustomPrompt="1"/>
          </p:nvPr>
        </p:nvSpPr>
        <p:spPr>
          <a:xfrm>
            <a:off x="8283349" y="1984375"/>
            <a:ext cx="2647950" cy="1457325"/>
          </a:xfrm>
        </p:spPr>
        <p:txBody>
          <a:bodyPr anchor="ctr"/>
          <a:lstStyle>
            <a:lvl1pPr algn="ctr">
              <a:defRPr sz="1100"/>
            </a:lvl1pPr>
            <a:lvl2pPr>
              <a:defRPr sz="1400"/>
            </a:lvl2pPr>
            <a:lvl3pPr>
              <a:defRPr sz="1200"/>
            </a:lvl3pPr>
            <a:lvl4pPr>
              <a:defRPr sz="1100"/>
            </a:lvl4pPr>
            <a:lvl5pPr>
              <a:defRPr sz="1050"/>
            </a:lvl5pPr>
          </a:lstStyle>
          <a:p>
            <a:pPr lvl="0"/>
            <a:r>
              <a:rPr lang="en-US" dirty="0"/>
              <a:t>Insert logo</a:t>
            </a:r>
          </a:p>
        </p:txBody>
      </p:sp>
      <p:cxnSp>
        <p:nvCxnSpPr>
          <p:cNvPr id="24" name="Straight Connector 23">
            <a:extLst>
              <a:ext uri="{FF2B5EF4-FFF2-40B4-BE49-F238E27FC236}">
                <a16:creationId xmlns:a16="http://schemas.microsoft.com/office/drawing/2014/main" id="{5A14C855-46D9-F848-839D-5A8646451DBD}"/>
              </a:ext>
              <a:ext uri="{C183D7F6-B498-43B3-948B-1728B52AA6E4}">
                <adec:decorative xmlns:adec="http://schemas.microsoft.com/office/drawing/2017/decorative" val="1"/>
              </a:ext>
            </a:extLst>
          </p:cNvPr>
          <p:cNvCxnSpPr>
            <a:cxnSpLocks/>
          </p:cNvCxnSpPr>
          <p:nvPr userDrawn="1"/>
        </p:nvCxnSpPr>
        <p:spPr>
          <a:xfrm>
            <a:off x="1127759" y="3699710"/>
            <a:ext cx="2927683"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35" name="Content Placeholder 6">
            <a:extLst>
              <a:ext uri="{FF2B5EF4-FFF2-40B4-BE49-F238E27FC236}">
                <a16:creationId xmlns:a16="http://schemas.microsoft.com/office/drawing/2014/main" id="{18AA25DE-3292-4389-BCE0-49C4B3D8EA21}"/>
              </a:ext>
            </a:extLst>
          </p:cNvPr>
          <p:cNvSpPr>
            <a:spLocks noGrp="1"/>
          </p:cNvSpPr>
          <p:nvPr>
            <p:ph sz="quarter" idx="32" hasCustomPrompt="1"/>
          </p:nvPr>
        </p:nvSpPr>
        <p:spPr>
          <a:xfrm>
            <a:off x="1262063" y="3976461"/>
            <a:ext cx="2647950" cy="1457325"/>
          </a:xfrm>
        </p:spPr>
        <p:txBody>
          <a:bodyPr anchor="ctr"/>
          <a:lstStyle>
            <a:lvl1pPr algn="ctr">
              <a:defRPr sz="1100"/>
            </a:lvl1pPr>
            <a:lvl2pPr>
              <a:defRPr sz="1400"/>
            </a:lvl2pPr>
            <a:lvl3pPr>
              <a:defRPr sz="1200"/>
            </a:lvl3pPr>
            <a:lvl4pPr>
              <a:defRPr sz="1100"/>
            </a:lvl4pPr>
            <a:lvl5pPr>
              <a:defRPr sz="1050"/>
            </a:lvl5pPr>
          </a:lstStyle>
          <a:p>
            <a:pPr lvl="0"/>
            <a:r>
              <a:rPr lang="en-US" dirty="0"/>
              <a:t>Insert logo</a:t>
            </a:r>
          </a:p>
        </p:txBody>
      </p:sp>
      <p:cxnSp>
        <p:nvCxnSpPr>
          <p:cNvPr id="23" name="Straight Connector 22">
            <a:extLst>
              <a:ext uri="{FF2B5EF4-FFF2-40B4-BE49-F238E27FC236}">
                <a16:creationId xmlns:a16="http://schemas.microsoft.com/office/drawing/2014/main" id="{CD48D0CE-C29D-E84B-9036-9E1865A1829C}"/>
              </a:ext>
              <a:ext uri="{C183D7F6-B498-43B3-948B-1728B52AA6E4}">
                <adec:decorative xmlns:adec="http://schemas.microsoft.com/office/drawing/2017/decorative" val="1"/>
              </a:ext>
            </a:extLst>
          </p:cNvPr>
          <p:cNvCxnSpPr>
            <a:cxnSpLocks/>
          </p:cNvCxnSpPr>
          <p:nvPr userDrawn="1"/>
        </p:nvCxnSpPr>
        <p:spPr>
          <a:xfrm>
            <a:off x="4632158" y="3699710"/>
            <a:ext cx="2927683"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36" name="Content Placeholder 6">
            <a:extLst>
              <a:ext uri="{FF2B5EF4-FFF2-40B4-BE49-F238E27FC236}">
                <a16:creationId xmlns:a16="http://schemas.microsoft.com/office/drawing/2014/main" id="{E7C59B42-29DD-4196-9568-00DF1B664D71}"/>
              </a:ext>
            </a:extLst>
          </p:cNvPr>
          <p:cNvSpPr>
            <a:spLocks noGrp="1"/>
          </p:cNvSpPr>
          <p:nvPr>
            <p:ph sz="quarter" idx="33" hasCustomPrompt="1"/>
          </p:nvPr>
        </p:nvSpPr>
        <p:spPr>
          <a:xfrm>
            <a:off x="4789034" y="3976461"/>
            <a:ext cx="2647950" cy="1457325"/>
          </a:xfrm>
        </p:spPr>
        <p:txBody>
          <a:bodyPr anchor="ctr"/>
          <a:lstStyle>
            <a:lvl1pPr algn="ctr">
              <a:defRPr sz="1100"/>
            </a:lvl1pPr>
            <a:lvl2pPr>
              <a:defRPr sz="1400"/>
            </a:lvl2pPr>
            <a:lvl3pPr>
              <a:defRPr sz="1200"/>
            </a:lvl3pPr>
            <a:lvl4pPr>
              <a:defRPr sz="1100"/>
            </a:lvl4pPr>
            <a:lvl5pPr>
              <a:defRPr sz="1050"/>
            </a:lvl5pPr>
          </a:lstStyle>
          <a:p>
            <a:pPr lvl="0"/>
            <a:r>
              <a:rPr lang="en-US" dirty="0"/>
              <a:t>Insert logo</a:t>
            </a:r>
          </a:p>
        </p:txBody>
      </p:sp>
      <p:cxnSp>
        <p:nvCxnSpPr>
          <p:cNvPr id="21" name="Straight Connector 20">
            <a:extLst>
              <a:ext uri="{FF2B5EF4-FFF2-40B4-BE49-F238E27FC236}">
                <a16:creationId xmlns:a16="http://schemas.microsoft.com/office/drawing/2014/main" id="{CE00CB47-057C-5F4D-BF08-50C125FBFF44}"/>
              </a:ext>
              <a:ext uri="{C183D7F6-B498-43B3-948B-1728B52AA6E4}">
                <adec:decorative xmlns:adec="http://schemas.microsoft.com/office/drawing/2017/decorative" val="1"/>
              </a:ext>
            </a:extLst>
          </p:cNvPr>
          <p:cNvCxnSpPr>
            <a:cxnSpLocks/>
          </p:cNvCxnSpPr>
          <p:nvPr userDrawn="1"/>
        </p:nvCxnSpPr>
        <p:spPr>
          <a:xfrm>
            <a:off x="8152496" y="3699710"/>
            <a:ext cx="2927683"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37" name="Content Placeholder 6">
            <a:extLst>
              <a:ext uri="{FF2B5EF4-FFF2-40B4-BE49-F238E27FC236}">
                <a16:creationId xmlns:a16="http://schemas.microsoft.com/office/drawing/2014/main" id="{EE804A52-54FE-414B-8EAE-3C0036C866DA}"/>
              </a:ext>
            </a:extLst>
          </p:cNvPr>
          <p:cNvSpPr>
            <a:spLocks noGrp="1"/>
          </p:cNvSpPr>
          <p:nvPr>
            <p:ph sz="quarter" idx="34" hasCustomPrompt="1"/>
          </p:nvPr>
        </p:nvSpPr>
        <p:spPr>
          <a:xfrm>
            <a:off x="8283349" y="3976461"/>
            <a:ext cx="2647950" cy="1457325"/>
          </a:xfrm>
        </p:spPr>
        <p:txBody>
          <a:bodyPr anchor="ctr"/>
          <a:lstStyle>
            <a:lvl1pPr algn="ctr">
              <a:defRPr sz="1100"/>
            </a:lvl1pPr>
            <a:lvl2pPr>
              <a:defRPr sz="1400"/>
            </a:lvl2pPr>
            <a:lvl3pPr>
              <a:defRPr sz="1200"/>
            </a:lvl3pPr>
            <a:lvl4pPr>
              <a:defRPr sz="1100"/>
            </a:lvl4pPr>
            <a:lvl5pPr>
              <a:defRPr sz="1050"/>
            </a:lvl5pPr>
          </a:lstStyle>
          <a:p>
            <a:pPr lvl="0"/>
            <a:r>
              <a:rPr lang="en-US" dirty="0"/>
              <a:t>Insert logo</a:t>
            </a:r>
          </a:p>
        </p:txBody>
      </p:sp>
      <p:sp>
        <p:nvSpPr>
          <p:cNvPr id="3" name="Date Placeholder 2">
            <a:extLst>
              <a:ext uri="{FF2B5EF4-FFF2-40B4-BE49-F238E27FC236}">
                <a16:creationId xmlns:a16="http://schemas.microsoft.com/office/drawing/2014/main" id="{F89127AD-303E-4148-925B-F8D854942DC9}"/>
              </a:ext>
            </a:extLst>
          </p:cNvPr>
          <p:cNvSpPr>
            <a:spLocks noGrp="1"/>
          </p:cNvSpPr>
          <p:nvPr>
            <p:ph type="dt" sz="half" idx="10"/>
          </p:nvPr>
        </p:nvSpPr>
        <p:spPr/>
        <p:txBody>
          <a:bodyPr/>
          <a:lstStyle/>
          <a:p>
            <a:r>
              <a:rPr lang="en-IN"/>
              <a:t>[Date]</a:t>
            </a:r>
            <a:endParaRPr lang="en-US" dirty="0"/>
          </a:p>
        </p:txBody>
      </p:sp>
      <p:sp>
        <p:nvSpPr>
          <p:cNvPr id="5" name="Footer Placeholder 4">
            <a:extLst>
              <a:ext uri="{FF2B5EF4-FFF2-40B4-BE49-F238E27FC236}">
                <a16:creationId xmlns:a16="http://schemas.microsoft.com/office/drawing/2014/main" id="{6077CD67-74FC-43EC-912B-8B74B34E5B81}"/>
              </a:ext>
            </a:extLst>
          </p:cNvPr>
          <p:cNvSpPr>
            <a:spLocks noGrp="1"/>
          </p:cNvSpPr>
          <p:nvPr>
            <p:ph type="ftr" sz="quarter" idx="11"/>
          </p:nvPr>
        </p:nvSpPr>
        <p:spPr/>
        <p:txBody>
          <a:bodyPr/>
          <a:lstStyle/>
          <a:p>
            <a:r>
              <a:rPr lang="en-US"/>
              <a:t>Copyright © 2023, Oracle and/or its affiliates</a:t>
            </a:r>
            <a:endParaRPr lang="en-US" dirty="0"/>
          </a:p>
        </p:txBody>
      </p:sp>
      <p:sp>
        <p:nvSpPr>
          <p:cNvPr id="8" name="Slide Number Placeholder 7">
            <a:extLst>
              <a:ext uri="{FF2B5EF4-FFF2-40B4-BE49-F238E27FC236}">
                <a16:creationId xmlns:a16="http://schemas.microsoft.com/office/drawing/2014/main" id="{AC119101-EC6A-4B95-9940-BAB31432AD02}"/>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9910865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503">
          <p15:clr>
            <a:srgbClr val="FBAE4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12_Logo Wall_Bark">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ABC60A3F-D245-2042-BDA2-452AA57D17E4}"/>
              </a:ext>
            </a:extLst>
          </p:cNvPr>
          <p:cNvSpPr>
            <a:spLocks noGrp="1"/>
          </p:cNvSpPr>
          <p:nvPr>
            <p:ph type="title" hasCustomPrompt="1"/>
          </p:nvPr>
        </p:nvSpPr>
        <p:spPr>
          <a:xfrm>
            <a:off x="768875" y="182403"/>
            <a:ext cx="10671048" cy="822960"/>
          </a:xfrm>
        </p:spPr>
        <p:txBody>
          <a:bodyPr/>
          <a:lstStyle>
            <a:lvl1pPr>
              <a:defRPr>
                <a:solidFill>
                  <a:schemeClr val="tx1"/>
                </a:solidFill>
              </a:defRPr>
            </a:lvl1pPr>
          </a:lstStyle>
          <a:p>
            <a:r>
              <a:rPr lang="en-US" dirty="0"/>
              <a:t>Title (twelve logos)</a:t>
            </a:r>
          </a:p>
        </p:txBody>
      </p:sp>
      <p:sp>
        <p:nvSpPr>
          <p:cNvPr id="5" name="Content Placeholder 4">
            <a:extLst>
              <a:ext uri="{FF2B5EF4-FFF2-40B4-BE49-F238E27FC236}">
                <a16:creationId xmlns:a16="http://schemas.microsoft.com/office/drawing/2014/main" id="{E41FFD96-0B53-46A5-8AF5-2BE66B72EDA3}"/>
              </a:ext>
            </a:extLst>
          </p:cNvPr>
          <p:cNvSpPr>
            <a:spLocks noGrp="1" noChangeAspect="1"/>
          </p:cNvSpPr>
          <p:nvPr>
            <p:ph sz="quarter" idx="36" hasCustomPrompt="1"/>
          </p:nvPr>
        </p:nvSpPr>
        <p:spPr>
          <a:xfrm>
            <a:off x="809625" y="1436914"/>
            <a:ext cx="2167128" cy="1179576"/>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19" name="Straight Connector 18">
            <a:extLst>
              <a:ext uri="{FF2B5EF4-FFF2-40B4-BE49-F238E27FC236}">
                <a16:creationId xmlns:a16="http://schemas.microsoft.com/office/drawing/2014/main" id="{A35EFA56-B972-A24A-8215-0C929E2CB8B8}"/>
              </a:ext>
              <a:ext uri="{C183D7F6-B498-43B3-948B-1728B52AA6E4}">
                <adec:decorative xmlns:adec="http://schemas.microsoft.com/office/drawing/2017/decorative" val="1"/>
              </a:ext>
            </a:extLst>
          </p:cNvPr>
          <p:cNvCxnSpPr>
            <a:cxnSpLocks noChangeAspect="1"/>
          </p:cNvCxnSpPr>
          <p:nvPr userDrawn="1"/>
        </p:nvCxnSpPr>
        <p:spPr>
          <a:xfrm>
            <a:off x="3296653" y="1579315"/>
            <a:ext cx="0" cy="4138863"/>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46" name="Content Placeholder 4">
            <a:extLst>
              <a:ext uri="{FF2B5EF4-FFF2-40B4-BE49-F238E27FC236}">
                <a16:creationId xmlns:a16="http://schemas.microsoft.com/office/drawing/2014/main" id="{8EA6D443-FF6E-4A45-8F90-A3BE2B38BED2}"/>
              </a:ext>
            </a:extLst>
          </p:cNvPr>
          <p:cNvSpPr>
            <a:spLocks noGrp="1" noChangeAspect="1"/>
          </p:cNvSpPr>
          <p:nvPr>
            <p:ph sz="quarter" idx="37" hasCustomPrompt="1"/>
          </p:nvPr>
        </p:nvSpPr>
        <p:spPr>
          <a:xfrm>
            <a:off x="3585482" y="1436914"/>
            <a:ext cx="2167128" cy="1179576"/>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20" name="Straight Connector 19">
            <a:extLst>
              <a:ext uri="{FF2B5EF4-FFF2-40B4-BE49-F238E27FC236}">
                <a16:creationId xmlns:a16="http://schemas.microsoft.com/office/drawing/2014/main" id="{CC5D39A5-FFFA-EE46-BE4B-8F9D30FFB951}"/>
              </a:ext>
              <a:ext uri="{C183D7F6-B498-43B3-948B-1728B52AA6E4}">
                <adec:decorative xmlns:adec="http://schemas.microsoft.com/office/drawing/2017/decorative" val="1"/>
              </a:ext>
            </a:extLst>
          </p:cNvPr>
          <p:cNvCxnSpPr>
            <a:cxnSpLocks noChangeAspect="1"/>
          </p:cNvCxnSpPr>
          <p:nvPr userDrawn="1"/>
        </p:nvCxnSpPr>
        <p:spPr>
          <a:xfrm>
            <a:off x="6095999" y="1579315"/>
            <a:ext cx="0" cy="4138863"/>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47" name="Content Placeholder 4">
            <a:extLst>
              <a:ext uri="{FF2B5EF4-FFF2-40B4-BE49-F238E27FC236}">
                <a16:creationId xmlns:a16="http://schemas.microsoft.com/office/drawing/2014/main" id="{9626E388-E35B-40E7-9E9A-DBBF54704B9A}"/>
              </a:ext>
            </a:extLst>
          </p:cNvPr>
          <p:cNvSpPr>
            <a:spLocks noGrp="1" noChangeAspect="1"/>
          </p:cNvSpPr>
          <p:nvPr>
            <p:ph sz="quarter" idx="38" hasCustomPrompt="1"/>
          </p:nvPr>
        </p:nvSpPr>
        <p:spPr>
          <a:xfrm>
            <a:off x="6372225" y="1436914"/>
            <a:ext cx="2167128" cy="1179576"/>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38" name="Straight Connector 37">
            <a:extLst>
              <a:ext uri="{FF2B5EF4-FFF2-40B4-BE49-F238E27FC236}">
                <a16:creationId xmlns:a16="http://schemas.microsoft.com/office/drawing/2014/main" id="{E6CDEFDD-4F74-A641-A962-0116653AAF67}"/>
              </a:ext>
              <a:ext uri="{C183D7F6-B498-43B3-948B-1728B52AA6E4}">
                <adec:decorative xmlns:adec="http://schemas.microsoft.com/office/drawing/2017/decorative" val="1"/>
              </a:ext>
            </a:extLst>
          </p:cNvPr>
          <p:cNvCxnSpPr>
            <a:cxnSpLocks noChangeAspect="1"/>
          </p:cNvCxnSpPr>
          <p:nvPr userDrawn="1"/>
        </p:nvCxnSpPr>
        <p:spPr>
          <a:xfrm>
            <a:off x="8859252" y="1579315"/>
            <a:ext cx="0" cy="4138863"/>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48" name="Content Placeholder 4">
            <a:extLst>
              <a:ext uri="{FF2B5EF4-FFF2-40B4-BE49-F238E27FC236}">
                <a16:creationId xmlns:a16="http://schemas.microsoft.com/office/drawing/2014/main" id="{BD9EA19A-7462-454F-BECA-03B6E0AAD020}"/>
              </a:ext>
            </a:extLst>
          </p:cNvPr>
          <p:cNvSpPr>
            <a:spLocks noGrp="1" noChangeAspect="1"/>
          </p:cNvSpPr>
          <p:nvPr>
            <p:ph sz="quarter" idx="39" hasCustomPrompt="1"/>
          </p:nvPr>
        </p:nvSpPr>
        <p:spPr>
          <a:xfrm>
            <a:off x="9169853" y="1436914"/>
            <a:ext cx="2167128" cy="1179576"/>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44" name="Straight Connector 43">
            <a:extLst>
              <a:ext uri="{FF2B5EF4-FFF2-40B4-BE49-F238E27FC236}">
                <a16:creationId xmlns:a16="http://schemas.microsoft.com/office/drawing/2014/main" id="{9749CDC5-E735-7A4B-AB52-A478FD151DEF}"/>
              </a:ext>
              <a:ext uri="{C183D7F6-B498-43B3-948B-1728B52AA6E4}">
                <adec:decorative xmlns:adec="http://schemas.microsoft.com/office/drawing/2017/decorative" val="1"/>
              </a:ext>
            </a:extLst>
          </p:cNvPr>
          <p:cNvCxnSpPr>
            <a:cxnSpLocks noChangeAspect="1"/>
          </p:cNvCxnSpPr>
          <p:nvPr userDrawn="1"/>
        </p:nvCxnSpPr>
        <p:spPr>
          <a:xfrm>
            <a:off x="701840" y="2797341"/>
            <a:ext cx="2509636"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49" name="Content Placeholder 4">
            <a:extLst>
              <a:ext uri="{FF2B5EF4-FFF2-40B4-BE49-F238E27FC236}">
                <a16:creationId xmlns:a16="http://schemas.microsoft.com/office/drawing/2014/main" id="{D9E81DE2-5C90-42A2-A682-5940C169504B}"/>
              </a:ext>
            </a:extLst>
          </p:cNvPr>
          <p:cNvSpPr>
            <a:spLocks noGrp="1" noChangeAspect="1"/>
          </p:cNvSpPr>
          <p:nvPr>
            <p:ph sz="quarter" idx="40" hasCustomPrompt="1"/>
          </p:nvPr>
        </p:nvSpPr>
        <p:spPr>
          <a:xfrm>
            <a:off x="809625" y="3037114"/>
            <a:ext cx="2167128" cy="1179576"/>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42" name="Straight Connector 41">
            <a:extLst>
              <a:ext uri="{FF2B5EF4-FFF2-40B4-BE49-F238E27FC236}">
                <a16:creationId xmlns:a16="http://schemas.microsoft.com/office/drawing/2014/main" id="{051BDF0F-3813-104D-A546-93AED66BCE88}"/>
              </a:ext>
              <a:ext uri="{C183D7F6-B498-43B3-948B-1728B52AA6E4}">
                <adec:decorative xmlns:adec="http://schemas.microsoft.com/office/drawing/2017/decorative" val="1"/>
              </a:ext>
            </a:extLst>
          </p:cNvPr>
          <p:cNvCxnSpPr>
            <a:cxnSpLocks noChangeAspect="1"/>
          </p:cNvCxnSpPr>
          <p:nvPr userDrawn="1"/>
        </p:nvCxnSpPr>
        <p:spPr>
          <a:xfrm>
            <a:off x="3471416" y="2797341"/>
            <a:ext cx="2509636"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50" name="Content Placeholder 4">
            <a:extLst>
              <a:ext uri="{FF2B5EF4-FFF2-40B4-BE49-F238E27FC236}">
                <a16:creationId xmlns:a16="http://schemas.microsoft.com/office/drawing/2014/main" id="{26B2BC11-CA9E-4711-ABB5-CA857F64F73E}"/>
              </a:ext>
            </a:extLst>
          </p:cNvPr>
          <p:cNvSpPr>
            <a:spLocks noGrp="1" noChangeAspect="1"/>
          </p:cNvSpPr>
          <p:nvPr>
            <p:ph sz="quarter" idx="41" hasCustomPrompt="1"/>
          </p:nvPr>
        </p:nvSpPr>
        <p:spPr>
          <a:xfrm>
            <a:off x="3585482" y="3037114"/>
            <a:ext cx="2167128" cy="1179576"/>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40" name="Straight Connector 39">
            <a:extLst>
              <a:ext uri="{FF2B5EF4-FFF2-40B4-BE49-F238E27FC236}">
                <a16:creationId xmlns:a16="http://schemas.microsoft.com/office/drawing/2014/main" id="{8E5AB9A9-EFF8-6A45-8B72-BFA3C1A8B57A}"/>
              </a:ext>
              <a:ext uri="{C183D7F6-B498-43B3-948B-1728B52AA6E4}">
                <adec:decorative xmlns:adec="http://schemas.microsoft.com/office/drawing/2017/decorative" val="1"/>
              </a:ext>
            </a:extLst>
          </p:cNvPr>
          <p:cNvCxnSpPr>
            <a:cxnSpLocks noChangeAspect="1"/>
          </p:cNvCxnSpPr>
          <p:nvPr userDrawn="1"/>
        </p:nvCxnSpPr>
        <p:spPr>
          <a:xfrm>
            <a:off x="6215520" y="2797341"/>
            <a:ext cx="2509636"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51" name="Content Placeholder 4">
            <a:extLst>
              <a:ext uri="{FF2B5EF4-FFF2-40B4-BE49-F238E27FC236}">
                <a16:creationId xmlns:a16="http://schemas.microsoft.com/office/drawing/2014/main" id="{B2EF7401-2D0F-427B-ABA6-46923EB0B373}"/>
              </a:ext>
            </a:extLst>
          </p:cNvPr>
          <p:cNvSpPr>
            <a:spLocks noGrp="1" noChangeAspect="1"/>
          </p:cNvSpPr>
          <p:nvPr>
            <p:ph sz="quarter" idx="42" hasCustomPrompt="1"/>
          </p:nvPr>
        </p:nvSpPr>
        <p:spPr>
          <a:xfrm>
            <a:off x="6372225" y="3037114"/>
            <a:ext cx="2167128" cy="1179576"/>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21" name="Straight Connector 20">
            <a:extLst>
              <a:ext uri="{FF2B5EF4-FFF2-40B4-BE49-F238E27FC236}">
                <a16:creationId xmlns:a16="http://schemas.microsoft.com/office/drawing/2014/main" id="{CE00CB47-057C-5F4D-BF08-50C125FBFF44}"/>
              </a:ext>
              <a:ext uri="{C183D7F6-B498-43B3-948B-1728B52AA6E4}">
                <adec:decorative xmlns:adec="http://schemas.microsoft.com/office/drawing/2017/decorative" val="1"/>
              </a:ext>
            </a:extLst>
          </p:cNvPr>
          <p:cNvCxnSpPr>
            <a:cxnSpLocks noChangeAspect="1"/>
          </p:cNvCxnSpPr>
          <p:nvPr userDrawn="1"/>
        </p:nvCxnSpPr>
        <p:spPr>
          <a:xfrm>
            <a:off x="8924936" y="2797341"/>
            <a:ext cx="2509636"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52" name="Content Placeholder 4">
            <a:extLst>
              <a:ext uri="{FF2B5EF4-FFF2-40B4-BE49-F238E27FC236}">
                <a16:creationId xmlns:a16="http://schemas.microsoft.com/office/drawing/2014/main" id="{4F6E9BB1-2574-4913-8331-DE46669377C1}"/>
              </a:ext>
            </a:extLst>
          </p:cNvPr>
          <p:cNvSpPr>
            <a:spLocks noGrp="1" noChangeAspect="1"/>
          </p:cNvSpPr>
          <p:nvPr>
            <p:ph sz="quarter" idx="43" hasCustomPrompt="1"/>
          </p:nvPr>
        </p:nvSpPr>
        <p:spPr>
          <a:xfrm>
            <a:off x="9169853" y="3037114"/>
            <a:ext cx="2167128" cy="1179576"/>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45" name="Straight Connector 44">
            <a:extLst>
              <a:ext uri="{FF2B5EF4-FFF2-40B4-BE49-F238E27FC236}">
                <a16:creationId xmlns:a16="http://schemas.microsoft.com/office/drawing/2014/main" id="{AE8E80F7-65EC-7045-A972-9B023ADE00D6}"/>
              </a:ext>
              <a:ext uri="{C183D7F6-B498-43B3-948B-1728B52AA6E4}">
                <adec:decorative xmlns:adec="http://schemas.microsoft.com/office/drawing/2017/decorative" val="1"/>
              </a:ext>
            </a:extLst>
          </p:cNvPr>
          <p:cNvCxnSpPr>
            <a:cxnSpLocks noChangeAspect="1"/>
          </p:cNvCxnSpPr>
          <p:nvPr userDrawn="1"/>
        </p:nvCxnSpPr>
        <p:spPr>
          <a:xfrm>
            <a:off x="701840" y="4453688"/>
            <a:ext cx="2509636"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53" name="Content Placeholder 4">
            <a:extLst>
              <a:ext uri="{FF2B5EF4-FFF2-40B4-BE49-F238E27FC236}">
                <a16:creationId xmlns:a16="http://schemas.microsoft.com/office/drawing/2014/main" id="{579DF25F-56AE-4401-BD32-23EB292A5C68}"/>
              </a:ext>
            </a:extLst>
          </p:cNvPr>
          <p:cNvSpPr>
            <a:spLocks noGrp="1" noChangeAspect="1"/>
          </p:cNvSpPr>
          <p:nvPr>
            <p:ph sz="quarter" idx="44" hasCustomPrompt="1"/>
          </p:nvPr>
        </p:nvSpPr>
        <p:spPr>
          <a:xfrm>
            <a:off x="809625" y="4669971"/>
            <a:ext cx="2167128" cy="1179576"/>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43" name="Straight Connector 42">
            <a:extLst>
              <a:ext uri="{FF2B5EF4-FFF2-40B4-BE49-F238E27FC236}">
                <a16:creationId xmlns:a16="http://schemas.microsoft.com/office/drawing/2014/main" id="{11D049DD-1D31-1143-A9C6-C54E32979C46}"/>
              </a:ext>
              <a:ext uri="{C183D7F6-B498-43B3-948B-1728B52AA6E4}">
                <adec:decorative xmlns:adec="http://schemas.microsoft.com/office/drawing/2017/decorative" val="1"/>
              </a:ext>
            </a:extLst>
          </p:cNvPr>
          <p:cNvCxnSpPr>
            <a:cxnSpLocks noChangeAspect="1"/>
          </p:cNvCxnSpPr>
          <p:nvPr userDrawn="1"/>
        </p:nvCxnSpPr>
        <p:spPr>
          <a:xfrm>
            <a:off x="3471416" y="4453688"/>
            <a:ext cx="2509636"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54" name="Content Placeholder 4">
            <a:extLst>
              <a:ext uri="{FF2B5EF4-FFF2-40B4-BE49-F238E27FC236}">
                <a16:creationId xmlns:a16="http://schemas.microsoft.com/office/drawing/2014/main" id="{B1EBC3AB-DA45-4757-93E7-75BB6A771B65}"/>
              </a:ext>
            </a:extLst>
          </p:cNvPr>
          <p:cNvSpPr>
            <a:spLocks noGrp="1" noChangeAspect="1"/>
          </p:cNvSpPr>
          <p:nvPr>
            <p:ph sz="quarter" idx="45" hasCustomPrompt="1"/>
          </p:nvPr>
        </p:nvSpPr>
        <p:spPr>
          <a:xfrm>
            <a:off x="3585482" y="4669971"/>
            <a:ext cx="2167128" cy="1179576"/>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41" name="Straight Connector 40">
            <a:extLst>
              <a:ext uri="{FF2B5EF4-FFF2-40B4-BE49-F238E27FC236}">
                <a16:creationId xmlns:a16="http://schemas.microsoft.com/office/drawing/2014/main" id="{0A8EF3B7-7C0F-6E4C-8E2B-069DDB6C8BBF}"/>
              </a:ext>
              <a:ext uri="{C183D7F6-B498-43B3-948B-1728B52AA6E4}">
                <adec:decorative xmlns:adec="http://schemas.microsoft.com/office/drawing/2017/decorative" val="1"/>
              </a:ext>
            </a:extLst>
          </p:cNvPr>
          <p:cNvCxnSpPr>
            <a:cxnSpLocks noChangeAspect="1"/>
          </p:cNvCxnSpPr>
          <p:nvPr userDrawn="1"/>
        </p:nvCxnSpPr>
        <p:spPr>
          <a:xfrm>
            <a:off x="6215520" y="4453688"/>
            <a:ext cx="2509636"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55" name="Content Placeholder 4">
            <a:extLst>
              <a:ext uri="{FF2B5EF4-FFF2-40B4-BE49-F238E27FC236}">
                <a16:creationId xmlns:a16="http://schemas.microsoft.com/office/drawing/2014/main" id="{66916EF9-122C-4FAB-A468-E87F50899B4A}"/>
              </a:ext>
            </a:extLst>
          </p:cNvPr>
          <p:cNvSpPr>
            <a:spLocks noGrp="1" noChangeAspect="1"/>
          </p:cNvSpPr>
          <p:nvPr>
            <p:ph sz="quarter" idx="46" hasCustomPrompt="1"/>
          </p:nvPr>
        </p:nvSpPr>
        <p:spPr>
          <a:xfrm>
            <a:off x="6372225" y="4669971"/>
            <a:ext cx="2167128" cy="1179576"/>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39" name="Straight Connector 38">
            <a:extLst>
              <a:ext uri="{FF2B5EF4-FFF2-40B4-BE49-F238E27FC236}">
                <a16:creationId xmlns:a16="http://schemas.microsoft.com/office/drawing/2014/main" id="{ED4218B5-B0D5-B04F-B139-DA6F4E52CD7A}"/>
              </a:ext>
              <a:ext uri="{C183D7F6-B498-43B3-948B-1728B52AA6E4}">
                <adec:decorative xmlns:adec="http://schemas.microsoft.com/office/drawing/2017/decorative" val="1"/>
              </a:ext>
            </a:extLst>
          </p:cNvPr>
          <p:cNvCxnSpPr>
            <a:cxnSpLocks noChangeAspect="1"/>
          </p:cNvCxnSpPr>
          <p:nvPr userDrawn="1"/>
        </p:nvCxnSpPr>
        <p:spPr>
          <a:xfrm>
            <a:off x="8924936" y="4453688"/>
            <a:ext cx="2509636"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56" name="Content Placeholder 4">
            <a:extLst>
              <a:ext uri="{FF2B5EF4-FFF2-40B4-BE49-F238E27FC236}">
                <a16:creationId xmlns:a16="http://schemas.microsoft.com/office/drawing/2014/main" id="{DA5978F6-0BAD-4373-A650-8FD13AA7A4D8}"/>
              </a:ext>
            </a:extLst>
          </p:cNvPr>
          <p:cNvSpPr>
            <a:spLocks noGrp="1" noChangeAspect="1"/>
          </p:cNvSpPr>
          <p:nvPr>
            <p:ph sz="quarter" idx="47" hasCustomPrompt="1"/>
          </p:nvPr>
        </p:nvSpPr>
        <p:spPr>
          <a:xfrm>
            <a:off x="9169853" y="4669971"/>
            <a:ext cx="2167128" cy="1179576"/>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sp>
        <p:nvSpPr>
          <p:cNvPr id="7" name="Slide Number Placeholder 6">
            <a:extLst>
              <a:ext uri="{FF2B5EF4-FFF2-40B4-BE49-F238E27FC236}">
                <a16:creationId xmlns:a16="http://schemas.microsoft.com/office/drawing/2014/main" id="{700E70F9-3398-4443-8709-26C2810FA6C4}"/>
              </a:ext>
            </a:extLst>
          </p:cNvPr>
          <p:cNvSpPr>
            <a:spLocks noGrp="1"/>
          </p:cNvSpPr>
          <p:nvPr>
            <p:ph type="sldNum" sz="quarter" idx="35"/>
          </p:nvPr>
        </p:nvSpPr>
        <p:spPr/>
        <p:txBody>
          <a:bodyPr/>
          <a:lstStyle/>
          <a:p>
            <a:fld id="{345D60D9-5372-5F40-9443-0F9AE5BDC3C8}" type="slidenum">
              <a:rPr lang="en-US" smtClean="0"/>
              <a:pPr/>
              <a:t>‹#›</a:t>
            </a:fld>
            <a:endParaRPr lang="en-US" dirty="0"/>
          </a:p>
        </p:txBody>
      </p:sp>
      <p:sp>
        <p:nvSpPr>
          <p:cNvPr id="4" name="Footer Placeholder 3">
            <a:extLst>
              <a:ext uri="{FF2B5EF4-FFF2-40B4-BE49-F238E27FC236}">
                <a16:creationId xmlns:a16="http://schemas.microsoft.com/office/drawing/2014/main" id="{022069E1-568F-4F84-9F2F-584E5F600452}"/>
              </a:ext>
            </a:extLst>
          </p:cNvPr>
          <p:cNvSpPr>
            <a:spLocks noGrp="1"/>
          </p:cNvSpPr>
          <p:nvPr>
            <p:ph type="ftr" sz="quarter" idx="34"/>
          </p:nvPr>
        </p:nvSpPr>
        <p:spPr/>
        <p:txBody>
          <a:bodyPr/>
          <a:lstStyle/>
          <a:p>
            <a:r>
              <a:rPr lang="en-US"/>
              <a:t>Copyright © 2023, Oracle and/or its affiliates</a:t>
            </a:r>
            <a:endParaRPr lang="en-US" dirty="0"/>
          </a:p>
        </p:txBody>
      </p:sp>
      <p:sp>
        <p:nvSpPr>
          <p:cNvPr id="2" name="Date Placeholder 1">
            <a:extLst>
              <a:ext uri="{FF2B5EF4-FFF2-40B4-BE49-F238E27FC236}">
                <a16:creationId xmlns:a16="http://schemas.microsoft.com/office/drawing/2014/main" id="{C604EF38-8B84-44F6-9B03-1F506973B7A6}"/>
              </a:ext>
            </a:extLst>
          </p:cNvPr>
          <p:cNvSpPr>
            <a:spLocks noGrp="1"/>
          </p:cNvSpPr>
          <p:nvPr>
            <p:ph type="dt" sz="half" idx="33"/>
          </p:nvPr>
        </p:nvSpPr>
        <p:spPr/>
        <p:txBody>
          <a:bodyPr/>
          <a:lstStyle/>
          <a:p>
            <a:r>
              <a:rPr lang="en-IN"/>
              <a:t>[Date]</a:t>
            </a:r>
            <a:endParaRPr lang="en-US" dirty="0"/>
          </a:p>
        </p:txBody>
      </p:sp>
    </p:spTree>
    <p:extLst>
      <p:ext uri="{BB962C8B-B14F-4D97-AF65-F5344CB8AC3E}">
        <p14:creationId xmlns:p14="http://schemas.microsoft.com/office/powerpoint/2010/main" val="11246197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898">
          <p15:clr>
            <a:srgbClr val="FBAE40"/>
          </p15:clr>
        </p15:guide>
        <p15:guide id="2" orient="horz" pos="1920">
          <p15:clr>
            <a:srgbClr val="FBAE40"/>
          </p15:clr>
        </p15:guide>
        <p15:guide id="3" orient="horz" pos="2935">
          <p15:clr>
            <a:srgbClr val="FBAE4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18_Logo Wall_Bark">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ABC60A3F-D245-2042-BDA2-452AA57D17E4}"/>
              </a:ext>
            </a:extLst>
          </p:cNvPr>
          <p:cNvSpPr>
            <a:spLocks noGrp="1"/>
          </p:cNvSpPr>
          <p:nvPr>
            <p:ph type="title" hasCustomPrompt="1"/>
          </p:nvPr>
        </p:nvSpPr>
        <p:spPr>
          <a:xfrm>
            <a:off x="768875" y="182403"/>
            <a:ext cx="10671048" cy="822960"/>
          </a:xfrm>
        </p:spPr>
        <p:txBody>
          <a:bodyPr/>
          <a:lstStyle>
            <a:lvl1pPr>
              <a:defRPr>
                <a:solidFill>
                  <a:schemeClr val="tx1"/>
                </a:solidFill>
              </a:defRPr>
            </a:lvl1pPr>
          </a:lstStyle>
          <a:p>
            <a:r>
              <a:rPr lang="en-US" dirty="0"/>
              <a:t>Title (eighteen logos)</a:t>
            </a:r>
          </a:p>
        </p:txBody>
      </p:sp>
      <p:sp>
        <p:nvSpPr>
          <p:cNvPr id="42" name="Content Placeholder 4">
            <a:extLst>
              <a:ext uri="{FF2B5EF4-FFF2-40B4-BE49-F238E27FC236}">
                <a16:creationId xmlns:a16="http://schemas.microsoft.com/office/drawing/2014/main" id="{222948E7-D8E0-4EAB-B879-33E729422E10}"/>
              </a:ext>
            </a:extLst>
          </p:cNvPr>
          <p:cNvSpPr>
            <a:spLocks noGrp="1" noChangeAspect="1"/>
          </p:cNvSpPr>
          <p:nvPr>
            <p:ph sz="quarter" idx="47" hasCustomPrompt="1"/>
          </p:nvPr>
        </p:nvSpPr>
        <p:spPr>
          <a:xfrm>
            <a:off x="809625" y="1436913"/>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19" name="Straight Connector 18">
            <a:extLst>
              <a:ext uri="{FF2B5EF4-FFF2-40B4-BE49-F238E27FC236}">
                <a16:creationId xmlns:a16="http://schemas.microsoft.com/office/drawing/2014/main" id="{A35EFA56-B972-A24A-8215-0C929E2CB8B8}"/>
              </a:ext>
              <a:ext uri="{C183D7F6-B498-43B3-948B-1728B52AA6E4}">
                <adec:decorative xmlns:adec="http://schemas.microsoft.com/office/drawing/2017/decorative" val="1"/>
              </a:ext>
            </a:extLst>
          </p:cNvPr>
          <p:cNvCxnSpPr>
            <a:cxnSpLocks noChangeAspect="1"/>
          </p:cNvCxnSpPr>
          <p:nvPr userDrawn="1"/>
        </p:nvCxnSpPr>
        <p:spPr>
          <a:xfrm>
            <a:off x="2475243" y="1694320"/>
            <a:ext cx="0" cy="4138863"/>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78" name="Content Placeholder 4">
            <a:extLst>
              <a:ext uri="{FF2B5EF4-FFF2-40B4-BE49-F238E27FC236}">
                <a16:creationId xmlns:a16="http://schemas.microsoft.com/office/drawing/2014/main" id="{328EE0C9-6FA3-4132-AC4B-23841143DFEC}"/>
              </a:ext>
            </a:extLst>
          </p:cNvPr>
          <p:cNvSpPr>
            <a:spLocks noGrp="1" noChangeAspect="1"/>
          </p:cNvSpPr>
          <p:nvPr>
            <p:ph sz="quarter" idx="48" hasCustomPrompt="1"/>
          </p:nvPr>
        </p:nvSpPr>
        <p:spPr>
          <a:xfrm>
            <a:off x="2638425" y="1436913"/>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60" name="Straight Connector 59">
            <a:extLst>
              <a:ext uri="{FF2B5EF4-FFF2-40B4-BE49-F238E27FC236}">
                <a16:creationId xmlns:a16="http://schemas.microsoft.com/office/drawing/2014/main" id="{11426973-CDF5-0C48-B7ED-C03BA8CC9189}"/>
              </a:ext>
              <a:ext uri="{C183D7F6-B498-43B3-948B-1728B52AA6E4}">
                <adec:decorative xmlns:adec="http://schemas.microsoft.com/office/drawing/2017/decorative" val="1"/>
              </a:ext>
            </a:extLst>
          </p:cNvPr>
          <p:cNvCxnSpPr>
            <a:cxnSpLocks noChangeAspect="1"/>
          </p:cNvCxnSpPr>
          <p:nvPr userDrawn="1"/>
        </p:nvCxnSpPr>
        <p:spPr>
          <a:xfrm>
            <a:off x="4304043" y="1694320"/>
            <a:ext cx="0" cy="4138863"/>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79" name="Content Placeholder 4">
            <a:extLst>
              <a:ext uri="{FF2B5EF4-FFF2-40B4-BE49-F238E27FC236}">
                <a16:creationId xmlns:a16="http://schemas.microsoft.com/office/drawing/2014/main" id="{EFD6F3B3-8442-46B4-8F00-E9EF4EA0B7CC}"/>
              </a:ext>
            </a:extLst>
          </p:cNvPr>
          <p:cNvSpPr>
            <a:spLocks noGrp="1" noChangeAspect="1"/>
          </p:cNvSpPr>
          <p:nvPr>
            <p:ph sz="quarter" idx="49" hasCustomPrompt="1"/>
          </p:nvPr>
        </p:nvSpPr>
        <p:spPr>
          <a:xfrm>
            <a:off x="4456339" y="1436913"/>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63" name="Straight Connector 62">
            <a:extLst>
              <a:ext uri="{FF2B5EF4-FFF2-40B4-BE49-F238E27FC236}">
                <a16:creationId xmlns:a16="http://schemas.microsoft.com/office/drawing/2014/main" id="{B5F60870-D803-0E4F-9D29-85E63374F3E6}"/>
              </a:ext>
              <a:ext uri="{C183D7F6-B498-43B3-948B-1728B52AA6E4}">
                <adec:decorative xmlns:adec="http://schemas.microsoft.com/office/drawing/2017/decorative" val="1"/>
              </a:ext>
            </a:extLst>
          </p:cNvPr>
          <p:cNvCxnSpPr>
            <a:cxnSpLocks noChangeAspect="1"/>
          </p:cNvCxnSpPr>
          <p:nvPr userDrawn="1"/>
        </p:nvCxnSpPr>
        <p:spPr>
          <a:xfrm>
            <a:off x="6122683" y="1694320"/>
            <a:ext cx="0" cy="4138863"/>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80" name="Content Placeholder 4">
            <a:extLst>
              <a:ext uri="{FF2B5EF4-FFF2-40B4-BE49-F238E27FC236}">
                <a16:creationId xmlns:a16="http://schemas.microsoft.com/office/drawing/2014/main" id="{8FC4028C-5373-406F-9258-1ECBCE51B49E}"/>
              </a:ext>
            </a:extLst>
          </p:cNvPr>
          <p:cNvSpPr>
            <a:spLocks noGrp="1" noChangeAspect="1"/>
          </p:cNvSpPr>
          <p:nvPr>
            <p:ph sz="quarter" idx="50" hasCustomPrompt="1"/>
          </p:nvPr>
        </p:nvSpPr>
        <p:spPr>
          <a:xfrm>
            <a:off x="6285139" y="1436913"/>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64" name="Straight Connector 63">
            <a:extLst>
              <a:ext uri="{FF2B5EF4-FFF2-40B4-BE49-F238E27FC236}">
                <a16:creationId xmlns:a16="http://schemas.microsoft.com/office/drawing/2014/main" id="{3B0E0798-22DD-BF42-A849-F0FE742E32B8}"/>
              </a:ext>
              <a:ext uri="{C183D7F6-B498-43B3-948B-1728B52AA6E4}">
                <adec:decorative xmlns:adec="http://schemas.microsoft.com/office/drawing/2017/decorative" val="1"/>
              </a:ext>
            </a:extLst>
          </p:cNvPr>
          <p:cNvCxnSpPr>
            <a:cxnSpLocks noChangeAspect="1"/>
          </p:cNvCxnSpPr>
          <p:nvPr userDrawn="1"/>
        </p:nvCxnSpPr>
        <p:spPr>
          <a:xfrm>
            <a:off x="7951483" y="1694320"/>
            <a:ext cx="0" cy="4138863"/>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81" name="Content Placeholder 4">
            <a:extLst>
              <a:ext uri="{FF2B5EF4-FFF2-40B4-BE49-F238E27FC236}">
                <a16:creationId xmlns:a16="http://schemas.microsoft.com/office/drawing/2014/main" id="{5FB983A5-EEAC-41C3-8587-92D62118D09D}"/>
              </a:ext>
            </a:extLst>
          </p:cNvPr>
          <p:cNvSpPr>
            <a:spLocks noGrp="1" noChangeAspect="1"/>
          </p:cNvSpPr>
          <p:nvPr>
            <p:ph sz="quarter" idx="51" hasCustomPrompt="1"/>
          </p:nvPr>
        </p:nvSpPr>
        <p:spPr>
          <a:xfrm>
            <a:off x="8113939" y="1436913"/>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65" name="Straight Connector 64">
            <a:extLst>
              <a:ext uri="{FF2B5EF4-FFF2-40B4-BE49-F238E27FC236}">
                <a16:creationId xmlns:a16="http://schemas.microsoft.com/office/drawing/2014/main" id="{2BA8FAC4-A755-CA44-B97E-A26D4117F25F}"/>
              </a:ext>
              <a:ext uri="{C183D7F6-B498-43B3-948B-1728B52AA6E4}">
                <adec:decorative xmlns:adec="http://schemas.microsoft.com/office/drawing/2017/decorative" val="1"/>
              </a:ext>
            </a:extLst>
          </p:cNvPr>
          <p:cNvCxnSpPr>
            <a:cxnSpLocks noChangeAspect="1"/>
          </p:cNvCxnSpPr>
          <p:nvPr userDrawn="1"/>
        </p:nvCxnSpPr>
        <p:spPr>
          <a:xfrm>
            <a:off x="9790443" y="1694320"/>
            <a:ext cx="0" cy="4138863"/>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82" name="Content Placeholder 4">
            <a:extLst>
              <a:ext uri="{FF2B5EF4-FFF2-40B4-BE49-F238E27FC236}">
                <a16:creationId xmlns:a16="http://schemas.microsoft.com/office/drawing/2014/main" id="{00AFDF02-4A88-43D9-ADCF-45219AF1082B}"/>
              </a:ext>
            </a:extLst>
          </p:cNvPr>
          <p:cNvSpPr>
            <a:spLocks noGrp="1" noChangeAspect="1"/>
          </p:cNvSpPr>
          <p:nvPr>
            <p:ph sz="quarter" idx="52" hasCustomPrompt="1"/>
          </p:nvPr>
        </p:nvSpPr>
        <p:spPr>
          <a:xfrm>
            <a:off x="9942739" y="1436913"/>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66" name="Straight Connector 65">
            <a:extLst>
              <a:ext uri="{FF2B5EF4-FFF2-40B4-BE49-F238E27FC236}">
                <a16:creationId xmlns:a16="http://schemas.microsoft.com/office/drawing/2014/main" id="{BFEA5B5A-4A4D-C242-9C9B-9AE3CAC1A4E5}"/>
              </a:ext>
              <a:ext uri="{C183D7F6-B498-43B3-948B-1728B52AA6E4}">
                <adec:decorative xmlns:adec="http://schemas.microsoft.com/office/drawing/2017/decorative" val="1"/>
              </a:ext>
            </a:extLst>
          </p:cNvPr>
          <p:cNvCxnSpPr>
            <a:cxnSpLocks noChangeAspect="1"/>
          </p:cNvCxnSpPr>
          <p:nvPr userDrawn="1"/>
        </p:nvCxnSpPr>
        <p:spPr>
          <a:xfrm>
            <a:off x="756139" y="2873541"/>
            <a:ext cx="1600363"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83" name="Content Placeholder 4">
            <a:extLst>
              <a:ext uri="{FF2B5EF4-FFF2-40B4-BE49-F238E27FC236}">
                <a16:creationId xmlns:a16="http://schemas.microsoft.com/office/drawing/2014/main" id="{7660B812-24E6-4C99-B11D-90F932FEAA90}"/>
              </a:ext>
            </a:extLst>
          </p:cNvPr>
          <p:cNvSpPr>
            <a:spLocks noGrp="1" noChangeAspect="1"/>
          </p:cNvSpPr>
          <p:nvPr>
            <p:ph sz="quarter" idx="53" hasCustomPrompt="1"/>
          </p:nvPr>
        </p:nvSpPr>
        <p:spPr>
          <a:xfrm>
            <a:off x="809625" y="3004455"/>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68" name="Straight Connector 67">
            <a:extLst>
              <a:ext uri="{FF2B5EF4-FFF2-40B4-BE49-F238E27FC236}">
                <a16:creationId xmlns:a16="http://schemas.microsoft.com/office/drawing/2014/main" id="{7CB8A7C0-6F2E-784C-B2B2-766E0A044962}"/>
              </a:ext>
              <a:ext uri="{C183D7F6-B498-43B3-948B-1728B52AA6E4}">
                <adec:decorative xmlns:adec="http://schemas.microsoft.com/office/drawing/2017/decorative" val="1"/>
              </a:ext>
            </a:extLst>
          </p:cNvPr>
          <p:cNvCxnSpPr>
            <a:cxnSpLocks noChangeAspect="1"/>
          </p:cNvCxnSpPr>
          <p:nvPr userDrawn="1"/>
        </p:nvCxnSpPr>
        <p:spPr>
          <a:xfrm>
            <a:off x="2582245" y="2880790"/>
            <a:ext cx="1600363"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84" name="Content Placeholder 4">
            <a:extLst>
              <a:ext uri="{FF2B5EF4-FFF2-40B4-BE49-F238E27FC236}">
                <a16:creationId xmlns:a16="http://schemas.microsoft.com/office/drawing/2014/main" id="{AE11FF87-93C9-4AEC-9630-65540653BA5B}"/>
              </a:ext>
            </a:extLst>
          </p:cNvPr>
          <p:cNvSpPr>
            <a:spLocks noGrp="1" noChangeAspect="1"/>
          </p:cNvSpPr>
          <p:nvPr>
            <p:ph sz="quarter" idx="54" hasCustomPrompt="1"/>
          </p:nvPr>
        </p:nvSpPr>
        <p:spPr>
          <a:xfrm>
            <a:off x="2638425" y="3004455"/>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70" name="Straight Connector 69">
            <a:extLst>
              <a:ext uri="{FF2B5EF4-FFF2-40B4-BE49-F238E27FC236}">
                <a16:creationId xmlns:a16="http://schemas.microsoft.com/office/drawing/2014/main" id="{33A4C154-AF60-604C-8CBF-F0A28F663D2D}"/>
              </a:ext>
              <a:ext uri="{C183D7F6-B498-43B3-948B-1728B52AA6E4}">
                <adec:decorative xmlns:adec="http://schemas.microsoft.com/office/drawing/2017/decorative" val="1"/>
              </a:ext>
            </a:extLst>
          </p:cNvPr>
          <p:cNvCxnSpPr>
            <a:cxnSpLocks noChangeAspect="1"/>
          </p:cNvCxnSpPr>
          <p:nvPr userDrawn="1"/>
        </p:nvCxnSpPr>
        <p:spPr>
          <a:xfrm>
            <a:off x="4431130" y="2876935"/>
            <a:ext cx="1600363"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85" name="Content Placeholder 4">
            <a:extLst>
              <a:ext uri="{FF2B5EF4-FFF2-40B4-BE49-F238E27FC236}">
                <a16:creationId xmlns:a16="http://schemas.microsoft.com/office/drawing/2014/main" id="{DEBEBCFF-2729-4616-AC69-6C87003193A8}"/>
              </a:ext>
            </a:extLst>
          </p:cNvPr>
          <p:cNvSpPr>
            <a:spLocks noGrp="1" noChangeAspect="1"/>
          </p:cNvSpPr>
          <p:nvPr>
            <p:ph sz="quarter" idx="55" hasCustomPrompt="1"/>
          </p:nvPr>
        </p:nvSpPr>
        <p:spPr>
          <a:xfrm>
            <a:off x="4456339" y="3004455"/>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72" name="Straight Connector 71">
            <a:extLst>
              <a:ext uri="{FF2B5EF4-FFF2-40B4-BE49-F238E27FC236}">
                <a16:creationId xmlns:a16="http://schemas.microsoft.com/office/drawing/2014/main" id="{B71EB7C0-853A-784B-9FE5-42FECD7208CF}"/>
              </a:ext>
              <a:ext uri="{C183D7F6-B498-43B3-948B-1728B52AA6E4}">
                <adec:decorative xmlns:adec="http://schemas.microsoft.com/office/drawing/2017/decorative" val="1"/>
              </a:ext>
            </a:extLst>
          </p:cNvPr>
          <p:cNvCxnSpPr>
            <a:cxnSpLocks noChangeAspect="1"/>
          </p:cNvCxnSpPr>
          <p:nvPr userDrawn="1"/>
        </p:nvCxnSpPr>
        <p:spPr>
          <a:xfrm>
            <a:off x="6257236" y="2884184"/>
            <a:ext cx="1600363"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86" name="Content Placeholder 4">
            <a:extLst>
              <a:ext uri="{FF2B5EF4-FFF2-40B4-BE49-F238E27FC236}">
                <a16:creationId xmlns:a16="http://schemas.microsoft.com/office/drawing/2014/main" id="{F22AC396-8090-4AA7-B150-8C45FF52CD42}"/>
              </a:ext>
            </a:extLst>
          </p:cNvPr>
          <p:cNvSpPr>
            <a:spLocks noGrp="1" noChangeAspect="1"/>
          </p:cNvSpPr>
          <p:nvPr>
            <p:ph sz="quarter" idx="56" hasCustomPrompt="1"/>
          </p:nvPr>
        </p:nvSpPr>
        <p:spPr>
          <a:xfrm>
            <a:off x="6285139" y="3004455"/>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74" name="Straight Connector 73">
            <a:extLst>
              <a:ext uri="{FF2B5EF4-FFF2-40B4-BE49-F238E27FC236}">
                <a16:creationId xmlns:a16="http://schemas.microsoft.com/office/drawing/2014/main" id="{37DABB25-4385-D84B-B4E5-0CFEC26EEC7A}"/>
              </a:ext>
              <a:ext uri="{C183D7F6-B498-43B3-948B-1728B52AA6E4}">
                <adec:decorative xmlns:adec="http://schemas.microsoft.com/office/drawing/2017/decorative" val="1"/>
              </a:ext>
            </a:extLst>
          </p:cNvPr>
          <p:cNvCxnSpPr>
            <a:cxnSpLocks noChangeAspect="1"/>
          </p:cNvCxnSpPr>
          <p:nvPr userDrawn="1"/>
        </p:nvCxnSpPr>
        <p:spPr>
          <a:xfrm>
            <a:off x="8069296" y="2885815"/>
            <a:ext cx="1600363"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87" name="Content Placeholder 4">
            <a:extLst>
              <a:ext uri="{FF2B5EF4-FFF2-40B4-BE49-F238E27FC236}">
                <a16:creationId xmlns:a16="http://schemas.microsoft.com/office/drawing/2014/main" id="{FBD03448-999D-4DE5-9164-EE0F254209B3}"/>
              </a:ext>
            </a:extLst>
          </p:cNvPr>
          <p:cNvSpPr>
            <a:spLocks noGrp="1" noChangeAspect="1"/>
          </p:cNvSpPr>
          <p:nvPr>
            <p:ph sz="quarter" idx="57" hasCustomPrompt="1"/>
          </p:nvPr>
        </p:nvSpPr>
        <p:spPr>
          <a:xfrm>
            <a:off x="8113939" y="3004455"/>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76" name="Straight Connector 75">
            <a:extLst>
              <a:ext uri="{FF2B5EF4-FFF2-40B4-BE49-F238E27FC236}">
                <a16:creationId xmlns:a16="http://schemas.microsoft.com/office/drawing/2014/main" id="{F1CD6E25-E7E3-2B4A-8969-2C413CB3B876}"/>
              </a:ext>
              <a:ext uri="{C183D7F6-B498-43B3-948B-1728B52AA6E4}">
                <adec:decorative xmlns:adec="http://schemas.microsoft.com/office/drawing/2017/decorative" val="1"/>
              </a:ext>
            </a:extLst>
          </p:cNvPr>
          <p:cNvCxnSpPr>
            <a:cxnSpLocks noChangeAspect="1"/>
          </p:cNvCxnSpPr>
          <p:nvPr userDrawn="1"/>
        </p:nvCxnSpPr>
        <p:spPr>
          <a:xfrm>
            <a:off x="9895402" y="2893064"/>
            <a:ext cx="1600363"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88" name="Content Placeholder 4">
            <a:extLst>
              <a:ext uri="{FF2B5EF4-FFF2-40B4-BE49-F238E27FC236}">
                <a16:creationId xmlns:a16="http://schemas.microsoft.com/office/drawing/2014/main" id="{8E4D879C-8C37-400C-8DBE-FD17231523BB}"/>
              </a:ext>
            </a:extLst>
          </p:cNvPr>
          <p:cNvSpPr>
            <a:spLocks noGrp="1" noChangeAspect="1"/>
          </p:cNvSpPr>
          <p:nvPr>
            <p:ph sz="quarter" idx="58" hasCustomPrompt="1"/>
          </p:nvPr>
        </p:nvSpPr>
        <p:spPr>
          <a:xfrm>
            <a:off x="9942739" y="3004455"/>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89" name="Straight Connector 88">
            <a:extLst>
              <a:ext uri="{FF2B5EF4-FFF2-40B4-BE49-F238E27FC236}">
                <a16:creationId xmlns:a16="http://schemas.microsoft.com/office/drawing/2014/main" id="{D40A6B01-703B-48C3-AD0B-F4C2144A282C}"/>
              </a:ext>
              <a:ext uri="{C183D7F6-B498-43B3-948B-1728B52AA6E4}">
                <adec:decorative xmlns:adec="http://schemas.microsoft.com/office/drawing/2017/decorative" val="1"/>
              </a:ext>
            </a:extLst>
          </p:cNvPr>
          <p:cNvCxnSpPr>
            <a:cxnSpLocks noChangeAspect="1"/>
          </p:cNvCxnSpPr>
          <p:nvPr userDrawn="1"/>
        </p:nvCxnSpPr>
        <p:spPr>
          <a:xfrm>
            <a:off x="771950" y="4463140"/>
            <a:ext cx="1600363"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90" name="Content Placeholder 4">
            <a:extLst>
              <a:ext uri="{FF2B5EF4-FFF2-40B4-BE49-F238E27FC236}">
                <a16:creationId xmlns:a16="http://schemas.microsoft.com/office/drawing/2014/main" id="{7086F93E-78CD-41E7-AAC0-0AB5AB0A6DCA}"/>
              </a:ext>
            </a:extLst>
          </p:cNvPr>
          <p:cNvSpPr>
            <a:spLocks noGrp="1" noChangeAspect="1"/>
          </p:cNvSpPr>
          <p:nvPr>
            <p:ph sz="quarter" idx="59" hasCustomPrompt="1"/>
          </p:nvPr>
        </p:nvSpPr>
        <p:spPr>
          <a:xfrm>
            <a:off x="825436" y="4594054"/>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91" name="Straight Connector 90">
            <a:extLst>
              <a:ext uri="{FF2B5EF4-FFF2-40B4-BE49-F238E27FC236}">
                <a16:creationId xmlns:a16="http://schemas.microsoft.com/office/drawing/2014/main" id="{1FDB13B4-9368-4780-B2A7-E0F5B96CD367}"/>
              </a:ext>
              <a:ext uri="{C183D7F6-B498-43B3-948B-1728B52AA6E4}">
                <adec:decorative xmlns:adec="http://schemas.microsoft.com/office/drawing/2017/decorative" val="1"/>
              </a:ext>
            </a:extLst>
          </p:cNvPr>
          <p:cNvCxnSpPr>
            <a:cxnSpLocks noChangeAspect="1"/>
          </p:cNvCxnSpPr>
          <p:nvPr userDrawn="1"/>
        </p:nvCxnSpPr>
        <p:spPr>
          <a:xfrm>
            <a:off x="2598056" y="4470389"/>
            <a:ext cx="1600363"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92" name="Content Placeholder 4">
            <a:extLst>
              <a:ext uri="{FF2B5EF4-FFF2-40B4-BE49-F238E27FC236}">
                <a16:creationId xmlns:a16="http://schemas.microsoft.com/office/drawing/2014/main" id="{0DF49386-798E-4B13-9EE6-46B1CA636527}"/>
              </a:ext>
            </a:extLst>
          </p:cNvPr>
          <p:cNvSpPr>
            <a:spLocks noGrp="1" noChangeAspect="1"/>
          </p:cNvSpPr>
          <p:nvPr>
            <p:ph sz="quarter" idx="60" hasCustomPrompt="1"/>
          </p:nvPr>
        </p:nvSpPr>
        <p:spPr>
          <a:xfrm>
            <a:off x="2654236" y="4594054"/>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93" name="Straight Connector 92">
            <a:extLst>
              <a:ext uri="{FF2B5EF4-FFF2-40B4-BE49-F238E27FC236}">
                <a16:creationId xmlns:a16="http://schemas.microsoft.com/office/drawing/2014/main" id="{48370604-55D0-44B2-B939-E45A4F6984D3}"/>
              </a:ext>
              <a:ext uri="{C183D7F6-B498-43B3-948B-1728B52AA6E4}">
                <adec:decorative xmlns:adec="http://schemas.microsoft.com/office/drawing/2017/decorative" val="1"/>
              </a:ext>
            </a:extLst>
          </p:cNvPr>
          <p:cNvCxnSpPr>
            <a:cxnSpLocks noChangeAspect="1"/>
          </p:cNvCxnSpPr>
          <p:nvPr userDrawn="1"/>
        </p:nvCxnSpPr>
        <p:spPr>
          <a:xfrm>
            <a:off x="4446941" y="4466534"/>
            <a:ext cx="1600363"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94" name="Content Placeholder 4">
            <a:extLst>
              <a:ext uri="{FF2B5EF4-FFF2-40B4-BE49-F238E27FC236}">
                <a16:creationId xmlns:a16="http://schemas.microsoft.com/office/drawing/2014/main" id="{892B07DF-BEB1-4872-BDAE-B41E6ECA2DFF}"/>
              </a:ext>
            </a:extLst>
          </p:cNvPr>
          <p:cNvSpPr>
            <a:spLocks noGrp="1" noChangeAspect="1"/>
          </p:cNvSpPr>
          <p:nvPr>
            <p:ph sz="quarter" idx="61" hasCustomPrompt="1"/>
          </p:nvPr>
        </p:nvSpPr>
        <p:spPr>
          <a:xfrm>
            <a:off x="4472150" y="4594054"/>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95" name="Straight Connector 94">
            <a:extLst>
              <a:ext uri="{FF2B5EF4-FFF2-40B4-BE49-F238E27FC236}">
                <a16:creationId xmlns:a16="http://schemas.microsoft.com/office/drawing/2014/main" id="{42B68127-D58F-4CAB-AD23-433DFF06D98B}"/>
              </a:ext>
              <a:ext uri="{C183D7F6-B498-43B3-948B-1728B52AA6E4}">
                <adec:decorative xmlns:adec="http://schemas.microsoft.com/office/drawing/2017/decorative" val="1"/>
              </a:ext>
            </a:extLst>
          </p:cNvPr>
          <p:cNvCxnSpPr>
            <a:cxnSpLocks noChangeAspect="1"/>
          </p:cNvCxnSpPr>
          <p:nvPr userDrawn="1"/>
        </p:nvCxnSpPr>
        <p:spPr>
          <a:xfrm>
            <a:off x="6273047" y="4473783"/>
            <a:ext cx="1600363"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96" name="Content Placeholder 4">
            <a:extLst>
              <a:ext uri="{FF2B5EF4-FFF2-40B4-BE49-F238E27FC236}">
                <a16:creationId xmlns:a16="http://schemas.microsoft.com/office/drawing/2014/main" id="{92E3D221-03DC-446F-9E1C-870C05D812B9}"/>
              </a:ext>
            </a:extLst>
          </p:cNvPr>
          <p:cNvSpPr>
            <a:spLocks noGrp="1" noChangeAspect="1"/>
          </p:cNvSpPr>
          <p:nvPr>
            <p:ph sz="quarter" idx="62" hasCustomPrompt="1"/>
          </p:nvPr>
        </p:nvSpPr>
        <p:spPr>
          <a:xfrm>
            <a:off x="6300950" y="4594054"/>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97" name="Straight Connector 96">
            <a:extLst>
              <a:ext uri="{FF2B5EF4-FFF2-40B4-BE49-F238E27FC236}">
                <a16:creationId xmlns:a16="http://schemas.microsoft.com/office/drawing/2014/main" id="{67D31D0E-938D-418D-B42B-8C0FB3026AC2}"/>
              </a:ext>
              <a:ext uri="{C183D7F6-B498-43B3-948B-1728B52AA6E4}">
                <adec:decorative xmlns:adec="http://schemas.microsoft.com/office/drawing/2017/decorative" val="1"/>
              </a:ext>
            </a:extLst>
          </p:cNvPr>
          <p:cNvCxnSpPr>
            <a:cxnSpLocks noChangeAspect="1"/>
          </p:cNvCxnSpPr>
          <p:nvPr userDrawn="1"/>
        </p:nvCxnSpPr>
        <p:spPr>
          <a:xfrm>
            <a:off x="8085107" y="4475414"/>
            <a:ext cx="1600363"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98" name="Content Placeholder 4">
            <a:extLst>
              <a:ext uri="{FF2B5EF4-FFF2-40B4-BE49-F238E27FC236}">
                <a16:creationId xmlns:a16="http://schemas.microsoft.com/office/drawing/2014/main" id="{BBFBA640-9F5C-4A5E-8A53-3C7E901D3772}"/>
              </a:ext>
            </a:extLst>
          </p:cNvPr>
          <p:cNvSpPr>
            <a:spLocks noGrp="1" noChangeAspect="1"/>
          </p:cNvSpPr>
          <p:nvPr>
            <p:ph sz="quarter" idx="63" hasCustomPrompt="1"/>
          </p:nvPr>
        </p:nvSpPr>
        <p:spPr>
          <a:xfrm>
            <a:off x="8129750" y="4594054"/>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99" name="Straight Connector 98">
            <a:extLst>
              <a:ext uri="{FF2B5EF4-FFF2-40B4-BE49-F238E27FC236}">
                <a16:creationId xmlns:a16="http://schemas.microsoft.com/office/drawing/2014/main" id="{8170AD0C-7968-43AC-88F0-650238088B0C}"/>
              </a:ext>
              <a:ext uri="{C183D7F6-B498-43B3-948B-1728B52AA6E4}">
                <adec:decorative xmlns:adec="http://schemas.microsoft.com/office/drawing/2017/decorative" val="1"/>
              </a:ext>
            </a:extLst>
          </p:cNvPr>
          <p:cNvCxnSpPr>
            <a:cxnSpLocks noChangeAspect="1"/>
          </p:cNvCxnSpPr>
          <p:nvPr userDrawn="1"/>
        </p:nvCxnSpPr>
        <p:spPr>
          <a:xfrm>
            <a:off x="9911213" y="4482663"/>
            <a:ext cx="1600363"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100" name="Content Placeholder 4">
            <a:extLst>
              <a:ext uri="{FF2B5EF4-FFF2-40B4-BE49-F238E27FC236}">
                <a16:creationId xmlns:a16="http://schemas.microsoft.com/office/drawing/2014/main" id="{253EB09C-432C-4D7D-B80C-7F32C4F5DFCF}"/>
              </a:ext>
            </a:extLst>
          </p:cNvPr>
          <p:cNvSpPr>
            <a:spLocks noGrp="1" noChangeAspect="1"/>
          </p:cNvSpPr>
          <p:nvPr>
            <p:ph sz="quarter" idx="64" hasCustomPrompt="1"/>
          </p:nvPr>
        </p:nvSpPr>
        <p:spPr>
          <a:xfrm>
            <a:off x="9958550" y="4594054"/>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sp>
        <p:nvSpPr>
          <p:cNvPr id="3" name="Date Placeholder 2">
            <a:extLst>
              <a:ext uri="{FF2B5EF4-FFF2-40B4-BE49-F238E27FC236}">
                <a16:creationId xmlns:a16="http://schemas.microsoft.com/office/drawing/2014/main" id="{F89127AD-303E-4148-925B-F8D854942DC9}"/>
              </a:ext>
            </a:extLst>
          </p:cNvPr>
          <p:cNvSpPr>
            <a:spLocks noGrp="1"/>
          </p:cNvSpPr>
          <p:nvPr>
            <p:ph type="dt" sz="half" idx="10"/>
          </p:nvPr>
        </p:nvSpPr>
        <p:spPr/>
        <p:txBody>
          <a:bodyPr/>
          <a:lstStyle/>
          <a:p>
            <a:r>
              <a:rPr lang="en-IN"/>
              <a:t>[Date]</a:t>
            </a:r>
            <a:endParaRPr lang="en-US" dirty="0"/>
          </a:p>
        </p:txBody>
      </p:sp>
      <p:sp>
        <p:nvSpPr>
          <p:cNvPr id="5" name="Footer Placeholder 4">
            <a:extLst>
              <a:ext uri="{FF2B5EF4-FFF2-40B4-BE49-F238E27FC236}">
                <a16:creationId xmlns:a16="http://schemas.microsoft.com/office/drawing/2014/main" id="{6077CD67-74FC-43EC-912B-8B74B34E5B81}"/>
              </a:ext>
            </a:extLst>
          </p:cNvPr>
          <p:cNvSpPr>
            <a:spLocks noGrp="1"/>
          </p:cNvSpPr>
          <p:nvPr>
            <p:ph type="ftr" sz="quarter" idx="11"/>
          </p:nvPr>
        </p:nvSpPr>
        <p:spPr/>
        <p:txBody>
          <a:bodyPr/>
          <a:lstStyle/>
          <a:p>
            <a:r>
              <a:rPr lang="en-US"/>
              <a:t>Copyright © 2023, Oracle and/or its affiliates</a:t>
            </a:r>
            <a:endParaRPr lang="en-US" dirty="0"/>
          </a:p>
        </p:txBody>
      </p:sp>
      <p:sp>
        <p:nvSpPr>
          <p:cNvPr id="8" name="Slide Number Placeholder 7">
            <a:extLst>
              <a:ext uri="{FF2B5EF4-FFF2-40B4-BE49-F238E27FC236}">
                <a16:creationId xmlns:a16="http://schemas.microsoft.com/office/drawing/2014/main" id="{AC119101-EC6A-4B95-9940-BAB31432AD02}"/>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4252745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898">
          <p15:clr>
            <a:srgbClr val="FBAE40"/>
          </p15:clr>
        </p15:guide>
        <p15:guide id="2" orient="horz" pos="1886">
          <p15:clr>
            <a:srgbClr val="FBAE40"/>
          </p15:clr>
        </p15:guide>
        <p15:guide id="3" orient="horz" pos="2887">
          <p15:clr>
            <a:srgbClr val="FBAE4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Bark - Icon Page">
    <p:bg>
      <p:bgRef idx="1001">
        <a:schemeClr val="bg1"/>
      </p:bgRef>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FC641C8C-B045-47F2-8811-67AA362494E8}"/>
              </a:ext>
            </a:extLst>
          </p:cNvPr>
          <p:cNvSpPr>
            <a:spLocks noGrp="1"/>
          </p:cNvSpPr>
          <p:nvPr>
            <p:ph type="title" hasCustomPrompt="1"/>
          </p:nvPr>
        </p:nvSpPr>
        <p:spPr>
          <a:xfrm>
            <a:off x="768875" y="508000"/>
            <a:ext cx="10671048" cy="822960"/>
          </a:xfrm>
        </p:spPr>
        <p:txBody>
          <a:bodyPr/>
          <a:lstStyle>
            <a:lvl1pPr>
              <a:defRPr>
                <a:solidFill>
                  <a:schemeClr val="tx1"/>
                </a:solidFill>
              </a:defRPr>
            </a:lvl1pPr>
          </a:lstStyle>
          <a:p>
            <a:r>
              <a:rPr lang="en-US" dirty="0"/>
              <a:t>Title (icons with text)</a:t>
            </a:r>
          </a:p>
        </p:txBody>
      </p:sp>
      <p:sp>
        <p:nvSpPr>
          <p:cNvPr id="4" name="Content Placeholder 3">
            <a:extLst>
              <a:ext uri="{FF2B5EF4-FFF2-40B4-BE49-F238E27FC236}">
                <a16:creationId xmlns:a16="http://schemas.microsoft.com/office/drawing/2014/main" id="{03266024-EBFA-424B-97E9-2EFB5136FED8}"/>
              </a:ext>
            </a:extLst>
          </p:cNvPr>
          <p:cNvSpPr>
            <a:spLocks noGrp="1" noChangeAspect="1"/>
          </p:cNvSpPr>
          <p:nvPr>
            <p:ph sz="quarter" idx="116" hasCustomPrompt="1"/>
          </p:nvPr>
        </p:nvSpPr>
        <p:spPr>
          <a:xfrm>
            <a:off x="960746" y="1839914"/>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61" name="Text Field 3">
            <a:extLst>
              <a:ext uri="{FF2B5EF4-FFF2-40B4-BE49-F238E27FC236}">
                <a16:creationId xmlns:a16="http://schemas.microsoft.com/office/drawing/2014/main" id="{AF1CBBB8-6349-454A-A87C-9DD931C0DBFA}"/>
              </a:ext>
            </a:extLst>
          </p:cNvPr>
          <p:cNvSpPr>
            <a:spLocks noGrp="1"/>
          </p:cNvSpPr>
          <p:nvPr>
            <p:ph type="body" sz="quarter" idx="58"/>
          </p:nvPr>
        </p:nvSpPr>
        <p:spPr>
          <a:xfrm>
            <a:off x="675442" y="2816677"/>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GB"/>
              <a:t>Click to edit Master text styles</a:t>
            </a:r>
          </a:p>
        </p:txBody>
      </p:sp>
      <p:sp>
        <p:nvSpPr>
          <p:cNvPr id="85" name="Content Placeholder 3">
            <a:extLst>
              <a:ext uri="{FF2B5EF4-FFF2-40B4-BE49-F238E27FC236}">
                <a16:creationId xmlns:a16="http://schemas.microsoft.com/office/drawing/2014/main" id="{E107610D-4FF5-4C7D-94F3-2BD105B501B9}"/>
              </a:ext>
            </a:extLst>
          </p:cNvPr>
          <p:cNvSpPr>
            <a:spLocks noGrp="1" noChangeAspect="1"/>
          </p:cNvSpPr>
          <p:nvPr>
            <p:ph sz="quarter" idx="117" hasCustomPrompt="1"/>
          </p:nvPr>
        </p:nvSpPr>
        <p:spPr>
          <a:xfrm>
            <a:off x="2524963" y="1839914"/>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86" name="Text Field 3">
            <a:extLst>
              <a:ext uri="{FF2B5EF4-FFF2-40B4-BE49-F238E27FC236}">
                <a16:creationId xmlns:a16="http://schemas.microsoft.com/office/drawing/2014/main" id="{6A584C41-DE00-4B8B-98BA-65189174E085}"/>
              </a:ext>
            </a:extLst>
          </p:cNvPr>
          <p:cNvSpPr>
            <a:spLocks noGrp="1"/>
          </p:cNvSpPr>
          <p:nvPr>
            <p:ph type="body" sz="quarter" idx="118"/>
          </p:nvPr>
        </p:nvSpPr>
        <p:spPr>
          <a:xfrm>
            <a:off x="2239659" y="2816677"/>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GB"/>
              <a:t>Click to edit Master text styles</a:t>
            </a:r>
          </a:p>
        </p:txBody>
      </p:sp>
      <p:sp>
        <p:nvSpPr>
          <p:cNvPr id="87" name="Content Placeholder 3">
            <a:extLst>
              <a:ext uri="{FF2B5EF4-FFF2-40B4-BE49-F238E27FC236}">
                <a16:creationId xmlns:a16="http://schemas.microsoft.com/office/drawing/2014/main" id="{4645EA13-2FD0-45CD-9A52-20E4DF554AAD}"/>
              </a:ext>
            </a:extLst>
          </p:cNvPr>
          <p:cNvSpPr>
            <a:spLocks noGrp="1" noChangeAspect="1"/>
          </p:cNvSpPr>
          <p:nvPr>
            <p:ph sz="quarter" idx="119" hasCustomPrompt="1"/>
          </p:nvPr>
        </p:nvSpPr>
        <p:spPr>
          <a:xfrm>
            <a:off x="4089180" y="1839914"/>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88" name="Text Field 3">
            <a:extLst>
              <a:ext uri="{FF2B5EF4-FFF2-40B4-BE49-F238E27FC236}">
                <a16:creationId xmlns:a16="http://schemas.microsoft.com/office/drawing/2014/main" id="{4EDD4828-3CF8-4338-8EC0-8DBE404146FD}"/>
              </a:ext>
            </a:extLst>
          </p:cNvPr>
          <p:cNvSpPr>
            <a:spLocks noGrp="1"/>
          </p:cNvSpPr>
          <p:nvPr>
            <p:ph type="body" sz="quarter" idx="120"/>
          </p:nvPr>
        </p:nvSpPr>
        <p:spPr>
          <a:xfrm>
            <a:off x="3803876" y="2816677"/>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GB"/>
              <a:t>Click to edit Master text styles</a:t>
            </a:r>
          </a:p>
        </p:txBody>
      </p:sp>
      <p:sp>
        <p:nvSpPr>
          <p:cNvPr id="89" name="Content Placeholder 3">
            <a:extLst>
              <a:ext uri="{FF2B5EF4-FFF2-40B4-BE49-F238E27FC236}">
                <a16:creationId xmlns:a16="http://schemas.microsoft.com/office/drawing/2014/main" id="{58EAC0D7-23C4-449A-8A29-46DAD17029B3}"/>
              </a:ext>
            </a:extLst>
          </p:cNvPr>
          <p:cNvSpPr>
            <a:spLocks noGrp="1" noChangeAspect="1"/>
          </p:cNvSpPr>
          <p:nvPr>
            <p:ph sz="quarter" idx="121" hasCustomPrompt="1"/>
          </p:nvPr>
        </p:nvSpPr>
        <p:spPr>
          <a:xfrm>
            <a:off x="5653397" y="1839914"/>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90" name="Text Field 3">
            <a:extLst>
              <a:ext uri="{FF2B5EF4-FFF2-40B4-BE49-F238E27FC236}">
                <a16:creationId xmlns:a16="http://schemas.microsoft.com/office/drawing/2014/main" id="{BBBF1EE7-7219-4EFD-AEC2-F292EA9F3A92}"/>
              </a:ext>
            </a:extLst>
          </p:cNvPr>
          <p:cNvSpPr>
            <a:spLocks noGrp="1"/>
          </p:cNvSpPr>
          <p:nvPr>
            <p:ph type="body" sz="quarter" idx="122"/>
          </p:nvPr>
        </p:nvSpPr>
        <p:spPr>
          <a:xfrm>
            <a:off x="5368093" y="2816677"/>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GB"/>
              <a:t>Click to edit Master text styles</a:t>
            </a:r>
          </a:p>
        </p:txBody>
      </p:sp>
      <p:sp>
        <p:nvSpPr>
          <p:cNvPr id="91" name="Content Placeholder 3">
            <a:extLst>
              <a:ext uri="{FF2B5EF4-FFF2-40B4-BE49-F238E27FC236}">
                <a16:creationId xmlns:a16="http://schemas.microsoft.com/office/drawing/2014/main" id="{65E6724E-74A6-4257-8451-B3C2130E8721}"/>
              </a:ext>
            </a:extLst>
          </p:cNvPr>
          <p:cNvSpPr>
            <a:spLocks noGrp="1" noChangeAspect="1"/>
          </p:cNvSpPr>
          <p:nvPr>
            <p:ph sz="quarter" idx="123" hasCustomPrompt="1"/>
          </p:nvPr>
        </p:nvSpPr>
        <p:spPr>
          <a:xfrm>
            <a:off x="7217614" y="1839914"/>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92" name="Text Field 3">
            <a:extLst>
              <a:ext uri="{FF2B5EF4-FFF2-40B4-BE49-F238E27FC236}">
                <a16:creationId xmlns:a16="http://schemas.microsoft.com/office/drawing/2014/main" id="{69FE1B9B-51A2-40B4-9BE8-076E2E5734A5}"/>
              </a:ext>
            </a:extLst>
          </p:cNvPr>
          <p:cNvSpPr>
            <a:spLocks noGrp="1"/>
          </p:cNvSpPr>
          <p:nvPr>
            <p:ph type="body" sz="quarter" idx="124"/>
          </p:nvPr>
        </p:nvSpPr>
        <p:spPr>
          <a:xfrm>
            <a:off x="6932310" y="2816677"/>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GB"/>
              <a:t>Click to edit Master text styles</a:t>
            </a:r>
          </a:p>
        </p:txBody>
      </p:sp>
      <p:sp>
        <p:nvSpPr>
          <p:cNvPr id="93" name="Content Placeholder 3">
            <a:extLst>
              <a:ext uri="{FF2B5EF4-FFF2-40B4-BE49-F238E27FC236}">
                <a16:creationId xmlns:a16="http://schemas.microsoft.com/office/drawing/2014/main" id="{A16427FA-D52E-4388-9504-0D621B420A55}"/>
              </a:ext>
            </a:extLst>
          </p:cNvPr>
          <p:cNvSpPr>
            <a:spLocks noGrp="1" noChangeAspect="1"/>
          </p:cNvSpPr>
          <p:nvPr>
            <p:ph sz="quarter" idx="125" hasCustomPrompt="1"/>
          </p:nvPr>
        </p:nvSpPr>
        <p:spPr>
          <a:xfrm>
            <a:off x="8781831" y="1839914"/>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94" name="Text Field 3">
            <a:extLst>
              <a:ext uri="{FF2B5EF4-FFF2-40B4-BE49-F238E27FC236}">
                <a16:creationId xmlns:a16="http://schemas.microsoft.com/office/drawing/2014/main" id="{C6E25358-1A18-4E0B-84A8-E61C2DBC6FED}"/>
              </a:ext>
            </a:extLst>
          </p:cNvPr>
          <p:cNvSpPr>
            <a:spLocks noGrp="1"/>
          </p:cNvSpPr>
          <p:nvPr>
            <p:ph type="body" sz="quarter" idx="126"/>
          </p:nvPr>
        </p:nvSpPr>
        <p:spPr>
          <a:xfrm>
            <a:off x="8496527" y="2816677"/>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GB"/>
              <a:t>Click to edit Master text styles</a:t>
            </a:r>
          </a:p>
        </p:txBody>
      </p:sp>
      <p:sp>
        <p:nvSpPr>
          <p:cNvPr id="95" name="Content Placeholder 3">
            <a:extLst>
              <a:ext uri="{FF2B5EF4-FFF2-40B4-BE49-F238E27FC236}">
                <a16:creationId xmlns:a16="http://schemas.microsoft.com/office/drawing/2014/main" id="{1FAA9BF0-EA2E-47F7-BD63-06FD0FC3A874}"/>
              </a:ext>
            </a:extLst>
          </p:cNvPr>
          <p:cNvSpPr>
            <a:spLocks noGrp="1" noChangeAspect="1"/>
          </p:cNvSpPr>
          <p:nvPr>
            <p:ph sz="quarter" idx="127" hasCustomPrompt="1"/>
          </p:nvPr>
        </p:nvSpPr>
        <p:spPr>
          <a:xfrm>
            <a:off x="10346046" y="1839914"/>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96" name="Text Field 3">
            <a:extLst>
              <a:ext uri="{FF2B5EF4-FFF2-40B4-BE49-F238E27FC236}">
                <a16:creationId xmlns:a16="http://schemas.microsoft.com/office/drawing/2014/main" id="{839397CD-A0FA-4DD5-A4D4-12623BC93132}"/>
              </a:ext>
            </a:extLst>
          </p:cNvPr>
          <p:cNvSpPr>
            <a:spLocks noGrp="1"/>
          </p:cNvSpPr>
          <p:nvPr>
            <p:ph type="body" sz="quarter" idx="128"/>
          </p:nvPr>
        </p:nvSpPr>
        <p:spPr>
          <a:xfrm>
            <a:off x="10060742" y="2816677"/>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GB"/>
              <a:t>Click to edit Master text styles</a:t>
            </a:r>
          </a:p>
        </p:txBody>
      </p:sp>
      <p:sp>
        <p:nvSpPr>
          <p:cNvPr id="97" name="Content Placeholder 3">
            <a:extLst>
              <a:ext uri="{FF2B5EF4-FFF2-40B4-BE49-F238E27FC236}">
                <a16:creationId xmlns:a16="http://schemas.microsoft.com/office/drawing/2014/main" id="{62E20AA2-4CDD-4DCE-A5D1-BFB0BE2514AE}"/>
              </a:ext>
            </a:extLst>
          </p:cNvPr>
          <p:cNvSpPr>
            <a:spLocks noGrp="1" noChangeAspect="1"/>
          </p:cNvSpPr>
          <p:nvPr>
            <p:ph sz="quarter" idx="129" hasCustomPrompt="1"/>
          </p:nvPr>
        </p:nvSpPr>
        <p:spPr>
          <a:xfrm>
            <a:off x="960746" y="3447353"/>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98" name="Text Field 3">
            <a:extLst>
              <a:ext uri="{FF2B5EF4-FFF2-40B4-BE49-F238E27FC236}">
                <a16:creationId xmlns:a16="http://schemas.microsoft.com/office/drawing/2014/main" id="{8F348B27-CE9B-4135-9724-9D14EE4FDDC9}"/>
              </a:ext>
            </a:extLst>
          </p:cNvPr>
          <p:cNvSpPr>
            <a:spLocks noGrp="1"/>
          </p:cNvSpPr>
          <p:nvPr>
            <p:ph type="body" sz="quarter" idx="130"/>
          </p:nvPr>
        </p:nvSpPr>
        <p:spPr>
          <a:xfrm>
            <a:off x="675442" y="4424116"/>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GB"/>
              <a:t>Click to edit Master text styles</a:t>
            </a:r>
          </a:p>
        </p:txBody>
      </p:sp>
      <p:sp>
        <p:nvSpPr>
          <p:cNvPr id="99" name="Content Placeholder 3">
            <a:extLst>
              <a:ext uri="{FF2B5EF4-FFF2-40B4-BE49-F238E27FC236}">
                <a16:creationId xmlns:a16="http://schemas.microsoft.com/office/drawing/2014/main" id="{1D89E258-9F49-4C0A-8D67-02D34F1A8A4F}"/>
              </a:ext>
            </a:extLst>
          </p:cNvPr>
          <p:cNvSpPr>
            <a:spLocks noGrp="1" noChangeAspect="1"/>
          </p:cNvSpPr>
          <p:nvPr>
            <p:ph sz="quarter" idx="131" hasCustomPrompt="1"/>
          </p:nvPr>
        </p:nvSpPr>
        <p:spPr>
          <a:xfrm>
            <a:off x="2524963" y="3447353"/>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100" name="Text Field 3">
            <a:extLst>
              <a:ext uri="{FF2B5EF4-FFF2-40B4-BE49-F238E27FC236}">
                <a16:creationId xmlns:a16="http://schemas.microsoft.com/office/drawing/2014/main" id="{38236AD9-93CD-4D70-AFF0-2199AFF4613C}"/>
              </a:ext>
            </a:extLst>
          </p:cNvPr>
          <p:cNvSpPr>
            <a:spLocks noGrp="1"/>
          </p:cNvSpPr>
          <p:nvPr>
            <p:ph type="body" sz="quarter" idx="132"/>
          </p:nvPr>
        </p:nvSpPr>
        <p:spPr>
          <a:xfrm>
            <a:off x="2239659" y="4424116"/>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GB"/>
              <a:t>Click to edit Master text styles</a:t>
            </a:r>
          </a:p>
        </p:txBody>
      </p:sp>
      <p:sp>
        <p:nvSpPr>
          <p:cNvPr id="101" name="Content Placeholder 3">
            <a:extLst>
              <a:ext uri="{FF2B5EF4-FFF2-40B4-BE49-F238E27FC236}">
                <a16:creationId xmlns:a16="http://schemas.microsoft.com/office/drawing/2014/main" id="{5E8213B9-81A5-4F4E-BAD7-BE87EAFDBA04}"/>
              </a:ext>
            </a:extLst>
          </p:cNvPr>
          <p:cNvSpPr>
            <a:spLocks noGrp="1" noChangeAspect="1"/>
          </p:cNvSpPr>
          <p:nvPr>
            <p:ph sz="quarter" idx="133" hasCustomPrompt="1"/>
          </p:nvPr>
        </p:nvSpPr>
        <p:spPr>
          <a:xfrm>
            <a:off x="4089180" y="3447353"/>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102" name="Text Field 3">
            <a:extLst>
              <a:ext uri="{FF2B5EF4-FFF2-40B4-BE49-F238E27FC236}">
                <a16:creationId xmlns:a16="http://schemas.microsoft.com/office/drawing/2014/main" id="{6FE92AF4-EC5E-4FFC-A526-14979A6E3E99}"/>
              </a:ext>
            </a:extLst>
          </p:cNvPr>
          <p:cNvSpPr>
            <a:spLocks noGrp="1"/>
          </p:cNvSpPr>
          <p:nvPr>
            <p:ph type="body" sz="quarter" idx="134"/>
          </p:nvPr>
        </p:nvSpPr>
        <p:spPr>
          <a:xfrm>
            <a:off x="3803876" y="4424116"/>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GB"/>
              <a:t>Click to edit Master text styles</a:t>
            </a:r>
          </a:p>
        </p:txBody>
      </p:sp>
      <p:sp>
        <p:nvSpPr>
          <p:cNvPr id="103" name="Content Placeholder 3">
            <a:extLst>
              <a:ext uri="{FF2B5EF4-FFF2-40B4-BE49-F238E27FC236}">
                <a16:creationId xmlns:a16="http://schemas.microsoft.com/office/drawing/2014/main" id="{BFEB6FDE-B772-4CF6-8834-BAB0FDCAD4D4}"/>
              </a:ext>
            </a:extLst>
          </p:cNvPr>
          <p:cNvSpPr>
            <a:spLocks noGrp="1" noChangeAspect="1"/>
          </p:cNvSpPr>
          <p:nvPr>
            <p:ph sz="quarter" idx="135" hasCustomPrompt="1"/>
          </p:nvPr>
        </p:nvSpPr>
        <p:spPr>
          <a:xfrm>
            <a:off x="5653397" y="3447353"/>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104" name="Text Field 3">
            <a:extLst>
              <a:ext uri="{FF2B5EF4-FFF2-40B4-BE49-F238E27FC236}">
                <a16:creationId xmlns:a16="http://schemas.microsoft.com/office/drawing/2014/main" id="{7D5675FD-7CA9-4730-9819-AF1B5D1D0974}"/>
              </a:ext>
            </a:extLst>
          </p:cNvPr>
          <p:cNvSpPr>
            <a:spLocks noGrp="1"/>
          </p:cNvSpPr>
          <p:nvPr>
            <p:ph type="body" sz="quarter" idx="136"/>
          </p:nvPr>
        </p:nvSpPr>
        <p:spPr>
          <a:xfrm>
            <a:off x="5368093" y="4424116"/>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GB"/>
              <a:t>Click to edit Master text styles</a:t>
            </a:r>
          </a:p>
        </p:txBody>
      </p:sp>
      <p:sp>
        <p:nvSpPr>
          <p:cNvPr id="105" name="Content Placeholder 3">
            <a:extLst>
              <a:ext uri="{FF2B5EF4-FFF2-40B4-BE49-F238E27FC236}">
                <a16:creationId xmlns:a16="http://schemas.microsoft.com/office/drawing/2014/main" id="{DA43F23C-781D-4BD5-9A06-F99CB895A456}"/>
              </a:ext>
            </a:extLst>
          </p:cNvPr>
          <p:cNvSpPr>
            <a:spLocks noGrp="1" noChangeAspect="1"/>
          </p:cNvSpPr>
          <p:nvPr>
            <p:ph sz="quarter" idx="137" hasCustomPrompt="1"/>
          </p:nvPr>
        </p:nvSpPr>
        <p:spPr>
          <a:xfrm>
            <a:off x="7217614" y="3447353"/>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106" name="Text Field 3">
            <a:extLst>
              <a:ext uri="{FF2B5EF4-FFF2-40B4-BE49-F238E27FC236}">
                <a16:creationId xmlns:a16="http://schemas.microsoft.com/office/drawing/2014/main" id="{A9BD8A0C-8112-462D-999B-4F7C3BDF5AE3}"/>
              </a:ext>
            </a:extLst>
          </p:cNvPr>
          <p:cNvSpPr>
            <a:spLocks noGrp="1"/>
          </p:cNvSpPr>
          <p:nvPr>
            <p:ph type="body" sz="quarter" idx="138"/>
          </p:nvPr>
        </p:nvSpPr>
        <p:spPr>
          <a:xfrm>
            <a:off x="6932310" y="4424116"/>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GB"/>
              <a:t>Click to edit Master text styles</a:t>
            </a:r>
          </a:p>
        </p:txBody>
      </p:sp>
      <p:sp>
        <p:nvSpPr>
          <p:cNvPr id="107" name="Content Placeholder 3">
            <a:extLst>
              <a:ext uri="{FF2B5EF4-FFF2-40B4-BE49-F238E27FC236}">
                <a16:creationId xmlns:a16="http://schemas.microsoft.com/office/drawing/2014/main" id="{FB197627-961B-4E43-B61E-A1B359B53487}"/>
              </a:ext>
            </a:extLst>
          </p:cNvPr>
          <p:cNvSpPr>
            <a:spLocks noGrp="1" noChangeAspect="1"/>
          </p:cNvSpPr>
          <p:nvPr>
            <p:ph sz="quarter" idx="139" hasCustomPrompt="1"/>
          </p:nvPr>
        </p:nvSpPr>
        <p:spPr>
          <a:xfrm>
            <a:off x="8781831" y="3447353"/>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108" name="Text Field 3">
            <a:extLst>
              <a:ext uri="{FF2B5EF4-FFF2-40B4-BE49-F238E27FC236}">
                <a16:creationId xmlns:a16="http://schemas.microsoft.com/office/drawing/2014/main" id="{4C86E3F2-CDB0-4FF5-A77E-F147DD5A9046}"/>
              </a:ext>
            </a:extLst>
          </p:cNvPr>
          <p:cNvSpPr>
            <a:spLocks noGrp="1"/>
          </p:cNvSpPr>
          <p:nvPr>
            <p:ph type="body" sz="quarter" idx="140"/>
          </p:nvPr>
        </p:nvSpPr>
        <p:spPr>
          <a:xfrm>
            <a:off x="8496527" y="4424116"/>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GB"/>
              <a:t>Click to edit Master text styles</a:t>
            </a:r>
          </a:p>
        </p:txBody>
      </p:sp>
      <p:sp>
        <p:nvSpPr>
          <p:cNvPr id="109" name="Content Placeholder 3">
            <a:extLst>
              <a:ext uri="{FF2B5EF4-FFF2-40B4-BE49-F238E27FC236}">
                <a16:creationId xmlns:a16="http://schemas.microsoft.com/office/drawing/2014/main" id="{478C8E3C-A66B-41AB-9219-975E6BA38744}"/>
              </a:ext>
            </a:extLst>
          </p:cNvPr>
          <p:cNvSpPr>
            <a:spLocks noGrp="1" noChangeAspect="1"/>
          </p:cNvSpPr>
          <p:nvPr>
            <p:ph sz="quarter" idx="141" hasCustomPrompt="1"/>
          </p:nvPr>
        </p:nvSpPr>
        <p:spPr>
          <a:xfrm>
            <a:off x="10346046" y="3447353"/>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110" name="Text Field 3">
            <a:extLst>
              <a:ext uri="{FF2B5EF4-FFF2-40B4-BE49-F238E27FC236}">
                <a16:creationId xmlns:a16="http://schemas.microsoft.com/office/drawing/2014/main" id="{34C57896-7DB5-471D-AC6A-7ED0A265D4ED}"/>
              </a:ext>
            </a:extLst>
          </p:cNvPr>
          <p:cNvSpPr>
            <a:spLocks noGrp="1"/>
          </p:cNvSpPr>
          <p:nvPr>
            <p:ph type="body" sz="quarter" idx="142"/>
          </p:nvPr>
        </p:nvSpPr>
        <p:spPr>
          <a:xfrm>
            <a:off x="10060742" y="4424116"/>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GB"/>
              <a:t>Click to edit Master text styles</a:t>
            </a:r>
          </a:p>
        </p:txBody>
      </p:sp>
      <p:sp>
        <p:nvSpPr>
          <p:cNvPr id="111" name="Content Placeholder 3">
            <a:extLst>
              <a:ext uri="{FF2B5EF4-FFF2-40B4-BE49-F238E27FC236}">
                <a16:creationId xmlns:a16="http://schemas.microsoft.com/office/drawing/2014/main" id="{82A64C85-9FF6-41C9-BED7-59F2F6EAC6A3}"/>
              </a:ext>
            </a:extLst>
          </p:cNvPr>
          <p:cNvSpPr>
            <a:spLocks noGrp="1" noChangeAspect="1"/>
          </p:cNvSpPr>
          <p:nvPr>
            <p:ph sz="quarter" idx="143" hasCustomPrompt="1"/>
          </p:nvPr>
        </p:nvSpPr>
        <p:spPr>
          <a:xfrm>
            <a:off x="960746" y="5009453"/>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112" name="Text Field 3">
            <a:extLst>
              <a:ext uri="{FF2B5EF4-FFF2-40B4-BE49-F238E27FC236}">
                <a16:creationId xmlns:a16="http://schemas.microsoft.com/office/drawing/2014/main" id="{09246710-E5BD-4E09-8AA5-26E287499389}"/>
              </a:ext>
            </a:extLst>
          </p:cNvPr>
          <p:cNvSpPr>
            <a:spLocks noGrp="1"/>
          </p:cNvSpPr>
          <p:nvPr>
            <p:ph type="body" sz="quarter" idx="144"/>
          </p:nvPr>
        </p:nvSpPr>
        <p:spPr>
          <a:xfrm>
            <a:off x="675442" y="5986216"/>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GB"/>
              <a:t>Click to edit Master text styles</a:t>
            </a:r>
          </a:p>
        </p:txBody>
      </p:sp>
      <p:sp>
        <p:nvSpPr>
          <p:cNvPr id="113" name="Content Placeholder 3">
            <a:extLst>
              <a:ext uri="{FF2B5EF4-FFF2-40B4-BE49-F238E27FC236}">
                <a16:creationId xmlns:a16="http://schemas.microsoft.com/office/drawing/2014/main" id="{88C302B4-52F9-4DF1-B34C-3B9BC9CDE9C3}"/>
              </a:ext>
            </a:extLst>
          </p:cNvPr>
          <p:cNvSpPr>
            <a:spLocks noGrp="1" noChangeAspect="1"/>
          </p:cNvSpPr>
          <p:nvPr>
            <p:ph sz="quarter" idx="145" hasCustomPrompt="1"/>
          </p:nvPr>
        </p:nvSpPr>
        <p:spPr>
          <a:xfrm>
            <a:off x="2524963" y="5009453"/>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114" name="Text Field 3">
            <a:extLst>
              <a:ext uri="{FF2B5EF4-FFF2-40B4-BE49-F238E27FC236}">
                <a16:creationId xmlns:a16="http://schemas.microsoft.com/office/drawing/2014/main" id="{B7FDAD5E-0D4F-49D6-A034-47CDCB5B0CD2}"/>
              </a:ext>
            </a:extLst>
          </p:cNvPr>
          <p:cNvSpPr>
            <a:spLocks noGrp="1"/>
          </p:cNvSpPr>
          <p:nvPr>
            <p:ph type="body" sz="quarter" idx="146"/>
          </p:nvPr>
        </p:nvSpPr>
        <p:spPr>
          <a:xfrm>
            <a:off x="2239659" y="5986216"/>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GB"/>
              <a:t>Click to edit Master text styles</a:t>
            </a:r>
          </a:p>
        </p:txBody>
      </p:sp>
      <p:sp>
        <p:nvSpPr>
          <p:cNvPr id="115" name="Content Placeholder 3">
            <a:extLst>
              <a:ext uri="{FF2B5EF4-FFF2-40B4-BE49-F238E27FC236}">
                <a16:creationId xmlns:a16="http://schemas.microsoft.com/office/drawing/2014/main" id="{4E5FAD06-BF47-4C44-9176-14DFA17EB908}"/>
              </a:ext>
            </a:extLst>
          </p:cNvPr>
          <p:cNvSpPr>
            <a:spLocks noGrp="1" noChangeAspect="1"/>
          </p:cNvSpPr>
          <p:nvPr>
            <p:ph sz="quarter" idx="147" hasCustomPrompt="1"/>
          </p:nvPr>
        </p:nvSpPr>
        <p:spPr>
          <a:xfrm>
            <a:off x="4089180" y="5009453"/>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116" name="Text Field 3">
            <a:extLst>
              <a:ext uri="{FF2B5EF4-FFF2-40B4-BE49-F238E27FC236}">
                <a16:creationId xmlns:a16="http://schemas.microsoft.com/office/drawing/2014/main" id="{A504ACCF-CF2F-4280-957F-403A49CA0E03}"/>
              </a:ext>
            </a:extLst>
          </p:cNvPr>
          <p:cNvSpPr>
            <a:spLocks noGrp="1"/>
          </p:cNvSpPr>
          <p:nvPr>
            <p:ph type="body" sz="quarter" idx="148"/>
          </p:nvPr>
        </p:nvSpPr>
        <p:spPr>
          <a:xfrm>
            <a:off x="3803876" y="5986216"/>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GB"/>
              <a:t>Click to edit Master text styles</a:t>
            </a:r>
          </a:p>
        </p:txBody>
      </p:sp>
      <p:sp>
        <p:nvSpPr>
          <p:cNvPr id="117" name="Content Placeholder 3">
            <a:extLst>
              <a:ext uri="{FF2B5EF4-FFF2-40B4-BE49-F238E27FC236}">
                <a16:creationId xmlns:a16="http://schemas.microsoft.com/office/drawing/2014/main" id="{82D5691D-C16B-406A-A634-400EB9D07CCD}"/>
              </a:ext>
            </a:extLst>
          </p:cNvPr>
          <p:cNvSpPr>
            <a:spLocks noGrp="1" noChangeAspect="1"/>
          </p:cNvSpPr>
          <p:nvPr>
            <p:ph sz="quarter" idx="149" hasCustomPrompt="1"/>
          </p:nvPr>
        </p:nvSpPr>
        <p:spPr>
          <a:xfrm>
            <a:off x="5653397" y="5009453"/>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118" name="Text Field 3">
            <a:extLst>
              <a:ext uri="{FF2B5EF4-FFF2-40B4-BE49-F238E27FC236}">
                <a16:creationId xmlns:a16="http://schemas.microsoft.com/office/drawing/2014/main" id="{9272D278-F881-4EF9-B86C-97B54E5D04CB}"/>
              </a:ext>
            </a:extLst>
          </p:cNvPr>
          <p:cNvSpPr>
            <a:spLocks noGrp="1"/>
          </p:cNvSpPr>
          <p:nvPr>
            <p:ph type="body" sz="quarter" idx="150"/>
          </p:nvPr>
        </p:nvSpPr>
        <p:spPr>
          <a:xfrm>
            <a:off x="5368093" y="5986216"/>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GB"/>
              <a:t>Click to edit Master text styles</a:t>
            </a:r>
          </a:p>
        </p:txBody>
      </p:sp>
      <p:sp>
        <p:nvSpPr>
          <p:cNvPr id="119" name="Content Placeholder 3">
            <a:extLst>
              <a:ext uri="{FF2B5EF4-FFF2-40B4-BE49-F238E27FC236}">
                <a16:creationId xmlns:a16="http://schemas.microsoft.com/office/drawing/2014/main" id="{1E647D4F-0822-4318-A00E-54C000EF4350}"/>
              </a:ext>
            </a:extLst>
          </p:cNvPr>
          <p:cNvSpPr>
            <a:spLocks noGrp="1" noChangeAspect="1"/>
          </p:cNvSpPr>
          <p:nvPr>
            <p:ph sz="quarter" idx="151" hasCustomPrompt="1"/>
          </p:nvPr>
        </p:nvSpPr>
        <p:spPr>
          <a:xfrm>
            <a:off x="7217614" y="5009453"/>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120" name="Text Field 3">
            <a:extLst>
              <a:ext uri="{FF2B5EF4-FFF2-40B4-BE49-F238E27FC236}">
                <a16:creationId xmlns:a16="http://schemas.microsoft.com/office/drawing/2014/main" id="{1431E264-B54A-4AD2-BD88-D9A35813D8F8}"/>
              </a:ext>
            </a:extLst>
          </p:cNvPr>
          <p:cNvSpPr>
            <a:spLocks noGrp="1"/>
          </p:cNvSpPr>
          <p:nvPr>
            <p:ph type="body" sz="quarter" idx="152"/>
          </p:nvPr>
        </p:nvSpPr>
        <p:spPr>
          <a:xfrm>
            <a:off x="6932310" y="5986216"/>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GB"/>
              <a:t>Click to edit Master text styles</a:t>
            </a:r>
          </a:p>
        </p:txBody>
      </p:sp>
      <p:sp>
        <p:nvSpPr>
          <p:cNvPr id="121" name="Content Placeholder 3">
            <a:extLst>
              <a:ext uri="{FF2B5EF4-FFF2-40B4-BE49-F238E27FC236}">
                <a16:creationId xmlns:a16="http://schemas.microsoft.com/office/drawing/2014/main" id="{B515D71C-C9B9-433A-921E-7C5B96ACCFE7}"/>
              </a:ext>
            </a:extLst>
          </p:cNvPr>
          <p:cNvSpPr>
            <a:spLocks noGrp="1" noChangeAspect="1"/>
          </p:cNvSpPr>
          <p:nvPr>
            <p:ph sz="quarter" idx="153" hasCustomPrompt="1"/>
          </p:nvPr>
        </p:nvSpPr>
        <p:spPr>
          <a:xfrm>
            <a:off x="8781831" y="5009453"/>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122" name="Text Field 3">
            <a:extLst>
              <a:ext uri="{FF2B5EF4-FFF2-40B4-BE49-F238E27FC236}">
                <a16:creationId xmlns:a16="http://schemas.microsoft.com/office/drawing/2014/main" id="{7F6934B1-FAC3-4099-866E-4A741DDEBA9D}"/>
              </a:ext>
            </a:extLst>
          </p:cNvPr>
          <p:cNvSpPr>
            <a:spLocks noGrp="1"/>
          </p:cNvSpPr>
          <p:nvPr>
            <p:ph type="body" sz="quarter" idx="154"/>
          </p:nvPr>
        </p:nvSpPr>
        <p:spPr>
          <a:xfrm>
            <a:off x="8496527" y="5986216"/>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GB"/>
              <a:t>Click to edit Master text styles</a:t>
            </a:r>
          </a:p>
        </p:txBody>
      </p:sp>
      <p:sp>
        <p:nvSpPr>
          <p:cNvPr id="123" name="Content Placeholder 3">
            <a:extLst>
              <a:ext uri="{FF2B5EF4-FFF2-40B4-BE49-F238E27FC236}">
                <a16:creationId xmlns:a16="http://schemas.microsoft.com/office/drawing/2014/main" id="{73311719-5E61-4ECD-A0A4-B2E340312F86}"/>
              </a:ext>
            </a:extLst>
          </p:cNvPr>
          <p:cNvSpPr>
            <a:spLocks noGrp="1" noChangeAspect="1"/>
          </p:cNvSpPr>
          <p:nvPr>
            <p:ph sz="quarter" idx="155" hasCustomPrompt="1"/>
          </p:nvPr>
        </p:nvSpPr>
        <p:spPr>
          <a:xfrm>
            <a:off x="10346046" y="5009453"/>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124" name="Text Field 3">
            <a:extLst>
              <a:ext uri="{FF2B5EF4-FFF2-40B4-BE49-F238E27FC236}">
                <a16:creationId xmlns:a16="http://schemas.microsoft.com/office/drawing/2014/main" id="{994D5BE6-86CC-464D-8C3E-AD799B8675A3}"/>
              </a:ext>
            </a:extLst>
          </p:cNvPr>
          <p:cNvSpPr>
            <a:spLocks noGrp="1"/>
          </p:cNvSpPr>
          <p:nvPr>
            <p:ph type="body" sz="quarter" idx="156"/>
          </p:nvPr>
        </p:nvSpPr>
        <p:spPr>
          <a:xfrm>
            <a:off x="10060742" y="5986216"/>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GB"/>
              <a:t>Click to edit Master text styles</a:t>
            </a:r>
          </a:p>
        </p:txBody>
      </p:sp>
      <p:sp>
        <p:nvSpPr>
          <p:cNvPr id="72" name="Date Placeholder 2">
            <a:extLst>
              <a:ext uri="{FF2B5EF4-FFF2-40B4-BE49-F238E27FC236}">
                <a16:creationId xmlns:a16="http://schemas.microsoft.com/office/drawing/2014/main" id="{10B9D864-6A3D-934F-B93B-663FF16D2532}"/>
              </a:ext>
            </a:extLst>
          </p:cNvPr>
          <p:cNvSpPr>
            <a:spLocks noGrp="1"/>
          </p:cNvSpPr>
          <p:nvPr>
            <p:ph type="dt" sz="half" idx="10"/>
          </p:nvPr>
        </p:nvSpPr>
        <p:spPr>
          <a:xfrm>
            <a:off x="6873138" y="6425604"/>
            <a:ext cx="2743200" cy="363500"/>
          </a:xfrm>
        </p:spPr>
        <p:txBody>
          <a:bodyPr/>
          <a:lstStyle/>
          <a:p>
            <a:r>
              <a:rPr lang="en-IN"/>
              <a:t>[Date]</a:t>
            </a:r>
            <a:endParaRPr lang="en-US" dirty="0"/>
          </a:p>
        </p:txBody>
      </p:sp>
      <p:sp>
        <p:nvSpPr>
          <p:cNvPr id="73" name="Footer Placeholder 4">
            <a:extLst>
              <a:ext uri="{FF2B5EF4-FFF2-40B4-BE49-F238E27FC236}">
                <a16:creationId xmlns:a16="http://schemas.microsoft.com/office/drawing/2014/main" id="{A1A94DE7-D812-2A4A-AC9A-E0F50AB480B6}"/>
              </a:ext>
            </a:extLst>
          </p:cNvPr>
          <p:cNvSpPr>
            <a:spLocks noGrp="1"/>
          </p:cNvSpPr>
          <p:nvPr>
            <p:ph type="ftr" sz="quarter" idx="11"/>
          </p:nvPr>
        </p:nvSpPr>
        <p:spPr>
          <a:xfrm>
            <a:off x="1127759" y="6423978"/>
            <a:ext cx="5745379" cy="365125"/>
          </a:xfrm>
        </p:spPr>
        <p:txBody>
          <a:bodyPr/>
          <a:lstStyle/>
          <a:p>
            <a:r>
              <a:rPr lang="en-US"/>
              <a:t>Copyright © 2023, Oracle and/or its affiliates</a:t>
            </a:r>
            <a:endParaRPr lang="en-US" dirty="0"/>
          </a:p>
        </p:txBody>
      </p:sp>
      <p:sp>
        <p:nvSpPr>
          <p:cNvPr id="74" name="Slide Number Placeholder 7">
            <a:extLst>
              <a:ext uri="{FF2B5EF4-FFF2-40B4-BE49-F238E27FC236}">
                <a16:creationId xmlns:a16="http://schemas.microsoft.com/office/drawing/2014/main" id="{87AB53AD-8F6F-3E4C-BAB1-DFF6D1741FFF}"/>
              </a:ext>
            </a:extLst>
          </p:cNvPr>
          <p:cNvSpPr>
            <a:spLocks noGrp="1"/>
          </p:cNvSpPr>
          <p:nvPr>
            <p:ph type="sldNum" sz="quarter" idx="12"/>
          </p:nvPr>
        </p:nvSpPr>
        <p:spPr>
          <a:xfrm>
            <a:off x="762000" y="6423660"/>
            <a:ext cx="365760" cy="365760"/>
          </a:xfrm>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22039405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guide id="2" pos="4512">
          <p15:clr>
            <a:srgbClr val="FBAE40"/>
          </p15:clr>
        </p15:guide>
        <p15:guide id="3" orient="horz" pos="3672">
          <p15:clr>
            <a:srgbClr val="FBAE40"/>
          </p15:clr>
        </p15:guide>
        <p15:guide id="4" orient="horz" pos="3144">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GB"/>
              <a:t>Click to edit Master title style</a:t>
            </a:r>
            <a:endParaRPr lang="en-GB"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Date Placeholder 3"/>
          <p:cNvSpPr>
            <a:spLocks noGrp="1"/>
          </p:cNvSpPr>
          <p:nvPr>
            <p:ph type="dt" sz="half" idx="10"/>
          </p:nvPr>
        </p:nvSpPr>
        <p:spPr/>
        <p:txBody>
          <a:bodyPr/>
          <a:lstStyle/>
          <a:p>
            <a:fld id="{846CE7D5-CF57-46EF-B807-FDD0502418D4}" type="datetimeFigureOut">
              <a:rPr lang="en-GB" smtClean="0"/>
              <a:t>10/04/2023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479445657"/>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Dark - Divider_Pillar">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9CF9FCE-AE1C-564C-8F89-B5CD38A47D6F}"/>
              </a:ext>
              <a:ext uri="{C183D7F6-B498-43B3-948B-1728B52AA6E4}">
                <adec:decorative xmlns:adec="http://schemas.microsoft.com/office/drawing/2017/decorative" val="1"/>
              </a:ext>
            </a:extLst>
          </p:cNvPr>
          <p:cNvPicPr>
            <a:picLocks noChangeAspect="1"/>
          </p:cNvPicPr>
          <p:nvPr userDrawn="1"/>
        </p:nvPicPr>
        <p:blipFill>
          <a:blip r:embed="rId2">
            <a:alphaModFix amt="80000"/>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7" name="Rectangle 6">
            <a:extLst>
              <a:ext uri="{FF2B5EF4-FFF2-40B4-BE49-F238E27FC236}">
                <a16:creationId xmlns:a16="http://schemas.microsoft.com/office/drawing/2014/main" id="{C543FCF3-AE26-4DE7-A6C3-3940B3E78E3F}"/>
              </a:ext>
              <a:ext uri="{C183D7F6-B498-43B3-948B-1728B52AA6E4}">
                <adec:decorative xmlns:adec="http://schemas.microsoft.com/office/drawing/2017/decorative" val="1"/>
              </a:ext>
            </a:extLst>
          </p:cNvPr>
          <p:cNvSpPr/>
          <p:nvPr userDrawn="1"/>
        </p:nvSpPr>
        <p:spPr>
          <a:xfrm>
            <a:off x="783878" y="3804904"/>
            <a:ext cx="301752" cy="45719"/>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5">
            <a:extLst>
              <a:ext uri="{FF2B5EF4-FFF2-40B4-BE49-F238E27FC236}">
                <a16:creationId xmlns:a16="http://schemas.microsoft.com/office/drawing/2014/main" id="{7856B97A-8557-4DB6-9175-7EBD0C8937DD}"/>
              </a:ext>
            </a:extLst>
          </p:cNvPr>
          <p:cNvSpPr>
            <a:spLocks noGrp="1"/>
          </p:cNvSpPr>
          <p:nvPr>
            <p:ph type="title" hasCustomPrompt="1"/>
          </p:nvPr>
        </p:nvSpPr>
        <p:spPr>
          <a:xfrm>
            <a:off x="768871" y="2337132"/>
            <a:ext cx="10158984" cy="1280160"/>
          </a:xfrm>
          <a:noFill/>
        </p:spPr>
        <p:txBody>
          <a:bodyPr vert="horz" wrap="square" lIns="0" tIns="0" rIns="0" bIns="0" rtlCol="0" anchor="b">
            <a:noAutofit/>
          </a:bodyPr>
          <a:lstStyle>
            <a:lvl1pPr>
              <a:lnSpc>
                <a:spcPct val="95000"/>
              </a:lnSpc>
              <a:defRPr lang="en-US" sz="4000" b="0" dirty="0">
                <a:latin typeface="+mj-lt"/>
              </a:defRPr>
            </a:lvl1pPr>
          </a:lstStyle>
          <a:p>
            <a:pPr lvl="0">
              <a:lnSpc>
                <a:spcPct val="100000"/>
              </a:lnSpc>
            </a:pPr>
            <a:r>
              <a:rPr lang="en-US" dirty="0"/>
              <a:t>Click to add divider title (up to two lines)</a:t>
            </a:r>
          </a:p>
        </p:txBody>
      </p:sp>
      <p:sp>
        <p:nvSpPr>
          <p:cNvPr id="10" name="Subhead">
            <a:extLst>
              <a:ext uri="{FF2B5EF4-FFF2-40B4-BE49-F238E27FC236}">
                <a16:creationId xmlns:a16="http://schemas.microsoft.com/office/drawing/2014/main" id="{E9558DCD-9619-43EF-806C-010C13A11164}"/>
              </a:ext>
            </a:extLst>
          </p:cNvPr>
          <p:cNvSpPr>
            <a:spLocks noGrp="1"/>
          </p:cNvSpPr>
          <p:nvPr>
            <p:ph type="body" sz="quarter" idx="33" hasCustomPrompt="1"/>
          </p:nvPr>
        </p:nvSpPr>
        <p:spPr>
          <a:xfrm>
            <a:off x="776689" y="4135193"/>
            <a:ext cx="10158984" cy="681251"/>
          </a:xfrm>
          <a:prstGeom prst="rect">
            <a:avLst/>
          </a:prstGeom>
          <a:noFill/>
        </p:spPr>
        <p:txBody>
          <a:bodyPr>
            <a:noAutofit/>
          </a:bodyPr>
          <a:lstStyle>
            <a:lvl1pPr marL="0" marR="0" indent="0" algn="l" defTabSz="914400" rtl="0" eaLnBrk="1" fontAlgn="auto" latinLnBrk="0" hangingPunct="1">
              <a:lnSpc>
                <a:spcPct val="95000"/>
              </a:lnSpc>
              <a:spcBef>
                <a:spcPts val="600"/>
              </a:spcBef>
              <a:spcAft>
                <a:spcPts val="0"/>
              </a:spcAft>
              <a:buClrTx/>
              <a:buSzTx/>
              <a:buFont typeface="Arial" panose="020B0604020202020204" pitchFamily="34" charset="0"/>
              <a:buNone/>
              <a:tabLst/>
              <a:defRPr sz="1800" b="0">
                <a:solidFill>
                  <a:schemeClr val="accent4"/>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a:t>
            </a:r>
          </a:p>
        </p:txBody>
      </p:sp>
      <p:sp>
        <p:nvSpPr>
          <p:cNvPr id="8" name="Slide Number Placeholder 7">
            <a:extLst>
              <a:ext uri="{FF2B5EF4-FFF2-40B4-BE49-F238E27FC236}">
                <a16:creationId xmlns:a16="http://schemas.microsoft.com/office/drawing/2014/main" id="{848B57A4-1EA3-47FA-AD37-31BB82676BA8}"/>
              </a:ext>
            </a:extLst>
          </p:cNvPr>
          <p:cNvSpPr>
            <a:spLocks noGrp="1"/>
          </p:cNvSpPr>
          <p:nvPr>
            <p:ph type="sldNum" sz="quarter" idx="12"/>
          </p:nvPr>
        </p:nvSpPr>
        <p:spPr/>
        <p:txBody>
          <a:bodyPr/>
          <a:lstStyle/>
          <a:p>
            <a:fld id="{345D60D9-5372-5F40-9443-0F9AE5BDC3C8}" type="slidenum">
              <a:rPr lang="en-US" smtClean="0"/>
              <a:pPr/>
              <a:t>‹#›</a:t>
            </a:fld>
            <a:endParaRPr lang="en-US" dirty="0"/>
          </a:p>
        </p:txBody>
      </p:sp>
      <p:sp>
        <p:nvSpPr>
          <p:cNvPr id="5" name="Footer Placeholder 4">
            <a:extLst>
              <a:ext uri="{FF2B5EF4-FFF2-40B4-BE49-F238E27FC236}">
                <a16:creationId xmlns:a16="http://schemas.microsoft.com/office/drawing/2014/main" id="{E8638588-07BC-4F98-97FA-975AE1443B66}"/>
              </a:ext>
            </a:extLst>
          </p:cNvPr>
          <p:cNvSpPr>
            <a:spLocks noGrp="1"/>
          </p:cNvSpPr>
          <p:nvPr>
            <p:ph type="ftr" sz="quarter" idx="11"/>
          </p:nvPr>
        </p:nvSpPr>
        <p:spPr/>
        <p:txBody>
          <a:bodyPr/>
          <a:lstStyle/>
          <a:p>
            <a:r>
              <a:rPr lang="en-US"/>
              <a:t>Copyright © 2023, Oracle and/or its affiliates</a:t>
            </a:r>
            <a:endParaRPr lang="en-US" dirty="0"/>
          </a:p>
        </p:txBody>
      </p:sp>
      <p:sp>
        <p:nvSpPr>
          <p:cNvPr id="3" name="Date Placeholder 2">
            <a:extLst>
              <a:ext uri="{FF2B5EF4-FFF2-40B4-BE49-F238E27FC236}">
                <a16:creationId xmlns:a16="http://schemas.microsoft.com/office/drawing/2014/main" id="{DBAE7266-CBC0-47D9-85A0-91E011093819}"/>
              </a:ext>
            </a:extLst>
          </p:cNvPr>
          <p:cNvSpPr>
            <a:spLocks noGrp="1"/>
          </p:cNvSpPr>
          <p:nvPr>
            <p:ph type="dt" sz="half" idx="10"/>
          </p:nvPr>
        </p:nvSpPr>
        <p:spPr/>
        <p:txBody>
          <a:bodyPr/>
          <a:lstStyle/>
          <a:p>
            <a:r>
              <a:rPr lang="en-IN"/>
              <a:t>[Date]</a:t>
            </a:r>
            <a:endParaRPr lang="en-US" dirty="0"/>
          </a:p>
        </p:txBody>
      </p:sp>
      <p:pic>
        <p:nvPicPr>
          <p:cNvPr id="12" name="OTag">
            <a:extLst>
              <a:ext uri="{FF2B5EF4-FFF2-40B4-BE49-F238E27FC236}">
                <a16:creationId xmlns:a16="http://schemas.microsoft.com/office/drawing/2014/main" id="{82323826-2F7C-DC44-94F9-0225962BEA89}"/>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30117499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Dark - Quote with Data Texture Background">
    <p:spTree>
      <p:nvGrpSpPr>
        <p:cNvPr id="1" name=""/>
        <p:cNvGrpSpPr/>
        <p:nvPr/>
      </p:nvGrpSpPr>
      <p:grpSpPr>
        <a:xfrm>
          <a:off x="0" y="0"/>
          <a:ext cx="0" cy="0"/>
          <a:chOff x="0" y="0"/>
          <a:chExt cx="0" cy="0"/>
        </a:xfrm>
      </p:grpSpPr>
      <p:pic>
        <p:nvPicPr>
          <p:cNvPr id="15" name="Data Texture Image">
            <a:extLst>
              <a:ext uri="{FF2B5EF4-FFF2-40B4-BE49-F238E27FC236}">
                <a16:creationId xmlns:a16="http://schemas.microsoft.com/office/drawing/2014/main" id="{8A6273FB-BF91-403E-A6FD-7515A6D8BFC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bwMode="invGray">
          <a:xfrm>
            <a:off x="0" y="0"/>
            <a:ext cx="12192000" cy="6858000"/>
          </a:xfrm>
          <a:prstGeom prst="rect">
            <a:avLst/>
          </a:prstGeom>
        </p:spPr>
      </p:pic>
      <p:sp>
        <p:nvSpPr>
          <p:cNvPr id="16" name="Content Placeholder 2">
            <a:extLst>
              <a:ext uri="{FF2B5EF4-FFF2-40B4-BE49-F238E27FC236}">
                <a16:creationId xmlns:a16="http://schemas.microsoft.com/office/drawing/2014/main" id="{452DE64F-4015-4E7C-8AB5-9C049FB7236C}"/>
              </a:ext>
            </a:extLst>
          </p:cNvPr>
          <p:cNvSpPr>
            <a:spLocks noGrp="1"/>
          </p:cNvSpPr>
          <p:nvPr>
            <p:ph sz="quarter" idx="45" hasCustomPrompt="1"/>
          </p:nvPr>
        </p:nvSpPr>
        <p:spPr>
          <a:xfrm>
            <a:off x="771525" y="987552"/>
            <a:ext cx="2952750" cy="812800"/>
          </a:xfrm>
        </p:spPr>
        <p:txBody>
          <a:bodyPr/>
          <a:lstStyle>
            <a:lvl5pPr marL="731520" indent="0">
              <a:buNone/>
              <a:defRPr/>
            </a:lvl5pPr>
          </a:lstStyle>
          <a:p>
            <a:pPr lvl="0"/>
            <a:r>
              <a:rPr lang="en-US" dirty="0"/>
              <a:t>Click to add logo</a:t>
            </a:r>
          </a:p>
        </p:txBody>
      </p:sp>
      <p:sp>
        <p:nvSpPr>
          <p:cNvPr id="18" name="Title">
            <a:extLst>
              <a:ext uri="{FF2B5EF4-FFF2-40B4-BE49-F238E27FC236}">
                <a16:creationId xmlns:a16="http://schemas.microsoft.com/office/drawing/2014/main" id="{5967C2BF-753C-4C23-BB50-41EC2320F96D}"/>
              </a:ext>
            </a:extLst>
          </p:cNvPr>
          <p:cNvSpPr>
            <a:spLocks noGrp="1"/>
          </p:cNvSpPr>
          <p:nvPr>
            <p:ph type="title" hasCustomPrompt="1"/>
          </p:nvPr>
        </p:nvSpPr>
        <p:spPr>
          <a:xfrm>
            <a:off x="768875" y="1828800"/>
            <a:ext cx="8049200" cy="2026447"/>
          </a:xfrm>
          <a:noFill/>
        </p:spPr>
        <p:txBody>
          <a:bodyPr vert="horz" wrap="square" lIns="0" tIns="0" rIns="0" bIns="0" rtlCol="0" anchor="b" anchorCtr="0">
            <a:noAutofit/>
          </a:bodyPr>
          <a:lstStyle>
            <a:lvl1pPr>
              <a:lnSpc>
                <a:spcPct val="100000"/>
              </a:lnSpc>
              <a:defRPr lang="en-US" sz="3200" b="0">
                <a:latin typeface="+mj-lt"/>
                <a:cs typeface="Oracle Sans Tab" panose="020B0503020204020204" pitchFamily="34" charset="0"/>
              </a:defRPr>
            </a:lvl1pPr>
          </a:lstStyle>
          <a:p>
            <a:pPr lvl="0"/>
            <a:r>
              <a:rPr lang="en-US" dirty="0"/>
              <a:t>“Click to type customer or partner quote surrounded by quotation marks. Remove or replace placeholder logo as needed.”</a:t>
            </a:r>
          </a:p>
        </p:txBody>
      </p:sp>
      <p:sp>
        <p:nvSpPr>
          <p:cNvPr id="13" name="Text Field">
            <a:extLst>
              <a:ext uri="{FF2B5EF4-FFF2-40B4-BE49-F238E27FC236}">
                <a16:creationId xmlns:a16="http://schemas.microsoft.com/office/drawing/2014/main" id="{B09058E5-A74E-C340-89D0-4D15C2F3B8D0}"/>
              </a:ext>
            </a:extLst>
          </p:cNvPr>
          <p:cNvSpPr>
            <a:spLocks noGrp="1"/>
          </p:cNvSpPr>
          <p:nvPr>
            <p:ph type="body" sz="quarter" idx="37" hasCustomPrompt="1"/>
          </p:nvPr>
        </p:nvSpPr>
        <p:spPr>
          <a:xfrm>
            <a:off x="761999" y="4544568"/>
            <a:ext cx="5333999" cy="266291"/>
          </a:xfrm>
          <a:prstGeom prst="rect">
            <a:avLst/>
          </a:prstGeom>
        </p:spPr>
        <p:txBody>
          <a:bodyPr>
            <a:noAutofit/>
          </a:bodyPr>
          <a:lstStyle>
            <a:lvl1pPr>
              <a:defRPr b="1"/>
            </a:lvl1pPr>
          </a:lstStyle>
          <a:p>
            <a:pPr lvl="0"/>
            <a:r>
              <a:rPr lang="en-US" dirty="0"/>
              <a:t>Name of person quoted</a:t>
            </a:r>
          </a:p>
        </p:txBody>
      </p:sp>
      <p:sp>
        <p:nvSpPr>
          <p:cNvPr id="12" name="Text Field 2">
            <a:extLst>
              <a:ext uri="{FF2B5EF4-FFF2-40B4-BE49-F238E27FC236}">
                <a16:creationId xmlns:a16="http://schemas.microsoft.com/office/drawing/2014/main" id="{36C31D35-A48A-6B46-A3DB-FDB99CCA72F4}"/>
              </a:ext>
            </a:extLst>
          </p:cNvPr>
          <p:cNvSpPr>
            <a:spLocks noGrp="1"/>
          </p:cNvSpPr>
          <p:nvPr>
            <p:ph type="body" sz="quarter" idx="36" hasCustomPrompt="1"/>
          </p:nvPr>
        </p:nvSpPr>
        <p:spPr>
          <a:xfrm>
            <a:off x="761999" y="4873752"/>
            <a:ext cx="5333999" cy="895181"/>
          </a:xfrm>
          <a:prstGeom prst="rect">
            <a:avLst/>
          </a:prstGeom>
        </p:spPr>
        <p:txBody>
          <a:bodyPr>
            <a:noAutofit/>
          </a:bodyPr>
          <a:lstStyle>
            <a:lvl1pPr>
              <a:defRPr/>
            </a:lvl1pPr>
          </a:lstStyle>
          <a:p>
            <a:pPr lvl="0"/>
            <a:r>
              <a:rPr lang="en-US" dirty="0"/>
              <a:t>Additional information if needed</a:t>
            </a:r>
          </a:p>
        </p:txBody>
      </p:sp>
      <p:sp>
        <p:nvSpPr>
          <p:cNvPr id="8" name="Slide Number Placeholder 7">
            <a:extLst>
              <a:ext uri="{FF2B5EF4-FFF2-40B4-BE49-F238E27FC236}">
                <a16:creationId xmlns:a16="http://schemas.microsoft.com/office/drawing/2014/main" id="{E6D685BD-0D80-40FF-88C3-58BBDF890F03}"/>
              </a:ext>
            </a:extLst>
          </p:cNvPr>
          <p:cNvSpPr>
            <a:spLocks noGrp="1"/>
          </p:cNvSpPr>
          <p:nvPr>
            <p:ph type="sldNum" sz="quarter" idx="44"/>
          </p:nvPr>
        </p:nvSpPr>
        <p:spPr/>
        <p:txBody>
          <a:bodyPr/>
          <a:lstStyle/>
          <a:p>
            <a:fld id="{345D60D9-5372-5F40-9443-0F9AE5BDC3C8}" type="slidenum">
              <a:rPr lang="en-US" smtClean="0"/>
              <a:pPr/>
              <a:t>‹#›</a:t>
            </a:fld>
            <a:endParaRPr lang="en-US" dirty="0"/>
          </a:p>
        </p:txBody>
      </p:sp>
      <p:sp>
        <p:nvSpPr>
          <p:cNvPr id="7" name="Footer Placeholder 6">
            <a:extLst>
              <a:ext uri="{FF2B5EF4-FFF2-40B4-BE49-F238E27FC236}">
                <a16:creationId xmlns:a16="http://schemas.microsoft.com/office/drawing/2014/main" id="{C64C126A-0D05-424A-A6C2-80119CEAE618}"/>
              </a:ext>
            </a:extLst>
          </p:cNvPr>
          <p:cNvSpPr>
            <a:spLocks noGrp="1"/>
          </p:cNvSpPr>
          <p:nvPr>
            <p:ph type="ftr" sz="quarter" idx="43"/>
          </p:nvPr>
        </p:nvSpPr>
        <p:spPr/>
        <p:txBody>
          <a:bodyPr/>
          <a:lstStyle/>
          <a:p>
            <a:r>
              <a:rPr lang="en-US"/>
              <a:t>Copyright © 2023, Oracle and/or its affiliates</a:t>
            </a:r>
            <a:endParaRPr lang="en-US" dirty="0"/>
          </a:p>
        </p:txBody>
      </p:sp>
      <p:sp>
        <p:nvSpPr>
          <p:cNvPr id="6" name="Date Placeholder 5">
            <a:extLst>
              <a:ext uri="{FF2B5EF4-FFF2-40B4-BE49-F238E27FC236}">
                <a16:creationId xmlns:a16="http://schemas.microsoft.com/office/drawing/2014/main" id="{4626C9C3-D9C8-4222-B161-D7AF97BC1F41}"/>
              </a:ext>
            </a:extLst>
          </p:cNvPr>
          <p:cNvSpPr>
            <a:spLocks noGrp="1"/>
          </p:cNvSpPr>
          <p:nvPr>
            <p:ph type="dt" sz="half" idx="42"/>
          </p:nvPr>
        </p:nvSpPr>
        <p:spPr/>
        <p:txBody>
          <a:bodyPr/>
          <a:lstStyle/>
          <a:p>
            <a:r>
              <a:rPr lang="en-IN"/>
              <a:t>[Date]</a:t>
            </a:r>
            <a:endParaRPr lang="en-US" dirty="0"/>
          </a:p>
        </p:txBody>
      </p:sp>
      <p:sp>
        <p:nvSpPr>
          <p:cNvPr id="17" name="Rectangle 16">
            <a:extLst>
              <a:ext uri="{FF2B5EF4-FFF2-40B4-BE49-F238E27FC236}">
                <a16:creationId xmlns:a16="http://schemas.microsoft.com/office/drawing/2014/main" id="{626AAC4F-13E9-4EF3-A949-C9CF5787BA39}"/>
              </a:ext>
              <a:ext uri="{C183D7F6-B498-43B3-948B-1728B52AA6E4}">
                <adec:decorative xmlns:adec="http://schemas.microsoft.com/office/drawing/2017/decorative" val="1"/>
              </a:ext>
            </a:extLst>
          </p:cNvPr>
          <p:cNvSpPr/>
          <p:nvPr userDrawn="1"/>
        </p:nvSpPr>
        <p:spPr>
          <a:xfrm>
            <a:off x="783878" y="4160520"/>
            <a:ext cx="301752" cy="45719"/>
          </a:xfrm>
          <a:prstGeom prst="rect">
            <a:avLst/>
          </a:prstGeom>
          <a:solidFill>
            <a:srgbClr val="C74634"/>
          </a:solidFill>
          <a:ln>
            <a:solidFill>
              <a:srgbClr val="C7463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ACD62"/>
              </a:solidFill>
            </a:endParaRPr>
          </a:p>
        </p:txBody>
      </p:sp>
      <p:pic>
        <p:nvPicPr>
          <p:cNvPr id="30" name="OTag">
            <a:extLst>
              <a:ext uri="{FF2B5EF4-FFF2-40B4-BE49-F238E27FC236}">
                <a16:creationId xmlns:a16="http://schemas.microsoft.com/office/drawing/2014/main" id="{7DC71B8D-1AA8-1D49-9770-9D8CD0F61F95}"/>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925903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Dark - Quote with Pictur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EF3D1FF3-649D-46E2-9FDF-D1A77643F22A}"/>
              </a:ext>
            </a:extLst>
          </p:cNvPr>
          <p:cNvSpPr>
            <a:spLocks noGrp="1"/>
          </p:cNvSpPr>
          <p:nvPr>
            <p:ph type="pic" sz="quarter" idx="42" hasCustomPrompt="1"/>
          </p:nvPr>
        </p:nvSpPr>
        <p:spPr>
          <a:xfrm>
            <a:off x="0" y="0"/>
            <a:ext cx="4876800" cy="6858000"/>
          </a:xfrm>
        </p:spPr>
        <p:txBody>
          <a:bodyPr anchor="ctr" anchorCtr="1"/>
          <a:lstStyle>
            <a:lvl1pPr marL="0" marR="0" indent="0" algn="l" defTabSz="914400" rtl="0" eaLnBrk="1" fontAlgn="auto" latinLnBrk="0" hangingPunct="1">
              <a:lnSpc>
                <a:spcPct val="95000"/>
              </a:lnSpc>
              <a:spcBef>
                <a:spcPts val="600"/>
              </a:spcBef>
              <a:spcAft>
                <a:spcPts val="0"/>
              </a:spcAft>
              <a:buClrTx/>
              <a:buSzTx/>
              <a:buFont typeface="System Font Regular"/>
              <a:buNone/>
              <a:tabLst/>
              <a:defRPr/>
            </a:lvl1pPr>
          </a:lstStyle>
          <a:p>
            <a:pPr marL="0" marR="0" lvl="0" indent="0" algn="l" defTabSz="914400" rtl="0" eaLnBrk="1" fontAlgn="auto" latinLnBrk="0" hangingPunct="1">
              <a:lnSpc>
                <a:spcPct val="95000"/>
              </a:lnSpc>
              <a:spcBef>
                <a:spcPts val="600"/>
              </a:spcBef>
              <a:spcAft>
                <a:spcPts val="0"/>
              </a:spcAft>
              <a:buClrTx/>
              <a:buSzTx/>
              <a:buFont typeface="System Font Regular"/>
              <a:buNone/>
              <a:tabLst/>
              <a:defRPr/>
            </a:pPr>
            <a:r>
              <a:rPr lang="en-US" dirty="0"/>
              <a:t>Click to add image</a:t>
            </a:r>
          </a:p>
        </p:txBody>
      </p:sp>
      <p:sp>
        <p:nvSpPr>
          <p:cNvPr id="17" name="Content Placeholder 2">
            <a:extLst>
              <a:ext uri="{FF2B5EF4-FFF2-40B4-BE49-F238E27FC236}">
                <a16:creationId xmlns:a16="http://schemas.microsoft.com/office/drawing/2014/main" id="{F8B6C609-C846-404C-9A09-E3C80CBD2084}"/>
              </a:ext>
            </a:extLst>
          </p:cNvPr>
          <p:cNvSpPr>
            <a:spLocks noGrp="1"/>
          </p:cNvSpPr>
          <p:nvPr>
            <p:ph sz="quarter" idx="46" hasCustomPrompt="1"/>
          </p:nvPr>
        </p:nvSpPr>
        <p:spPr>
          <a:xfrm>
            <a:off x="5438775" y="1204990"/>
            <a:ext cx="2939518" cy="841248"/>
          </a:xfrm>
        </p:spPr>
        <p:txBody>
          <a:bodyPr/>
          <a:lstStyle>
            <a:lvl5pPr marL="731520" indent="0">
              <a:buNone/>
              <a:defRPr/>
            </a:lvl5pPr>
          </a:lstStyle>
          <a:p>
            <a:pPr lvl="0"/>
            <a:r>
              <a:rPr lang="en-US" dirty="0"/>
              <a:t>Click to add logo</a:t>
            </a:r>
          </a:p>
        </p:txBody>
      </p:sp>
      <p:pic>
        <p:nvPicPr>
          <p:cNvPr id="14" name="Data Texture Image">
            <a:extLst>
              <a:ext uri="{FF2B5EF4-FFF2-40B4-BE49-F238E27FC236}">
                <a16:creationId xmlns:a16="http://schemas.microsoft.com/office/drawing/2014/main" id="{D296E9E1-B17B-C942-817D-5074E6FD1C67}"/>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40000"/>
          <a:stretch/>
        </p:blipFill>
        <p:spPr bwMode="invGray">
          <a:xfrm>
            <a:off x="4876800" y="0"/>
            <a:ext cx="7315200" cy="6858000"/>
          </a:xfrm>
          <a:prstGeom prst="rect">
            <a:avLst/>
          </a:prstGeom>
        </p:spPr>
      </p:pic>
      <p:sp>
        <p:nvSpPr>
          <p:cNvPr id="3" name="Quote">
            <a:extLst>
              <a:ext uri="{FF2B5EF4-FFF2-40B4-BE49-F238E27FC236}">
                <a16:creationId xmlns:a16="http://schemas.microsoft.com/office/drawing/2014/main" id="{E7972264-22BA-4EDF-A0AC-13C683A7DA78}"/>
              </a:ext>
            </a:extLst>
          </p:cNvPr>
          <p:cNvSpPr>
            <a:spLocks noGrp="1"/>
          </p:cNvSpPr>
          <p:nvPr>
            <p:ph type="title" hasCustomPrompt="1"/>
          </p:nvPr>
        </p:nvSpPr>
        <p:spPr>
          <a:xfrm>
            <a:off x="5378728" y="2435027"/>
            <a:ext cx="6051272" cy="1846659"/>
          </a:xfrm>
          <a:noFill/>
        </p:spPr>
        <p:txBody>
          <a:bodyPr vert="horz" wrap="square" lIns="0" tIns="0" rIns="0" bIns="0" rtlCol="0" anchor="b" anchorCtr="0">
            <a:spAutoFit/>
          </a:bodyPr>
          <a:lstStyle>
            <a:lvl1pPr>
              <a:lnSpc>
                <a:spcPct val="100000"/>
              </a:lnSpc>
              <a:defRPr lang="en-US" sz="3000" b="0">
                <a:latin typeface="+mj-lt"/>
                <a:cs typeface="Oracle Sans Tab" panose="020B0503020204020204" pitchFamily="34" charset="0"/>
              </a:defRPr>
            </a:lvl1pPr>
          </a:lstStyle>
          <a:p>
            <a:pPr lvl="0"/>
            <a:r>
              <a:rPr lang="en-US" dirty="0"/>
              <a:t>“Click to type customer or partner quote surrounded by quotation marks.” Remove/replace placeholder image as needed.</a:t>
            </a:r>
          </a:p>
        </p:txBody>
      </p:sp>
      <p:sp>
        <p:nvSpPr>
          <p:cNvPr id="13" name="Text Field">
            <a:extLst>
              <a:ext uri="{FF2B5EF4-FFF2-40B4-BE49-F238E27FC236}">
                <a16:creationId xmlns:a16="http://schemas.microsoft.com/office/drawing/2014/main" id="{04A571F4-71E4-264A-BBD5-0475995E681B}"/>
              </a:ext>
            </a:extLst>
          </p:cNvPr>
          <p:cNvSpPr>
            <a:spLocks noGrp="1"/>
          </p:cNvSpPr>
          <p:nvPr>
            <p:ph type="body" sz="quarter" idx="37" hasCustomPrompt="1"/>
          </p:nvPr>
        </p:nvSpPr>
        <p:spPr>
          <a:xfrm>
            <a:off x="5385816" y="4983135"/>
            <a:ext cx="6051272" cy="266291"/>
          </a:xfrm>
          <a:prstGeom prst="rect">
            <a:avLst/>
          </a:prstGeom>
        </p:spPr>
        <p:txBody>
          <a:bodyPr>
            <a:noAutofit/>
          </a:bodyPr>
          <a:lstStyle>
            <a:lvl1pPr>
              <a:defRPr b="1"/>
            </a:lvl1pPr>
          </a:lstStyle>
          <a:p>
            <a:pPr lvl="0"/>
            <a:r>
              <a:rPr lang="en-US" dirty="0"/>
              <a:t>Name of person quoted</a:t>
            </a:r>
          </a:p>
        </p:txBody>
      </p:sp>
      <p:sp>
        <p:nvSpPr>
          <p:cNvPr id="11" name="Text Field 2">
            <a:extLst>
              <a:ext uri="{FF2B5EF4-FFF2-40B4-BE49-F238E27FC236}">
                <a16:creationId xmlns:a16="http://schemas.microsoft.com/office/drawing/2014/main" id="{CBFB97F9-F988-C34C-8B6D-BB4A4D881736}"/>
              </a:ext>
            </a:extLst>
          </p:cNvPr>
          <p:cNvSpPr>
            <a:spLocks noGrp="1"/>
          </p:cNvSpPr>
          <p:nvPr>
            <p:ph type="body" sz="quarter" idx="36" hasCustomPrompt="1"/>
          </p:nvPr>
        </p:nvSpPr>
        <p:spPr>
          <a:xfrm>
            <a:off x="5385816" y="5320728"/>
            <a:ext cx="6051272" cy="786385"/>
          </a:xfrm>
          <a:prstGeom prst="rect">
            <a:avLst/>
          </a:prstGeom>
        </p:spPr>
        <p:txBody>
          <a:bodyPr>
            <a:noAutofit/>
          </a:bodyPr>
          <a:lstStyle>
            <a:lvl1pPr>
              <a:defRPr/>
            </a:lvl1pPr>
          </a:lstStyle>
          <a:p>
            <a:pPr lvl="0"/>
            <a:r>
              <a:rPr lang="en-US" dirty="0"/>
              <a:t>Additional information if needed</a:t>
            </a:r>
          </a:p>
        </p:txBody>
      </p:sp>
      <p:pic>
        <p:nvPicPr>
          <p:cNvPr id="15" name="OTag">
            <a:extLst>
              <a:ext uri="{FF2B5EF4-FFF2-40B4-BE49-F238E27FC236}">
                <a16:creationId xmlns:a16="http://schemas.microsoft.com/office/drawing/2014/main" id="{0D7B12AA-E756-4885-BD64-8DBE9AAC5A1F}"/>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7" name="Slide Number Placeholder 6">
            <a:extLst>
              <a:ext uri="{FF2B5EF4-FFF2-40B4-BE49-F238E27FC236}">
                <a16:creationId xmlns:a16="http://schemas.microsoft.com/office/drawing/2014/main" id="{6C82F77D-AAE1-49E0-8C46-83975B4AC826}"/>
              </a:ext>
            </a:extLst>
          </p:cNvPr>
          <p:cNvSpPr>
            <a:spLocks noGrp="1"/>
          </p:cNvSpPr>
          <p:nvPr>
            <p:ph type="sldNum" sz="quarter" idx="45"/>
          </p:nvPr>
        </p:nvSpPr>
        <p:spPr/>
        <p:txBody>
          <a:bodyPr/>
          <a:lstStyle/>
          <a:p>
            <a:fld id="{345D60D9-5372-5F40-9443-0F9AE5BDC3C8}" type="slidenum">
              <a:rPr lang="en-US" smtClean="0"/>
              <a:pPr/>
              <a:t>‹#›</a:t>
            </a:fld>
            <a:endParaRPr lang="en-US" dirty="0"/>
          </a:p>
        </p:txBody>
      </p:sp>
      <p:sp>
        <p:nvSpPr>
          <p:cNvPr id="6" name="Footer Placeholder 5">
            <a:extLst>
              <a:ext uri="{FF2B5EF4-FFF2-40B4-BE49-F238E27FC236}">
                <a16:creationId xmlns:a16="http://schemas.microsoft.com/office/drawing/2014/main" id="{D7B2E353-DA56-4DDC-BA6A-8DBF5B35499D}"/>
              </a:ext>
            </a:extLst>
          </p:cNvPr>
          <p:cNvSpPr>
            <a:spLocks noGrp="1"/>
          </p:cNvSpPr>
          <p:nvPr>
            <p:ph type="ftr" sz="quarter" idx="44"/>
          </p:nvPr>
        </p:nvSpPr>
        <p:spPr/>
        <p:txBody>
          <a:bodyPr/>
          <a:lstStyle/>
          <a:p>
            <a:r>
              <a:rPr lang="en-US"/>
              <a:t>Copyright © 2023, Oracle and/or its affiliates</a:t>
            </a:r>
            <a:endParaRPr lang="en-US" dirty="0"/>
          </a:p>
        </p:txBody>
      </p:sp>
      <p:sp>
        <p:nvSpPr>
          <p:cNvPr id="4" name="Date Placeholder 3">
            <a:extLst>
              <a:ext uri="{FF2B5EF4-FFF2-40B4-BE49-F238E27FC236}">
                <a16:creationId xmlns:a16="http://schemas.microsoft.com/office/drawing/2014/main" id="{D906CAD6-29C8-4422-A48D-D8830936B44F}"/>
              </a:ext>
            </a:extLst>
          </p:cNvPr>
          <p:cNvSpPr>
            <a:spLocks noGrp="1"/>
          </p:cNvSpPr>
          <p:nvPr>
            <p:ph type="dt" sz="half" idx="43"/>
          </p:nvPr>
        </p:nvSpPr>
        <p:spPr/>
        <p:txBody>
          <a:bodyPr/>
          <a:lstStyle/>
          <a:p>
            <a:r>
              <a:rPr lang="en-IN"/>
              <a:t>[Date]</a:t>
            </a:r>
            <a:endParaRPr lang="en-US" dirty="0"/>
          </a:p>
        </p:txBody>
      </p:sp>
      <p:sp>
        <p:nvSpPr>
          <p:cNvPr id="16" name="Rectangle 15">
            <a:extLst>
              <a:ext uri="{FF2B5EF4-FFF2-40B4-BE49-F238E27FC236}">
                <a16:creationId xmlns:a16="http://schemas.microsoft.com/office/drawing/2014/main" id="{B80D205C-4C4B-4EE9-ACBA-F7B0C626DEC1}"/>
              </a:ext>
              <a:ext uri="{C183D7F6-B498-43B3-948B-1728B52AA6E4}">
                <adec:decorative xmlns:adec="http://schemas.microsoft.com/office/drawing/2017/decorative" val="1"/>
              </a:ext>
            </a:extLst>
          </p:cNvPr>
          <p:cNvSpPr/>
          <p:nvPr userDrawn="1"/>
        </p:nvSpPr>
        <p:spPr>
          <a:xfrm>
            <a:off x="5394723" y="4598369"/>
            <a:ext cx="301752" cy="45719"/>
          </a:xfrm>
          <a:prstGeom prst="rect">
            <a:avLst/>
          </a:prstGeom>
          <a:solidFill>
            <a:srgbClr val="C74634"/>
          </a:solidFill>
          <a:ln>
            <a:solidFill>
              <a:srgbClr val="C7463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334498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Dark - Metric_Pillar">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5B54DF6-D8D9-3E4B-A5D4-8DB1B36A2111}"/>
              </a:ext>
              <a:ext uri="{C183D7F6-B498-43B3-948B-1728B52AA6E4}">
                <adec:decorative xmlns:adec="http://schemas.microsoft.com/office/drawing/2017/decorative" val="1"/>
              </a:ext>
            </a:extLst>
          </p:cNvPr>
          <p:cNvPicPr>
            <a:picLocks noChangeAspect="1"/>
          </p:cNvPicPr>
          <p:nvPr userDrawn="1"/>
        </p:nvPicPr>
        <p:blipFill rotWithShape="1">
          <a:blip r:embed="rId2" cstate="screen">
            <a:alphaModFix amt="65000"/>
            <a:extLst>
              <a:ext uri="{28A0092B-C50C-407E-A947-70E740481C1C}">
                <a14:useLocalDpi xmlns:a14="http://schemas.microsoft.com/office/drawing/2010/main"/>
              </a:ext>
            </a:extLst>
          </a:blip>
          <a:srcRect l="49997"/>
          <a:stretch/>
        </p:blipFill>
        <p:spPr>
          <a:xfrm>
            <a:off x="6096000" y="0"/>
            <a:ext cx="6096348" cy="6858000"/>
          </a:xfrm>
          <a:prstGeom prst="rect">
            <a:avLst/>
          </a:prstGeom>
        </p:spPr>
      </p:pic>
      <p:pic>
        <p:nvPicPr>
          <p:cNvPr id="12" name="OTag">
            <a:extLst>
              <a:ext uri="{FF2B5EF4-FFF2-40B4-BE49-F238E27FC236}">
                <a16:creationId xmlns:a16="http://schemas.microsoft.com/office/drawing/2014/main" id="{E8A7F756-6885-FD4D-8CAC-01911AF996CA}"/>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9" name="Text Placeholder 4">
            <a:extLst>
              <a:ext uri="{FF2B5EF4-FFF2-40B4-BE49-F238E27FC236}">
                <a16:creationId xmlns:a16="http://schemas.microsoft.com/office/drawing/2014/main" id="{52A6D6F1-EBC4-4335-819B-433720EB173D}"/>
              </a:ext>
            </a:extLst>
          </p:cNvPr>
          <p:cNvSpPr>
            <a:spLocks noGrp="1"/>
          </p:cNvSpPr>
          <p:nvPr>
            <p:ph type="body" sz="quarter" idx="15" hasCustomPrompt="1"/>
          </p:nvPr>
        </p:nvSpPr>
        <p:spPr>
          <a:xfrm>
            <a:off x="723900" y="1600200"/>
            <a:ext cx="5085287" cy="2415700"/>
          </a:xfrm>
        </p:spPr>
        <p:txBody>
          <a:bodyPr anchor="b" anchorCtr="0"/>
          <a:lstStyle>
            <a:lvl1pPr>
              <a:defRPr sz="8000" b="1">
                <a:solidFill>
                  <a:schemeClr val="accent4"/>
                </a:solidFill>
              </a:defRPr>
            </a:lvl1pPr>
          </a:lstStyle>
          <a:p>
            <a:pPr lvl="0"/>
            <a:r>
              <a:rPr lang="en-US" dirty="0"/>
              <a:t>00%</a:t>
            </a:r>
          </a:p>
        </p:txBody>
      </p:sp>
      <p:sp>
        <p:nvSpPr>
          <p:cNvPr id="10" name="Rectangle 9">
            <a:extLst>
              <a:ext uri="{FF2B5EF4-FFF2-40B4-BE49-F238E27FC236}">
                <a16:creationId xmlns:a16="http://schemas.microsoft.com/office/drawing/2014/main" id="{25F5F9B0-71D6-4D40-B483-DA9EF17327F6}"/>
              </a:ext>
              <a:ext uri="{C183D7F6-B498-43B3-948B-1728B52AA6E4}">
                <adec:decorative xmlns:adec="http://schemas.microsoft.com/office/drawing/2017/decorative" val="1"/>
              </a:ext>
            </a:extLst>
          </p:cNvPr>
          <p:cNvSpPr/>
          <p:nvPr userDrawn="1"/>
        </p:nvSpPr>
        <p:spPr>
          <a:xfrm>
            <a:off x="783878" y="4218544"/>
            <a:ext cx="301752" cy="45719"/>
          </a:xfrm>
          <a:prstGeom prst="rect">
            <a:avLst/>
          </a:prstGeom>
          <a:solidFill>
            <a:schemeClr val="accent3"/>
          </a:solidFill>
          <a:ln w="3175" cap="flat" cmpd="sng" algn="ctr">
            <a:solidFill>
              <a:schemeClr val="accent3"/>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accent2"/>
              </a:solidFill>
              <a:effectLst/>
              <a:uLnTx/>
              <a:uFillTx/>
              <a:latin typeface="Oracle Sans Tab"/>
              <a:ea typeface="+mn-ea"/>
              <a:cs typeface="+mn-cs"/>
            </a:endParaRPr>
          </a:p>
        </p:txBody>
      </p:sp>
      <p:sp>
        <p:nvSpPr>
          <p:cNvPr id="4" name="Content">
            <a:extLst>
              <a:ext uri="{FF2B5EF4-FFF2-40B4-BE49-F238E27FC236}">
                <a16:creationId xmlns:a16="http://schemas.microsoft.com/office/drawing/2014/main" id="{6FFB33C6-31EA-4D15-AC3F-377D699FA842}"/>
              </a:ext>
            </a:extLst>
          </p:cNvPr>
          <p:cNvSpPr>
            <a:spLocks noGrp="1"/>
          </p:cNvSpPr>
          <p:nvPr>
            <p:ph sz="quarter" idx="14"/>
          </p:nvPr>
        </p:nvSpPr>
        <p:spPr>
          <a:xfrm>
            <a:off x="775225" y="4649788"/>
            <a:ext cx="5072063" cy="145732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Slide Number Placeholder 6">
            <a:extLst>
              <a:ext uri="{FF2B5EF4-FFF2-40B4-BE49-F238E27FC236}">
                <a16:creationId xmlns:a16="http://schemas.microsoft.com/office/drawing/2014/main" id="{9BDC2851-E9BE-4691-AE94-635936A66775}"/>
              </a:ext>
            </a:extLst>
          </p:cNvPr>
          <p:cNvSpPr>
            <a:spLocks noGrp="1"/>
          </p:cNvSpPr>
          <p:nvPr>
            <p:ph type="sldNum" sz="quarter" idx="18"/>
          </p:nvPr>
        </p:nvSpPr>
        <p:spPr/>
        <p:txBody>
          <a:bodyPr/>
          <a:lstStyle/>
          <a:p>
            <a:fld id="{345D60D9-5372-5F40-9443-0F9AE5BDC3C8}" type="slidenum">
              <a:rPr lang="en-US" smtClean="0"/>
              <a:pPr/>
              <a:t>‹#›</a:t>
            </a:fld>
            <a:endParaRPr lang="en-US" dirty="0"/>
          </a:p>
        </p:txBody>
      </p:sp>
      <p:sp>
        <p:nvSpPr>
          <p:cNvPr id="5" name="Footer Placeholder 4">
            <a:extLst>
              <a:ext uri="{FF2B5EF4-FFF2-40B4-BE49-F238E27FC236}">
                <a16:creationId xmlns:a16="http://schemas.microsoft.com/office/drawing/2014/main" id="{84B2DF6E-494A-4D98-888D-68B724E489C5}"/>
              </a:ext>
            </a:extLst>
          </p:cNvPr>
          <p:cNvSpPr>
            <a:spLocks noGrp="1"/>
          </p:cNvSpPr>
          <p:nvPr>
            <p:ph type="ftr" sz="quarter" idx="17"/>
          </p:nvPr>
        </p:nvSpPr>
        <p:spPr/>
        <p:txBody>
          <a:bodyPr/>
          <a:lstStyle/>
          <a:p>
            <a:r>
              <a:rPr lang="en-US"/>
              <a:t>Copyright © 2023, Oracle and/or its affiliates</a:t>
            </a:r>
            <a:endParaRPr lang="en-US" dirty="0"/>
          </a:p>
        </p:txBody>
      </p:sp>
      <p:sp>
        <p:nvSpPr>
          <p:cNvPr id="3" name="Date Placeholder 2">
            <a:extLst>
              <a:ext uri="{FF2B5EF4-FFF2-40B4-BE49-F238E27FC236}">
                <a16:creationId xmlns:a16="http://schemas.microsoft.com/office/drawing/2014/main" id="{A558375C-46BC-48EA-9DFC-3DF06967D7C3}"/>
              </a:ext>
            </a:extLst>
          </p:cNvPr>
          <p:cNvSpPr>
            <a:spLocks noGrp="1"/>
          </p:cNvSpPr>
          <p:nvPr>
            <p:ph type="dt" sz="half" idx="16"/>
          </p:nvPr>
        </p:nvSpPr>
        <p:spPr/>
        <p:txBody>
          <a:bodyPr/>
          <a:lstStyle/>
          <a:p>
            <a:r>
              <a:rPr lang="en-IN"/>
              <a:t>[Date]</a:t>
            </a:r>
            <a:endParaRPr lang="en-US" dirty="0"/>
          </a:p>
        </p:txBody>
      </p:sp>
    </p:spTree>
    <p:extLst>
      <p:ext uri="{BB962C8B-B14F-4D97-AF65-F5344CB8AC3E}">
        <p14:creationId xmlns:p14="http://schemas.microsoft.com/office/powerpoint/2010/main" val="22281169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Speaker_1">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4B49483A-D5BF-4B47-B9C4-0CB237B4ED7E}"/>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40000"/>
          <a:stretch/>
        </p:blipFill>
        <p:spPr>
          <a:xfrm>
            <a:off x="4876798" y="0"/>
            <a:ext cx="7315201" cy="6858000"/>
          </a:xfrm>
          <a:prstGeom prst="rect">
            <a:avLst/>
          </a:prstGeom>
        </p:spPr>
      </p:pic>
      <p:sp>
        <p:nvSpPr>
          <p:cNvPr id="2" name="Title 1">
            <a:extLst>
              <a:ext uri="{FF2B5EF4-FFF2-40B4-BE49-F238E27FC236}">
                <a16:creationId xmlns:a16="http://schemas.microsoft.com/office/drawing/2014/main" id="{5F8DD237-1E40-4383-9C51-545B9C5DD604}"/>
              </a:ext>
            </a:extLst>
          </p:cNvPr>
          <p:cNvSpPr>
            <a:spLocks noGrp="1"/>
          </p:cNvSpPr>
          <p:nvPr>
            <p:ph type="title" hasCustomPrompt="1"/>
          </p:nvPr>
        </p:nvSpPr>
        <p:spPr>
          <a:xfrm>
            <a:off x="762000" y="1600200"/>
            <a:ext cx="3697357" cy="1320103"/>
          </a:xfrm>
        </p:spPr>
        <p:txBody>
          <a:bodyPr vert="horz" wrap="square" lIns="0" tIns="0" rIns="0" bIns="0" rtlCol="0" anchor="b" anchorCtr="0">
            <a:normAutofit/>
          </a:bodyPr>
          <a:lstStyle>
            <a:lvl1pPr>
              <a:defRPr lang="en-US" sz="4000" b="0">
                <a:latin typeface="Georgia" panose="02040502050405020303" pitchFamily="18" charset="0"/>
                <a:ea typeface="+mj-ea"/>
              </a:defRPr>
            </a:lvl1pPr>
          </a:lstStyle>
          <a:p>
            <a:pPr marL="0" lvl="0">
              <a:lnSpc>
                <a:spcPct val="100000"/>
              </a:lnSpc>
            </a:pPr>
            <a:r>
              <a:rPr lang="en-US" dirty="0"/>
              <a:t>Speaker</a:t>
            </a:r>
          </a:p>
        </p:txBody>
      </p:sp>
      <p:sp>
        <p:nvSpPr>
          <p:cNvPr id="13" name="Rectangle 12">
            <a:extLst>
              <a:ext uri="{FF2B5EF4-FFF2-40B4-BE49-F238E27FC236}">
                <a16:creationId xmlns:a16="http://schemas.microsoft.com/office/drawing/2014/main" id="{6B8561DD-EDCD-4C98-87E1-A6FB380FEF4A}"/>
              </a:ext>
              <a:ext uri="{C183D7F6-B498-43B3-948B-1728B52AA6E4}">
                <adec:decorative xmlns:adec="http://schemas.microsoft.com/office/drawing/2017/decorative" val="1"/>
              </a:ext>
            </a:extLst>
          </p:cNvPr>
          <p:cNvSpPr/>
          <p:nvPr userDrawn="1"/>
        </p:nvSpPr>
        <p:spPr>
          <a:xfrm>
            <a:off x="787400" y="3196289"/>
            <a:ext cx="301752" cy="45719"/>
          </a:xfrm>
          <a:prstGeom prst="rect">
            <a:avLst/>
          </a:prstGeom>
          <a:solidFill>
            <a:srgbClr val="C74634"/>
          </a:solidFill>
          <a:ln>
            <a:solidFill>
              <a:srgbClr val="C7463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Picture Placeholder 4">
            <a:extLst>
              <a:ext uri="{FF2B5EF4-FFF2-40B4-BE49-F238E27FC236}">
                <a16:creationId xmlns:a16="http://schemas.microsoft.com/office/drawing/2014/main" id="{DEEA7EE7-413E-4F05-94D2-2DA6180164CA}"/>
              </a:ext>
            </a:extLst>
          </p:cNvPr>
          <p:cNvSpPr>
            <a:spLocks noGrp="1"/>
          </p:cNvSpPr>
          <p:nvPr>
            <p:ph type="pic" sz="quarter" idx="10"/>
          </p:nvPr>
        </p:nvSpPr>
        <p:spPr>
          <a:xfrm>
            <a:off x="6730914" y="1599494"/>
            <a:ext cx="3227476" cy="3247119"/>
          </a:xfrm>
        </p:spPr>
        <p:txBody>
          <a:bodyPr/>
          <a:lstStyle>
            <a:lvl1pPr>
              <a:defRPr>
                <a:solidFill>
                  <a:schemeClr val="tx1"/>
                </a:solidFill>
              </a:defRPr>
            </a:lvl1pPr>
          </a:lstStyle>
          <a:p>
            <a:r>
              <a:rPr lang="en-GB"/>
              <a:t>Click icon to add picture</a:t>
            </a:r>
            <a:endParaRPr lang="en-US"/>
          </a:p>
        </p:txBody>
      </p:sp>
      <p:sp>
        <p:nvSpPr>
          <p:cNvPr id="37" name="Text Placeholder 33">
            <a:extLst>
              <a:ext uri="{FF2B5EF4-FFF2-40B4-BE49-F238E27FC236}">
                <a16:creationId xmlns:a16="http://schemas.microsoft.com/office/drawing/2014/main" id="{4B94D438-35CF-4631-8709-33AB89A0307E}"/>
              </a:ext>
            </a:extLst>
          </p:cNvPr>
          <p:cNvSpPr>
            <a:spLocks noGrp="1"/>
          </p:cNvSpPr>
          <p:nvPr>
            <p:ph type="body" sz="quarter" idx="12" hasCustomPrompt="1"/>
          </p:nvPr>
        </p:nvSpPr>
        <p:spPr>
          <a:xfrm>
            <a:off x="6730914" y="5145363"/>
            <a:ext cx="3236480" cy="365125"/>
          </a:xfrm>
        </p:spPr>
        <p:txBody>
          <a:bodyPr vert="horz" lIns="0" tIns="0" rIns="0" bIns="0" rtlCol="0" anchor="t" anchorCtr="0">
            <a:noAutofit/>
          </a:bodyPr>
          <a:lstStyle>
            <a:lvl1pPr>
              <a:defRPr lang="en-US" sz="2000" b="0" dirty="0">
                <a:solidFill>
                  <a:schemeClr val="tx1"/>
                </a:solidFill>
                <a:latin typeface="Oracle Sans Extra Bold" panose="020B0803020204020204" pitchFamily="34" charset="0"/>
                <a:ea typeface="+mj-ea"/>
                <a:cs typeface="Oracle Sans Extra Bold" panose="020B0803020204020204" pitchFamily="34" charset="0"/>
              </a:defRPr>
            </a:lvl1pPr>
          </a:lstStyle>
          <a:p>
            <a:pPr lvl="0">
              <a:spcBef>
                <a:spcPct val="0"/>
              </a:spcBef>
            </a:pPr>
            <a:r>
              <a:rPr lang="en-US" dirty="0"/>
              <a:t>Add speaker name</a:t>
            </a:r>
          </a:p>
        </p:txBody>
      </p:sp>
      <p:sp>
        <p:nvSpPr>
          <p:cNvPr id="38" name="Text Placeholder 33">
            <a:extLst>
              <a:ext uri="{FF2B5EF4-FFF2-40B4-BE49-F238E27FC236}">
                <a16:creationId xmlns:a16="http://schemas.microsoft.com/office/drawing/2014/main" id="{F34D25E2-243D-4B96-8C35-F96C56B3482F}"/>
              </a:ext>
            </a:extLst>
          </p:cNvPr>
          <p:cNvSpPr>
            <a:spLocks noGrp="1"/>
          </p:cNvSpPr>
          <p:nvPr>
            <p:ph type="body" sz="quarter" idx="13" hasCustomPrompt="1"/>
          </p:nvPr>
        </p:nvSpPr>
        <p:spPr>
          <a:xfrm>
            <a:off x="6730914" y="5509468"/>
            <a:ext cx="3236480" cy="365125"/>
          </a:xfrm>
        </p:spPr>
        <p:txBody>
          <a:bodyPr vert="horz" lIns="0" tIns="0" rIns="0" bIns="0" rtlCol="0" anchor="t" anchorCtr="0">
            <a:noAutofit/>
          </a:bodyPr>
          <a:lstStyle>
            <a:lvl1pPr>
              <a:defRPr lang="en-US" dirty="0">
                <a:solidFill>
                  <a:schemeClr val="tx1"/>
                </a:solidFill>
                <a:latin typeface="+mn-lt"/>
                <a:ea typeface="+mj-ea"/>
                <a:cs typeface="Oracle Sans Extra Bold" panose="020B0503020204020204" pitchFamily="34" charset="0"/>
              </a:defRPr>
            </a:lvl1pPr>
          </a:lstStyle>
          <a:p>
            <a:pPr lvl="0">
              <a:spcBef>
                <a:spcPct val="0"/>
              </a:spcBef>
            </a:pPr>
            <a:r>
              <a:rPr lang="en-US" dirty="0"/>
              <a:t>Add speaker title</a:t>
            </a:r>
          </a:p>
        </p:txBody>
      </p:sp>
      <p:pic>
        <p:nvPicPr>
          <p:cNvPr id="10" name="OTag">
            <a:extLst>
              <a:ext uri="{FF2B5EF4-FFF2-40B4-BE49-F238E27FC236}">
                <a16:creationId xmlns:a16="http://schemas.microsoft.com/office/drawing/2014/main" id="{ACACB2B4-7B71-9C4C-986F-8528A7AE7392}"/>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16" name="Slide Number Placeholder 7">
            <a:extLst>
              <a:ext uri="{FF2B5EF4-FFF2-40B4-BE49-F238E27FC236}">
                <a16:creationId xmlns:a16="http://schemas.microsoft.com/office/drawing/2014/main" id="{6BEF3F0C-7FEC-7B40-A1F6-8EE025365DEB}"/>
              </a:ext>
            </a:extLst>
          </p:cNvPr>
          <p:cNvSpPr>
            <a:spLocks noGrp="1"/>
          </p:cNvSpPr>
          <p:nvPr>
            <p:ph type="sldNum" sz="quarter" idx="15"/>
          </p:nvPr>
        </p:nvSpPr>
        <p:spPr>
          <a:xfrm>
            <a:off x="762000" y="6423660"/>
            <a:ext cx="365760" cy="365760"/>
          </a:xfrm>
        </p:spPr>
        <p:txBody>
          <a:bodyPr/>
          <a:lstStyle/>
          <a:p>
            <a:fld id="{345D60D9-5372-5F40-9443-0F9AE5BDC3C8}" type="slidenum">
              <a:rPr lang="en-US" smtClean="0"/>
              <a:pPr/>
              <a:t>‹#›</a:t>
            </a:fld>
            <a:endParaRPr lang="en-US" dirty="0"/>
          </a:p>
        </p:txBody>
      </p:sp>
      <p:sp>
        <p:nvSpPr>
          <p:cNvPr id="12" name="Footer Placeholder 4">
            <a:extLst>
              <a:ext uri="{FF2B5EF4-FFF2-40B4-BE49-F238E27FC236}">
                <a16:creationId xmlns:a16="http://schemas.microsoft.com/office/drawing/2014/main" id="{8D13E50C-836B-3442-AB9E-EEE2C6593479}"/>
              </a:ext>
            </a:extLst>
          </p:cNvPr>
          <p:cNvSpPr>
            <a:spLocks noGrp="1"/>
          </p:cNvSpPr>
          <p:nvPr>
            <p:ph type="ftr" sz="quarter" idx="11"/>
          </p:nvPr>
        </p:nvSpPr>
        <p:spPr>
          <a:xfrm>
            <a:off x="1127759" y="6423978"/>
            <a:ext cx="5745379" cy="365125"/>
          </a:xfrm>
        </p:spPr>
        <p:txBody>
          <a:bodyPr/>
          <a:lstStyle/>
          <a:p>
            <a:r>
              <a:rPr lang="en-US"/>
              <a:t>Copyright © 2023, Oracle and/or its affiliates</a:t>
            </a:r>
            <a:endParaRPr lang="en-US" dirty="0"/>
          </a:p>
        </p:txBody>
      </p:sp>
      <p:sp>
        <p:nvSpPr>
          <p:cNvPr id="11" name="Date Placeholder 2">
            <a:extLst>
              <a:ext uri="{FF2B5EF4-FFF2-40B4-BE49-F238E27FC236}">
                <a16:creationId xmlns:a16="http://schemas.microsoft.com/office/drawing/2014/main" id="{BB3B6E64-A4C4-9D46-BFF1-1F043A38E608}"/>
              </a:ext>
            </a:extLst>
          </p:cNvPr>
          <p:cNvSpPr>
            <a:spLocks noGrp="1"/>
          </p:cNvSpPr>
          <p:nvPr>
            <p:ph type="dt" sz="half" idx="14"/>
          </p:nvPr>
        </p:nvSpPr>
        <p:spPr>
          <a:xfrm>
            <a:off x="6873138" y="6425604"/>
            <a:ext cx="2743200" cy="363500"/>
          </a:xfrm>
        </p:spPr>
        <p:txBody>
          <a:bodyPr/>
          <a:lstStyle/>
          <a:p>
            <a:r>
              <a:rPr lang="en-IN"/>
              <a:t>[Date]</a:t>
            </a:r>
            <a:endParaRPr lang="en-US" dirty="0"/>
          </a:p>
        </p:txBody>
      </p:sp>
    </p:spTree>
    <p:extLst>
      <p:ext uri="{BB962C8B-B14F-4D97-AF65-F5344CB8AC3E}">
        <p14:creationId xmlns:p14="http://schemas.microsoft.com/office/powerpoint/2010/main" val="2875688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Speaker_2">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A5C0A570-849B-AC4C-8F27-8BDD8B194373}"/>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29772"/>
          <a:stretch/>
        </p:blipFill>
        <p:spPr>
          <a:xfrm>
            <a:off x="3629892" y="0"/>
            <a:ext cx="8562108" cy="6858000"/>
          </a:xfrm>
          <a:prstGeom prst="rect">
            <a:avLst/>
          </a:prstGeom>
        </p:spPr>
      </p:pic>
      <p:sp>
        <p:nvSpPr>
          <p:cNvPr id="2" name="Title 1">
            <a:extLst>
              <a:ext uri="{FF2B5EF4-FFF2-40B4-BE49-F238E27FC236}">
                <a16:creationId xmlns:a16="http://schemas.microsoft.com/office/drawing/2014/main" id="{31D55E47-4DBE-46C5-AA1D-6AC25D117460}"/>
              </a:ext>
            </a:extLst>
          </p:cNvPr>
          <p:cNvSpPr>
            <a:spLocks noGrp="1"/>
          </p:cNvSpPr>
          <p:nvPr>
            <p:ph type="title" hasCustomPrompt="1"/>
          </p:nvPr>
        </p:nvSpPr>
        <p:spPr>
          <a:xfrm>
            <a:off x="762000" y="1600200"/>
            <a:ext cx="2560320" cy="1320103"/>
          </a:xfrm>
        </p:spPr>
        <p:txBody>
          <a:bodyPr vert="horz" wrap="square" lIns="0" tIns="0" rIns="0" bIns="0" rtlCol="0" anchor="b" anchorCtr="0">
            <a:normAutofit/>
          </a:bodyPr>
          <a:lstStyle>
            <a:lvl1pPr marL="0" algn="l" defTabSz="914400" rtl="0" eaLnBrk="1" latinLnBrk="0" hangingPunct="1">
              <a:lnSpc>
                <a:spcPct val="100000"/>
              </a:lnSpc>
              <a:spcBef>
                <a:spcPct val="0"/>
              </a:spcBef>
              <a:buNone/>
              <a:defRPr lang="en-US" sz="4000" b="0" i="0" kern="1200" baseline="0" dirty="0">
                <a:solidFill>
                  <a:schemeClr val="tx1"/>
                </a:solidFill>
                <a:latin typeface="Georgia" panose="02040502050405020303" pitchFamily="18" charset="0"/>
                <a:ea typeface="+mj-ea"/>
                <a:cs typeface="+mj-cs"/>
              </a:defRPr>
            </a:lvl1pPr>
          </a:lstStyle>
          <a:p>
            <a:pPr marL="0" lvl="0">
              <a:lnSpc>
                <a:spcPct val="100000"/>
              </a:lnSpc>
            </a:pPr>
            <a:r>
              <a:rPr lang="en-US" dirty="0"/>
              <a:t>Speakers</a:t>
            </a:r>
          </a:p>
        </p:txBody>
      </p:sp>
      <p:sp>
        <p:nvSpPr>
          <p:cNvPr id="20" name="Rectangle 19">
            <a:extLst>
              <a:ext uri="{FF2B5EF4-FFF2-40B4-BE49-F238E27FC236}">
                <a16:creationId xmlns:a16="http://schemas.microsoft.com/office/drawing/2014/main" id="{CF743AC2-8A7C-45C1-A7EA-F56435C6EDFD}"/>
              </a:ext>
              <a:ext uri="{C183D7F6-B498-43B3-948B-1728B52AA6E4}">
                <adec:decorative xmlns:adec="http://schemas.microsoft.com/office/drawing/2017/decorative" val="1"/>
              </a:ext>
            </a:extLst>
          </p:cNvPr>
          <p:cNvSpPr/>
          <p:nvPr userDrawn="1"/>
        </p:nvSpPr>
        <p:spPr>
          <a:xfrm>
            <a:off x="787400" y="3196289"/>
            <a:ext cx="301752" cy="45719"/>
          </a:xfrm>
          <a:prstGeom prst="rect">
            <a:avLst/>
          </a:prstGeom>
          <a:solidFill>
            <a:srgbClr val="C74634"/>
          </a:solidFill>
          <a:ln>
            <a:solidFill>
              <a:srgbClr val="C7463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Picture Placeholder 4">
            <a:extLst>
              <a:ext uri="{FF2B5EF4-FFF2-40B4-BE49-F238E27FC236}">
                <a16:creationId xmlns:a16="http://schemas.microsoft.com/office/drawing/2014/main" id="{DEEA7EE7-413E-4F05-94D2-2DA6180164CA}"/>
              </a:ext>
            </a:extLst>
          </p:cNvPr>
          <p:cNvSpPr>
            <a:spLocks noGrp="1"/>
          </p:cNvSpPr>
          <p:nvPr>
            <p:ph type="pic" sz="quarter" idx="10"/>
          </p:nvPr>
        </p:nvSpPr>
        <p:spPr>
          <a:xfrm>
            <a:off x="4408473" y="1599336"/>
            <a:ext cx="3227832" cy="3247119"/>
          </a:xfrm>
        </p:spPr>
        <p:txBody>
          <a:bodyPr/>
          <a:lstStyle>
            <a:lvl1pPr>
              <a:defRPr>
                <a:solidFill>
                  <a:schemeClr val="tx1"/>
                </a:solidFill>
              </a:defRPr>
            </a:lvl1pPr>
          </a:lstStyle>
          <a:p>
            <a:r>
              <a:rPr lang="en-GB"/>
              <a:t>Click icon to add picture</a:t>
            </a:r>
            <a:endParaRPr lang="en-US" dirty="0"/>
          </a:p>
        </p:txBody>
      </p:sp>
      <p:sp>
        <p:nvSpPr>
          <p:cNvPr id="37" name="Text Placeholder 33">
            <a:extLst>
              <a:ext uri="{FF2B5EF4-FFF2-40B4-BE49-F238E27FC236}">
                <a16:creationId xmlns:a16="http://schemas.microsoft.com/office/drawing/2014/main" id="{4B94D438-35CF-4631-8709-33AB89A0307E}"/>
              </a:ext>
            </a:extLst>
          </p:cNvPr>
          <p:cNvSpPr>
            <a:spLocks noGrp="1"/>
          </p:cNvSpPr>
          <p:nvPr>
            <p:ph type="body" sz="quarter" idx="12" hasCustomPrompt="1"/>
          </p:nvPr>
        </p:nvSpPr>
        <p:spPr>
          <a:xfrm>
            <a:off x="4408473" y="5145205"/>
            <a:ext cx="3227832" cy="365125"/>
          </a:xfrm>
        </p:spPr>
        <p:txBody>
          <a:bodyPr vert="horz" lIns="0" tIns="0" rIns="0" bIns="0" rtlCol="0" anchor="t" anchorCtr="0">
            <a:noAutofit/>
          </a:bodyPr>
          <a:lstStyle>
            <a:lvl1pPr>
              <a:defRPr lang="en-US" sz="2000" b="0" dirty="0">
                <a:solidFill>
                  <a:schemeClr val="tx1"/>
                </a:solidFill>
                <a:latin typeface="Oracle Sans Extra Bold" panose="020B0803020204020204" pitchFamily="34" charset="0"/>
                <a:ea typeface="+mj-ea"/>
                <a:cs typeface="Oracle Sans Extra Bold" panose="020B0803020204020204" pitchFamily="34" charset="0"/>
              </a:defRPr>
            </a:lvl1pPr>
          </a:lstStyle>
          <a:p>
            <a:pPr lvl="0">
              <a:spcBef>
                <a:spcPct val="0"/>
              </a:spcBef>
            </a:pPr>
            <a:r>
              <a:rPr lang="en-US" dirty="0"/>
              <a:t>Add speaker name</a:t>
            </a:r>
          </a:p>
        </p:txBody>
      </p:sp>
      <p:sp>
        <p:nvSpPr>
          <p:cNvPr id="38" name="Text Placeholder 33">
            <a:extLst>
              <a:ext uri="{FF2B5EF4-FFF2-40B4-BE49-F238E27FC236}">
                <a16:creationId xmlns:a16="http://schemas.microsoft.com/office/drawing/2014/main" id="{F34D25E2-243D-4B96-8C35-F96C56B3482F}"/>
              </a:ext>
            </a:extLst>
          </p:cNvPr>
          <p:cNvSpPr>
            <a:spLocks noGrp="1"/>
          </p:cNvSpPr>
          <p:nvPr>
            <p:ph type="body" sz="quarter" idx="13" hasCustomPrompt="1"/>
          </p:nvPr>
        </p:nvSpPr>
        <p:spPr>
          <a:xfrm>
            <a:off x="4408473" y="5509310"/>
            <a:ext cx="3227832" cy="365125"/>
          </a:xfrm>
        </p:spPr>
        <p:txBody>
          <a:bodyPr vert="horz" lIns="0" tIns="0" rIns="0" bIns="0" rtlCol="0" anchor="t" anchorCtr="0">
            <a:noAutofit/>
          </a:bodyPr>
          <a:lstStyle>
            <a:lvl1pPr>
              <a:defRPr lang="en-US" dirty="0">
                <a:solidFill>
                  <a:schemeClr val="tx1"/>
                </a:solidFill>
                <a:latin typeface="+mn-lt"/>
                <a:ea typeface="+mj-ea"/>
                <a:cs typeface="Oracle Sans Extra Bold" panose="020B0503020204020204" pitchFamily="34" charset="0"/>
              </a:defRPr>
            </a:lvl1pPr>
          </a:lstStyle>
          <a:p>
            <a:pPr lvl="0">
              <a:spcBef>
                <a:spcPct val="0"/>
              </a:spcBef>
            </a:pPr>
            <a:r>
              <a:rPr lang="en-US" dirty="0"/>
              <a:t>Add speaker title</a:t>
            </a:r>
          </a:p>
        </p:txBody>
      </p:sp>
      <p:pic>
        <p:nvPicPr>
          <p:cNvPr id="10" name="OTag">
            <a:extLst>
              <a:ext uri="{FF2B5EF4-FFF2-40B4-BE49-F238E27FC236}">
                <a16:creationId xmlns:a16="http://schemas.microsoft.com/office/drawing/2014/main" id="{ACACB2B4-7B71-9C4C-986F-8528A7AE7392}"/>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14" name="Date Placeholder 2">
            <a:extLst>
              <a:ext uri="{FF2B5EF4-FFF2-40B4-BE49-F238E27FC236}">
                <a16:creationId xmlns:a16="http://schemas.microsoft.com/office/drawing/2014/main" id="{AE9A0A8C-2E6F-464B-9FD1-B9649E73A5C1}"/>
              </a:ext>
            </a:extLst>
          </p:cNvPr>
          <p:cNvSpPr>
            <a:spLocks noGrp="1"/>
          </p:cNvSpPr>
          <p:nvPr>
            <p:ph type="dt" sz="half" idx="17"/>
          </p:nvPr>
        </p:nvSpPr>
        <p:spPr>
          <a:xfrm>
            <a:off x="6873138" y="6425604"/>
            <a:ext cx="2743200" cy="363500"/>
          </a:xfrm>
        </p:spPr>
        <p:txBody>
          <a:bodyPr/>
          <a:lstStyle/>
          <a:p>
            <a:r>
              <a:rPr lang="en-IN"/>
              <a:t>[Date]</a:t>
            </a:r>
            <a:endParaRPr lang="en-US" dirty="0"/>
          </a:p>
        </p:txBody>
      </p:sp>
      <p:sp>
        <p:nvSpPr>
          <p:cNvPr id="15" name="Footer Placeholder 4">
            <a:extLst>
              <a:ext uri="{FF2B5EF4-FFF2-40B4-BE49-F238E27FC236}">
                <a16:creationId xmlns:a16="http://schemas.microsoft.com/office/drawing/2014/main" id="{0CCA3A0C-D472-2543-A7D4-913248392BB8}"/>
              </a:ext>
            </a:extLst>
          </p:cNvPr>
          <p:cNvSpPr>
            <a:spLocks noGrp="1"/>
          </p:cNvSpPr>
          <p:nvPr>
            <p:ph type="ftr" sz="quarter" idx="11"/>
          </p:nvPr>
        </p:nvSpPr>
        <p:spPr>
          <a:xfrm>
            <a:off x="1127759" y="6423978"/>
            <a:ext cx="5745379" cy="365125"/>
          </a:xfrm>
        </p:spPr>
        <p:txBody>
          <a:bodyPr/>
          <a:lstStyle/>
          <a:p>
            <a:r>
              <a:rPr lang="en-US"/>
              <a:t>Copyright © 2023, Oracle and/or its affiliates</a:t>
            </a:r>
            <a:endParaRPr lang="en-US" dirty="0"/>
          </a:p>
        </p:txBody>
      </p:sp>
      <p:sp>
        <p:nvSpPr>
          <p:cNvPr id="18" name="Slide Number Placeholder 7">
            <a:extLst>
              <a:ext uri="{FF2B5EF4-FFF2-40B4-BE49-F238E27FC236}">
                <a16:creationId xmlns:a16="http://schemas.microsoft.com/office/drawing/2014/main" id="{140478BB-E705-324F-B49B-B24DA1FA107C}"/>
              </a:ext>
            </a:extLst>
          </p:cNvPr>
          <p:cNvSpPr>
            <a:spLocks noGrp="1"/>
          </p:cNvSpPr>
          <p:nvPr>
            <p:ph type="sldNum" sz="quarter" idx="18"/>
          </p:nvPr>
        </p:nvSpPr>
        <p:spPr>
          <a:xfrm>
            <a:off x="762000" y="6423660"/>
            <a:ext cx="365760" cy="365760"/>
          </a:xfrm>
        </p:spPr>
        <p:txBody>
          <a:bodyPr/>
          <a:lstStyle/>
          <a:p>
            <a:fld id="{345D60D9-5372-5F40-9443-0F9AE5BDC3C8}" type="slidenum">
              <a:rPr lang="en-US" smtClean="0"/>
              <a:pPr/>
              <a:t>‹#›</a:t>
            </a:fld>
            <a:endParaRPr lang="en-US" dirty="0"/>
          </a:p>
        </p:txBody>
      </p:sp>
      <p:sp>
        <p:nvSpPr>
          <p:cNvPr id="17" name="Picture Placeholder 4">
            <a:extLst>
              <a:ext uri="{FF2B5EF4-FFF2-40B4-BE49-F238E27FC236}">
                <a16:creationId xmlns:a16="http://schemas.microsoft.com/office/drawing/2014/main" id="{AD80FD35-1640-4598-BFDA-3E05A9FCEBBE}"/>
              </a:ext>
            </a:extLst>
          </p:cNvPr>
          <p:cNvSpPr>
            <a:spLocks noGrp="1"/>
          </p:cNvSpPr>
          <p:nvPr>
            <p:ph type="pic" sz="quarter" idx="19"/>
          </p:nvPr>
        </p:nvSpPr>
        <p:spPr>
          <a:xfrm>
            <a:off x="7942248" y="1599336"/>
            <a:ext cx="3227832" cy="3247119"/>
          </a:xfrm>
        </p:spPr>
        <p:txBody>
          <a:bodyPr/>
          <a:lstStyle>
            <a:lvl1pPr>
              <a:defRPr>
                <a:solidFill>
                  <a:schemeClr val="tx1"/>
                </a:solidFill>
              </a:defRPr>
            </a:lvl1pPr>
          </a:lstStyle>
          <a:p>
            <a:r>
              <a:rPr lang="en-GB"/>
              <a:t>Click icon to add picture</a:t>
            </a:r>
            <a:endParaRPr lang="en-US"/>
          </a:p>
        </p:txBody>
      </p:sp>
      <p:sp>
        <p:nvSpPr>
          <p:cNvPr id="21" name="Text Placeholder 33">
            <a:extLst>
              <a:ext uri="{FF2B5EF4-FFF2-40B4-BE49-F238E27FC236}">
                <a16:creationId xmlns:a16="http://schemas.microsoft.com/office/drawing/2014/main" id="{AF0CFD6E-C443-4D08-B5C0-973C8F72617B}"/>
              </a:ext>
            </a:extLst>
          </p:cNvPr>
          <p:cNvSpPr>
            <a:spLocks noGrp="1"/>
          </p:cNvSpPr>
          <p:nvPr>
            <p:ph type="body" sz="quarter" idx="20" hasCustomPrompt="1"/>
          </p:nvPr>
        </p:nvSpPr>
        <p:spPr>
          <a:xfrm>
            <a:off x="7942248" y="5145205"/>
            <a:ext cx="3227832" cy="365125"/>
          </a:xfrm>
        </p:spPr>
        <p:txBody>
          <a:bodyPr vert="horz" lIns="0" tIns="0" rIns="0" bIns="0" rtlCol="0" anchor="t" anchorCtr="0">
            <a:noAutofit/>
          </a:bodyPr>
          <a:lstStyle>
            <a:lvl1pPr>
              <a:defRPr lang="en-US" sz="2000" b="0" dirty="0">
                <a:solidFill>
                  <a:schemeClr val="tx1"/>
                </a:solidFill>
                <a:latin typeface="Oracle Sans Extra Bold" panose="020B0803020204020204" pitchFamily="34" charset="0"/>
                <a:ea typeface="+mj-ea"/>
                <a:cs typeface="Oracle Sans Extra Bold" panose="020B0803020204020204" pitchFamily="34" charset="0"/>
              </a:defRPr>
            </a:lvl1pPr>
          </a:lstStyle>
          <a:p>
            <a:pPr lvl="0">
              <a:spcBef>
                <a:spcPct val="0"/>
              </a:spcBef>
            </a:pPr>
            <a:r>
              <a:rPr lang="en-US" dirty="0"/>
              <a:t>Add speaker name</a:t>
            </a:r>
          </a:p>
        </p:txBody>
      </p:sp>
      <p:sp>
        <p:nvSpPr>
          <p:cNvPr id="25" name="Text Placeholder 33">
            <a:extLst>
              <a:ext uri="{FF2B5EF4-FFF2-40B4-BE49-F238E27FC236}">
                <a16:creationId xmlns:a16="http://schemas.microsoft.com/office/drawing/2014/main" id="{F3C3D640-B9ED-4162-9C4F-0F9F774E639B}"/>
              </a:ext>
            </a:extLst>
          </p:cNvPr>
          <p:cNvSpPr>
            <a:spLocks noGrp="1"/>
          </p:cNvSpPr>
          <p:nvPr>
            <p:ph type="body" sz="quarter" idx="21" hasCustomPrompt="1"/>
          </p:nvPr>
        </p:nvSpPr>
        <p:spPr>
          <a:xfrm>
            <a:off x="7942248" y="5509310"/>
            <a:ext cx="3227832" cy="365125"/>
          </a:xfrm>
        </p:spPr>
        <p:txBody>
          <a:bodyPr vert="horz" lIns="0" tIns="0" rIns="0" bIns="0" rtlCol="0" anchor="t" anchorCtr="0">
            <a:noAutofit/>
          </a:bodyPr>
          <a:lstStyle>
            <a:lvl1pPr>
              <a:defRPr lang="en-US" dirty="0">
                <a:solidFill>
                  <a:schemeClr val="tx1"/>
                </a:solidFill>
                <a:latin typeface="+mn-lt"/>
                <a:ea typeface="+mj-ea"/>
                <a:cs typeface="Oracle Sans Extra Bold" panose="020B0503020204020204" pitchFamily="34" charset="0"/>
              </a:defRPr>
            </a:lvl1pPr>
          </a:lstStyle>
          <a:p>
            <a:pPr lvl="0">
              <a:spcBef>
                <a:spcPct val="0"/>
              </a:spcBef>
            </a:pPr>
            <a:r>
              <a:rPr lang="en-US" dirty="0"/>
              <a:t>Add speaker title</a:t>
            </a:r>
          </a:p>
        </p:txBody>
      </p:sp>
    </p:spTree>
    <p:extLst>
      <p:ext uri="{BB962C8B-B14F-4D97-AF65-F5344CB8AC3E}">
        <p14:creationId xmlns:p14="http://schemas.microsoft.com/office/powerpoint/2010/main" val="3585866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Speaker_3">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B5F7083D-E5B1-3F4E-B342-0D8EF2A1F39B}"/>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29772"/>
          <a:stretch/>
        </p:blipFill>
        <p:spPr>
          <a:xfrm>
            <a:off x="3629892" y="0"/>
            <a:ext cx="8562108" cy="6858000"/>
          </a:xfrm>
          <a:prstGeom prst="rect">
            <a:avLst/>
          </a:prstGeom>
        </p:spPr>
      </p:pic>
      <p:sp>
        <p:nvSpPr>
          <p:cNvPr id="32" name="Title 1">
            <a:extLst>
              <a:ext uri="{FF2B5EF4-FFF2-40B4-BE49-F238E27FC236}">
                <a16:creationId xmlns:a16="http://schemas.microsoft.com/office/drawing/2014/main" id="{F61107A6-7831-4EC7-8264-2809B94682DD}"/>
              </a:ext>
            </a:extLst>
          </p:cNvPr>
          <p:cNvSpPr>
            <a:spLocks noGrp="1"/>
          </p:cNvSpPr>
          <p:nvPr>
            <p:ph type="title" hasCustomPrompt="1"/>
          </p:nvPr>
        </p:nvSpPr>
        <p:spPr>
          <a:xfrm>
            <a:off x="762000" y="1600200"/>
            <a:ext cx="2560320" cy="1320103"/>
          </a:xfrm>
        </p:spPr>
        <p:txBody>
          <a:bodyPr vert="horz" wrap="square" lIns="0" tIns="0" rIns="0" bIns="0" rtlCol="0" anchor="b" anchorCtr="0">
            <a:normAutofit/>
          </a:bodyPr>
          <a:lstStyle>
            <a:lvl1pPr marL="0" algn="l" defTabSz="914400" rtl="0" eaLnBrk="1" latinLnBrk="0" hangingPunct="1">
              <a:lnSpc>
                <a:spcPct val="100000"/>
              </a:lnSpc>
              <a:spcBef>
                <a:spcPct val="0"/>
              </a:spcBef>
              <a:buNone/>
              <a:defRPr lang="en-US" sz="4000" b="0" i="0" kern="1200" baseline="0" dirty="0">
                <a:solidFill>
                  <a:schemeClr val="tx1"/>
                </a:solidFill>
                <a:latin typeface="Georgia" panose="02040502050405020303" pitchFamily="18" charset="0"/>
                <a:ea typeface="+mj-ea"/>
                <a:cs typeface="+mj-cs"/>
              </a:defRPr>
            </a:lvl1pPr>
          </a:lstStyle>
          <a:p>
            <a:pPr marL="0" lvl="0">
              <a:lnSpc>
                <a:spcPct val="100000"/>
              </a:lnSpc>
            </a:pPr>
            <a:r>
              <a:rPr lang="en-US" dirty="0"/>
              <a:t>Speakers</a:t>
            </a:r>
          </a:p>
        </p:txBody>
      </p:sp>
      <p:sp>
        <p:nvSpPr>
          <p:cNvPr id="29" name="Rectangle 28">
            <a:extLst>
              <a:ext uri="{FF2B5EF4-FFF2-40B4-BE49-F238E27FC236}">
                <a16:creationId xmlns:a16="http://schemas.microsoft.com/office/drawing/2014/main" id="{4DADD3A8-3DD5-4C10-AE4C-B2A30501B64B}"/>
              </a:ext>
              <a:ext uri="{C183D7F6-B498-43B3-948B-1728B52AA6E4}">
                <adec:decorative xmlns:adec="http://schemas.microsoft.com/office/drawing/2017/decorative" val="1"/>
              </a:ext>
            </a:extLst>
          </p:cNvPr>
          <p:cNvSpPr/>
          <p:nvPr userDrawn="1"/>
        </p:nvSpPr>
        <p:spPr>
          <a:xfrm>
            <a:off x="787400" y="3196289"/>
            <a:ext cx="301752" cy="45719"/>
          </a:xfrm>
          <a:prstGeom prst="rect">
            <a:avLst/>
          </a:prstGeom>
          <a:solidFill>
            <a:srgbClr val="C74634"/>
          </a:solidFill>
          <a:ln>
            <a:solidFill>
              <a:srgbClr val="C7463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Picture Placeholder 4">
            <a:extLst>
              <a:ext uri="{FF2B5EF4-FFF2-40B4-BE49-F238E27FC236}">
                <a16:creationId xmlns:a16="http://schemas.microsoft.com/office/drawing/2014/main" id="{DEEA7EE7-413E-4F05-94D2-2DA6180164CA}"/>
              </a:ext>
            </a:extLst>
          </p:cNvPr>
          <p:cNvSpPr>
            <a:spLocks noGrp="1"/>
          </p:cNvSpPr>
          <p:nvPr>
            <p:ph type="pic" sz="quarter" idx="10"/>
          </p:nvPr>
        </p:nvSpPr>
        <p:spPr>
          <a:xfrm>
            <a:off x="3973424" y="1503086"/>
            <a:ext cx="2368296" cy="2331720"/>
          </a:xfrm>
        </p:spPr>
        <p:txBody>
          <a:bodyPr/>
          <a:lstStyle>
            <a:lvl1pPr>
              <a:defRPr>
                <a:solidFill>
                  <a:schemeClr val="tx1"/>
                </a:solidFill>
              </a:defRPr>
            </a:lvl1pPr>
          </a:lstStyle>
          <a:p>
            <a:r>
              <a:rPr lang="en-GB"/>
              <a:t>Click icon to add picture</a:t>
            </a:r>
            <a:endParaRPr lang="en-US" dirty="0"/>
          </a:p>
        </p:txBody>
      </p:sp>
      <p:sp>
        <p:nvSpPr>
          <p:cNvPr id="37" name="Text Placeholder 33">
            <a:extLst>
              <a:ext uri="{FF2B5EF4-FFF2-40B4-BE49-F238E27FC236}">
                <a16:creationId xmlns:a16="http://schemas.microsoft.com/office/drawing/2014/main" id="{4B94D438-35CF-4631-8709-33AB89A0307E}"/>
              </a:ext>
            </a:extLst>
          </p:cNvPr>
          <p:cNvSpPr>
            <a:spLocks noGrp="1"/>
          </p:cNvSpPr>
          <p:nvPr>
            <p:ph type="body" sz="quarter" idx="12" hasCustomPrompt="1"/>
          </p:nvPr>
        </p:nvSpPr>
        <p:spPr>
          <a:xfrm>
            <a:off x="3973423" y="4129592"/>
            <a:ext cx="2368296" cy="312444"/>
          </a:xfrm>
        </p:spPr>
        <p:txBody>
          <a:bodyPr vert="horz" lIns="0" tIns="0" rIns="0" bIns="0" rtlCol="0" anchor="t" anchorCtr="0">
            <a:noAutofit/>
          </a:bodyPr>
          <a:lstStyle>
            <a:lvl1pPr>
              <a:defRPr lang="en-US" sz="1600" b="0" dirty="0">
                <a:solidFill>
                  <a:schemeClr val="tx1"/>
                </a:solidFill>
                <a:latin typeface="Oracle Sans Extra Bold" panose="020B0803020204020204" pitchFamily="34" charset="0"/>
                <a:ea typeface="+mj-ea"/>
                <a:cs typeface="Oracle Sans Extra Bold" panose="020B0803020204020204" pitchFamily="34" charset="0"/>
              </a:defRPr>
            </a:lvl1pPr>
          </a:lstStyle>
          <a:p>
            <a:pPr lvl="0">
              <a:spcBef>
                <a:spcPct val="0"/>
              </a:spcBef>
            </a:pPr>
            <a:r>
              <a:rPr lang="en-US" dirty="0"/>
              <a:t>Add speaker name</a:t>
            </a:r>
          </a:p>
        </p:txBody>
      </p:sp>
      <p:sp>
        <p:nvSpPr>
          <p:cNvPr id="38" name="Text Placeholder 33">
            <a:extLst>
              <a:ext uri="{FF2B5EF4-FFF2-40B4-BE49-F238E27FC236}">
                <a16:creationId xmlns:a16="http://schemas.microsoft.com/office/drawing/2014/main" id="{F34D25E2-243D-4B96-8C35-F96C56B3482F}"/>
              </a:ext>
            </a:extLst>
          </p:cNvPr>
          <p:cNvSpPr>
            <a:spLocks noGrp="1"/>
          </p:cNvSpPr>
          <p:nvPr>
            <p:ph type="body" sz="quarter" idx="13" hasCustomPrompt="1"/>
          </p:nvPr>
        </p:nvSpPr>
        <p:spPr>
          <a:xfrm>
            <a:off x="3973423" y="4458391"/>
            <a:ext cx="2368296" cy="278431"/>
          </a:xfrm>
        </p:spPr>
        <p:txBody>
          <a:bodyPr vert="horz" lIns="0" tIns="0" rIns="0" bIns="0" rtlCol="0" anchor="t" anchorCtr="0">
            <a:noAutofit/>
          </a:bodyPr>
          <a:lstStyle>
            <a:lvl1pPr>
              <a:defRPr lang="en-US" sz="1400" dirty="0">
                <a:solidFill>
                  <a:schemeClr val="tx1"/>
                </a:solidFill>
                <a:latin typeface="+mn-lt"/>
                <a:ea typeface="+mj-ea"/>
                <a:cs typeface="Oracle Sans Extra Bold" panose="020B0503020204020204" pitchFamily="34" charset="0"/>
              </a:defRPr>
            </a:lvl1pPr>
          </a:lstStyle>
          <a:p>
            <a:pPr lvl="0">
              <a:spcBef>
                <a:spcPct val="0"/>
              </a:spcBef>
            </a:pPr>
            <a:r>
              <a:rPr lang="en-US" dirty="0"/>
              <a:t>Add speaker title</a:t>
            </a:r>
          </a:p>
        </p:txBody>
      </p:sp>
      <p:sp>
        <p:nvSpPr>
          <p:cNvPr id="31" name="Picture Placeholder 4">
            <a:extLst>
              <a:ext uri="{FF2B5EF4-FFF2-40B4-BE49-F238E27FC236}">
                <a16:creationId xmlns:a16="http://schemas.microsoft.com/office/drawing/2014/main" id="{FDC25F51-F732-4DED-B41F-218C4B09A992}"/>
              </a:ext>
            </a:extLst>
          </p:cNvPr>
          <p:cNvSpPr>
            <a:spLocks noGrp="1"/>
          </p:cNvSpPr>
          <p:nvPr>
            <p:ph type="pic" sz="quarter" idx="28"/>
          </p:nvPr>
        </p:nvSpPr>
        <p:spPr>
          <a:xfrm>
            <a:off x="6640424" y="1503086"/>
            <a:ext cx="2368296" cy="2331720"/>
          </a:xfrm>
        </p:spPr>
        <p:txBody>
          <a:bodyPr/>
          <a:lstStyle>
            <a:lvl1pPr>
              <a:defRPr>
                <a:solidFill>
                  <a:schemeClr val="tx1"/>
                </a:solidFill>
              </a:defRPr>
            </a:lvl1pPr>
          </a:lstStyle>
          <a:p>
            <a:r>
              <a:rPr lang="en-GB"/>
              <a:t>Click icon to add picture</a:t>
            </a:r>
            <a:endParaRPr lang="en-US" dirty="0"/>
          </a:p>
        </p:txBody>
      </p:sp>
      <p:sp>
        <p:nvSpPr>
          <p:cNvPr id="33" name="Text Placeholder 33">
            <a:extLst>
              <a:ext uri="{FF2B5EF4-FFF2-40B4-BE49-F238E27FC236}">
                <a16:creationId xmlns:a16="http://schemas.microsoft.com/office/drawing/2014/main" id="{D1B52A4B-0972-4F91-92C6-8090BEF5CCCB}"/>
              </a:ext>
            </a:extLst>
          </p:cNvPr>
          <p:cNvSpPr>
            <a:spLocks noGrp="1"/>
          </p:cNvSpPr>
          <p:nvPr>
            <p:ph type="body" sz="quarter" idx="29" hasCustomPrompt="1"/>
          </p:nvPr>
        </p:nvSpPr>
        <p:spPr>
          <a:xfrm>
            <a:off x="6640423" y="4129592"/>
            <a:ext cx="2368296" cy="312444"/>
          </a:xfrm>
        </p:spPr>
        <p:txBody>
          <a:bodyPr vert="horz" lIns="0" tIns="0" rIns="0" bIns="0" rtlCol="0" anchor="t" anchorCtr="0">
            <a:noAutofit/>
          </a:bodyPr>
          <a:lstStyle>
            <a:lvl1pPr>
              <a:defRPr lang="en-US" sz="1600" b="0" dirty="0">
                <a:solidFill>
                  <a:schemeClr val="tx1"/>
                </a:solidFill>
                <a:latin typeface="Oracle Sans Extra Bold" panose="020B0803020204020204" pitchFamily="34" charset="0"/>
                <a:ea typeface="+mj-ea"/>
                <a:cs typeface="Oracle Sans Extra Bold" panose="020B0803020204020204" pitchFamily="34" charset="0"/>
              </a:defRPr>
            </a:lvl1pPr>
          </a:lstStyle>
          <a:p>
            <a:pPr lvl="0">
              <a:spcBef>
                <a:spcPct val="0"/>
              </a:spcBef>
            </a:pPr>
            <a:r>
              <a:rPr lang="en-US" dirty="0"/>
              <a:t>Add speaker name</a:t>
            </a:r>
          </a:p>
        </p:txBody>
      </p:sp>
      <p:sp>
        <p:nvSpPr>
          <p:cNvPr id="34" name="Text Placeholder 33">
            <a:extLst>
              <a:ext uri="{FF2B5EF4-FFF2-40B4-BE49-F238E27FC236}">
                <a16:creationId xmlns:a16="http://schemas.microsoft.com/office/drawing/2014/main" id="{D6D713D8-07E2-4DC7-808A-1A9CD0EBCC6B}"/>
              </a:ext>
            </a:extLst>
          </p:cNvPr>
          <p:cNvSpPr>
            <a:spLocks noGrp="1"/>
          </p:cNvSpPr>
          <p:nvPr>
            <p:ph type="body" sz="quarter" idx="30" hasCustomPrompt="1"/>
          </p:nvPr>
        </p:nvSpPr>
        <p:spPr>
          <a:xfrm>
            <a:off x="6640423" y="4458391"/>
            <a:ext cx="2368296" cy="278431"/>
          </a:xfrm>
        </p:spPr>
        <p:txBody>
          <a:bodyPr vert="horz" lIns="0" tIns="0" rIns="0" bIns="0" rtlCol="0" anchor="t" anchorCtr="0">
            <a:noAutofit/>
          </a:bodyPr>
          <a:lstStyle>
            <a:lvl1pPr>
              <a:defRPr lang="en-US" sz="1400" dirty="0">
                <a:solidFill>
                  <a:schemeClr val="tx1"/>
                </a:solidFill>
                <a:latin typeface="+mn-lt"/>
                <a:ea typeface="+mj-ea"/>
                <a:cs typeface="Oracle Sans Extra Bold" panose="020B0503020204020204" pitchFamily="34" charset="0"/>
              </a:defRPr>
            </a:lvl1pPr>
          </a:lstStyle>
          <a:p>
            <a:pPr lvl="0">
              <a:spcBef>
                <a:spcPct val="0"/>
              </a:spcBef>
            </a:pPr>
            <a:r>
              <a:rPr lang="en-US" dirty="0"/>
              <a:t>Add speaker title</a:t>
            </a:r>
          </a:p>
        </p:txBody>
      </p:sp>
      <p:sp>
        <p:nvSpPr>
          <p:cNvPr id="35" name="Picture Placeholder 4">
            <a:extLst>
              <a:ext uri="{FF2B5EF4-FFF2-40B4-BE49-F238E27FC236}">
                <a16:creationId xmlns:a16="http://schemas.microsoft.com/office/drawing/2014/main" id="{D54CB0FE-E711-41BE-AE1E-539BC7B7761E}"/>
              </a:ext>
            </a:extLst>
          </p:cNvPr>
          <p:cNvSpPr>
            <a:spLocks noGrp="1"/>
          </p:cNvSpPr>
          <p:nvPr>
            <p:ph type="pic" sz="quarter" idx="31"/>
          </p:nvPr>
        </p:nvSpPr>
        <p:spPr>
          <a:xfrm>
            <a:off x="9316949" y="1503086"/>
            <a:ext cx="2368296" cy="2331720"/>
          </a:xfrm>
        </p:spPr>
        <p:txBody>
          <a:bodyPr/>
          <a:lstStyle>
            <a:lvl1pPr>
              <a:defRPr>
                <a:solidFill>
                  <a:schemeClr val="tx1"/>
                </a:solidFill>
              </a:defRPr>
            </a:lvl1pPr>
          </a:lstStyle>
          <a:p>
            <a:r>
              <a:rPr lang="en-GB"/>
              <a:t>Click icon to add picture</a:t>
            </a:r>
            <a:endParaRPr lang="en-US" dirty="0"/>
          </a:p>
        </p:txBody>
      </p:sp>
      <p:sp>
        <p:nvSpPr>
          <p:cNvPr id="36" name="Text Placeholder 33">
            <a:extLst>
              <a:ext uri="{FF2B5EF4-FFF2-40B4-BE49-F238E27FC236}">
                <a16:creationId xmlns:a16="http://schemas.microsoft.com/office/drawing/2014/main" id="{C9D94F0F-A124-427C-8B51-4EA7A2DA41ED}"/>
              </a:ext>
            </a:extLst>
          </p:cNvPr>
          <p:cNvSpPr>
            <a:spLocks noGrp="1"/>
          </p:cNvSpPr>
          <p:nvPr>
            <p:ph type="body" sz="quarter" idx="32" hasCustomPrompt="1"/>
          </p:nvPr>
        </p:nvSpPr>
        <p:spPr>
          <a:xfrm>
            <a:off x="9316948" y="4129592"/>
            <a:ext cx="2368296" cy="312444"/>
          </a:xfrm>
        </p:spPr>
        <p:txBody>
          <a:bodyPr vert="horz" lIns="0" tIns="0" rIns="0" bIns="0" rtlCol="0" anchor="t" anchorCtr="0">
            <a:noAutofit/>
          </a:bodyPr>
          <a:lstStyle>
            <a:lvl1pPr>
              <a:defRPr lang="en-US" sz="1600" b="0" dirty="0">
                <a:solidFill>
                  <a:schemeClr val="tx1"/>
                </a:solidFill>
                <a:latin typeface="Oracle Sans Extra Bold" panose="020B0803020204020204" pitchFamily="34" charset="0"/>
                <a:ea typeface="+mj-ea"/>
                <a:cs typeface="Oracle Sans Extra Bold" panose="020B0803020204020204" pitchFamily="34" charset="0"/>
              </a:defRPr>
            </a:lvl1pPr>
          </a:lstStyle>
          <a:p>
            <a:pPr lvl="0">
              <a:spcBef>
                <a:spcPct val="0"/>
              </a:spcBef>
            </a:pPr>
            <a:r>
              <a:rPr lang="en-US" dirty="0"/>
              <a:t>Add speaker name</a:t>
            </a:r>
          </a:p>
        </p:txBody>
      </p:sp>
      <p:sp>
        <p:nvSpPr>
          <p:cNvPr id="39" name="Text Placeholder 33">
            <a:extLst>
              <a:ext uri="{FF2B5EF4-FFF2-40B4-BE49-F238E27FC236}">
                <a16:creationId xmlns:a16="http://schemas.microsoft.com/office/drawing/2014/main" id="{D51FC9E3-DCC2-4D0A-80C8-4CB3924EC6CD}"/>
              </a:ext>
            </a:extLst>
          </p:cNvPr>
          <p:cNvSpPr>
            <a:spLocks noGrp="1"/>
          </p:cNvSpPr>
          <p:nvPr>
            <p:ph type="body" sz="quarter" idx="33" hasCustomPrompt="1"/>
          </p:nvPr>
        </p:nvSpPr>
        <p:spPr>
          <a:xfrm>
            <a:off x="9316948" y="4458391"/>
            <a:ext cx="2368296" cy="278431"/>
          </a:xfrm>
        </p:spPr>
        <p:txBody>
          <a:bodyPr vert="horz" lIns="0" tIns="0" rIns="0" bIns="0" rtlCol="0" anchor="t" anchorCtr="0">
            <a:noAutofit/>
          </a:bodyPr>
          <a:lstStyle>
            <a:lvl1pPr>
              <a:defRPr lang="en-US" sz="1400" dirty="0">
                <a:solidFill>
                  <a:schemeClr val="tx1"/>
                </a:solidFill>
                <a:latin typeface="+mn-lt"/>
                <a:ea typeface="+mj-ea"/>
                <a:cs typeface="Oracle Sans Extra Bold" panose="020B0503020204020204" pitchFamily="34" charset="0"/>
              </a:defRPr>
            </a:lvl1pPr>
          </a:lstStyle>
          <a:p>
            <a:pPr lvl="0">
              <a:spcBef>
                <a:spcPct val="0"/>
              </a:spcBef>
            </a:pPr>
            <a:r>
              <a:rPr lang="en-US" dirty="0"/>
              <a:t>Add speaker title</a:t>
            </a:r>
          </a:p>
        </p:txBody>
      </p:sp>
      <p:pic>
        <p:nvPicPr>
          <p:cNvPr id="10" name="OTag">
            <a:extLst>
              <a:ext uri="{FF2B5EF4-FFF2-40B4-BE49-F238E27FC236}">
                <a16:creationId xmlns:a16="http://schemas.microsoft.com/office/drawing/2014/main" id="{ACACB2B4-7B71-9C4C-986F-8528A7AE7392}"/>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28" name="Slide Number Placeholder 7">
            <a:extLst>
              <a:ext uri="{FF2B5EF4-FFF2-40B4-BE49-F238E27FC236}">
                <a16:creationId xmlns:a16="http://schemas.microsoft.com/office/drawing/2014/main" id="{CCE5764A-5EC9-494B-88D0-11780F6D87F6}"/>
              </a:ext>
            </a:extLst>
          </p:cNvPr>
          <p:cNvSpPr>
            <a:spLocks noGrp="1"/>
          </p:cNvSpPr>
          <p:nvPr>
            <p:ph type="sldNum" sz="quarter" idx="27"/>
          </p:nvPr>
        </p:nvSpPr>
        <p:spPr>
          <a:xfrm>
            <a:off x="762000" y="6423660"/>
            <a:ext cx="365760" cy="365760"/>
          </a:xfrm>
        </p:spPr>
        <p:txBody>
          <a:bodyPr/>
          <a:lstStyle/>
          <a:p>
            <a:fld id="{345D60D9-5372-5F40-9443-0F9AE5BDC3C8}" type="slidenum">
              <a:rPr lang="en-US" smtClean="0"/>
              <a:pPr/>
              <a:t>‹#›</a:t>
            </a:fld>
            <a:endParaRPr lang="en-US" dirty="0"/>
          </a:p>
        </p:txBody>
      </p:sp>
      <p:sp>
        <p:nvSpPr>
          <p:cNvPr id="27" name="Footer Placeholder 4">
            <a:extLst>
              <a:ext uri="{FF2B5EF4-FFF2-40B4-BE49-F238E27FC236}">
                <a16:creationId xmlns:a16="http://schemas.microsoft.com/office/drawing/2014/main" id="{09EAFC18-8AC9-5F4E-8D9A-1326DF8761C0}"/>
              </a:ext>
            </a:extLst>
          </p:cNvPr>
          <p:cNvSpPr>
            <a:spLocks noGrp="1"/>
          </p:cNvSpPr>
          <p:nvPr>
            <p:ph type="ftr" sz="quarter" idx="11"/>
          </p:nvPr>
        </p:nvSpPr>
        <p:spPr>
          <a:xfrm>
            <a:off x="1127759" y="6423978"/>
            <a:ext cx="5745379" cy="365125"/>
          </a:xfrm>
        </p:spPr>
        <p:txBody>
          <a:bodyPr/>
          <a:lstStyle/>
          <a:p>
            <a:r>
              <a:rPr lang="en-US"/>
              <a:t>Copyright © 2023, Oracle and/or its affiliates</a:t>
            </a:r>
            <a:endParaRPr lang="en-US" dirty="0"/>
          </a:p>
        </p:txBody>
      </p:sp>
      <p:sp>
        <p:nvSpPr>
          <p:cNvPr id="17" name="Date Placeholder 2">
            <a:extLst>
              <a:ext uri="{FF2B5EF4-FFF2-40B4-BE49-F238E27FC236}">
                <a16:creationId xmlns:a16="http://schemas.microsoft.com/office/drawing/2014/main" id="{11198CAC-E69F-F549-A18A-1BAE46DA122B}"/>
              </a:ext>
            </a:extLst>
          </p:cNvPr>
          <p:cNvSpPr>
            <a:spLocks noGrp="1"/>
          </p:cNvSpPr>
          <p:nvPr>
            <p:ph type="dt" sz="half" idx="26"/>
          </p:nvPr>
        </p:nvSpPr>
        <p:spPr>
          <a:xfrm>
            <a:off x="6873138" y="6425604"/>
            <a:ext cx="2743200" cy="363500"/>
          </a:xfrm>
        </p:spPr>
        <p:txBody>
          <a:bodyPr/>
          <a:lstStyle/>
          <a:p>
            <a:r>
              <a:rPr lang="en-IN"/>
              <a:t>[Date]</a:t>
            </a:r>
            <a:endParaRPr lang="en-US" dirty="0"/>
          </a:p>
        </p:txBody>
      </p:sp>
    </p:spTree>
    <p:extLst>
      <p:ext uri="{BB962C8B-B14F-4D97-AF65-F5344CB8AC3E}">
        <p14:creationId xmlns:p14="http://schemas.microsoft.com/office/powerpoint/2010/main" val="33039375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7362">
          <p15:clr>
            <a:srgbClr val="FBAE40"/>
          </p15:clr>
        </p15:guide>
        <p15:guide id="2" pos="5676">
          <p15:clr>
            <a:srgbClr val="FBAE4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Speaker_4">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16752237-802C-9A42-B843-A70BCD70D530}"/>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40000"/>
          <a:stretch/>
        </p:blipFill>
        <p:spPr>
          <a:xfrm>
            <a:off x="4876798" y="0"/>
            <a:ext cx="7315201" cy="6858000"/>
          </a:xfrm>
          <a:prstGeom prst="rect">
            <a:avLst/>
          </a:prstGeom>
        </p:spPr>
      </p:pic>
      <p:sp>
        <p:nvSpPr>
          <p:cNvPr id="36" name="Title 1">
            <a:extLst>
              <a:ext uri="{FF2B5EF4-FFF2-40B4-BE49-F238E27FC236}">
                <a16:creationId xmlns:a16="http://schemas.microsoft.com/office/drawing/2014/main" id="{AD59539A-0265-4CF1-A242-1D32DF1299D9}"/>
              </a:ext>
            </a:extLst>
          </p:cNvPr>
          <p:cNvSpPr>
            <a:spLocks noGrp="1"/>
          </p:cNvSpPr>
          <p:nvPr>
            <p:ph type="title" hasCustomPrompt="1"/>
          </p:nvPr>
        </p:nvSpPr>
        <p:spPr>
          <a:xfrm>
            <a:off x="762000" y="1600200"/>
            <a:ext cx="2560320" cy="1320103"/>
          </a:xfrm>
        </p:spPr>
        <p:txBody>
          <a:bodyPr vert="horz" wrap="square" lIns="0" tIns="0" rIns="0" bIns="0" rtlCol="0" anchor="b" anchorCtr="0">
            <a:normAutofit/>
          </a:bodyPr>
          <a:lstStyle>
            <a:lvl1pPr marL="0" algn="l" defTabSz="914400" rtl="0" eaLnBrk="1" latinLnBrk="0" hangingPunct="1">
              <a:lnSpc>
                <a:spcPct val="100000"/>
              </a:lnSpc>
              <a:spcBef>
                <a:spcPct val="0"/>
              </a:spcBef>
              <a:buNone/>
              <a:defRPr lang="en-US" sz="4000" b="0" i="0" kern="1200" baseline="0" dirty="0">
                <a:solidFill>
                  <a:schemeClr val="tx1"/>
                </a:solidFill>
                <a:latin typeface="Georgia" panose="02040502050405020303" pitchFamily="18" charset="0"/>
                <a:ea typeface="+mj-ea"/>
                <a:cs typeface="+mj-cs"/>
              </a:defRPr>
            </a:lvl1pPr>
          </a:lstStyle>
          <a:p>
            <a:pPr marL="0" lvl="0">
              <a:lnSpc>
                <a:spcPct val="100000"/>
              </a:lnSpc>
            </a:pPr>
            <a:r>
              <a:rPr lang="en-US" dirty="0"/>
              <a:t>Speakers</a:t>
            </a:r>
          </a:p>
        </p:txBody>
      </p:sp>
      <p:sp>
        <p:nvSpPr>
          <p:cNvPr id="34" name="Rectangle 33">
            <a:extLst>
              <a:ext uri="{FF2B5EF4-FFF2-40B4-BE49-F238E27FC236}">
                <a16:creationId xmlns:a16="http://schemas.microsoft.com/office/drawing/2014/main" id="{9773295E-125B-439A-B4E9-5AE679952C84}"/>
              </a:ext>
              <a:ext uri="{C183D7F6-B498-43B3-948B-1728B52AA6E4}">
                <adec:decorative xmlns:adec="http://schemas.microsoft.com/office/drawing/2017/decorative" val="1"/>
              </a:ext>
            </a:extLst>
          </p:cNvPr>
          <p:cNvSpPr/>
          <p:nvPr userDrawn="1"/>
        </p:nvSpPr>
        <p:spPr>
          <a:xfrm>
            <a:off x="787400" y="3196289"/>
            <a:ext cx="301752" cy="45719"/>
          </a:xfrm>
          <a:prstGeom prst="rect">
            <a:avLst/>
          </a:prstGeom>
          <a:solidFill>
            <a:srgbClr val="C74634"/>
          </a:solidFill>
          <a:ln>
            <a:solidFill>
              <a:srgbClr val="C7463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Picture Placeholder 4">
            <a:extLst>
              <a:ext uri="{FF2B5EF4-FFF2-40B4-BE49-F238E27FC236}">
                <a16:creationId xmlns:a16="http://schemas.microsoft.com/office/drawing/2014/main" id="{DEEA7EE7-413E-4F05-94D2-2DA6180164CA}"/>
              </a:ext>
            </a:extLst>
          </p:cNvPr>
          <p:cNvSpPr>
            <a:spLocks noGrp="1"/>
          </p:cNvSpPr>
          <p:nvPr>
            <p:ph type="pic" sz="quarter" idx="10"/>
          </p:nvPr>
        </p:nvSpPr>
        <p:spPr>
          <a:xfrm>
            <a:off x="6182565" y="719221"/>
            <a:ext cx="1920240" cy="1921744"/>
          </a:xfrm>
        </p:spPr>
        <p:txBody>
          <a:bodyPr/>
          <a:lstStyle>
            <a:lvl1pPr>
              <a:defRPr>
                <a:solidFill>
                  <a:schemeClr val="tx1"/>
                </a:solidFill>
              </a:defRPr>
            </a:lvl1pPr>
          </a:lstStyle>
          <a:p>
            <a:r>
              <a:rPr lang="en-GB"/>
              <a:t>Click icon to add picture</a:t>
            </a:r>
            <a:endParaRPr lang="en-US"/>
          </a:p>
        </p:txBody>
      </p:sp>
      <p:sp>
        <p:nvSpPr>
          <p:cNvPr id="37" name="Text Placeholder 33">
            <a:extLst>
              <a:ext uri="{FF2B5EF4-FFF2-40B4-BE49-F238E27FC236}">
                <a16:creationId xmlns:a16="http://schemas.microsoft.com/office/drawing/2014/main" id="{4B94D438-35CF-4631-8709-33AB89A0307E}"/>
              </a:ext>
            </a:extLst>
          </p:cNvPr>
          <p:cNvSpPr>
            <a:spLocks noGrp="1"/>
          </p:cNvSpPr>
          <p:nvPr>
            <p:ph type="body" sz="quarter" idx="12" hasCustomPrompt="1"/>
          </p:nvPr>
        </p:nvSpPr>
        <p:spPr>
          <a:xfrm>
            <a:off x="6182566" y="2753768"/>
            <a:ext cx="1920240" cy="298064"/>
          </a:xfrm>
        </p:spPr>
        <p:txBody>
          <a:bodyPr vert="horz" lIns="0" tIns="0" rIns="0" bIns="0" rtlCol="0" anchor="t" anchorCtr="0">
            <a:noAutofit/>
          </a:bodyPr>
          <a:lstStyle>
            <a:lvl1pPr>
              <a:defRPr lang="en-US" sz="1600" b="0" dirty="0">
                <a:solidFill>
                  <a:schemeClr val="tx1"/>
                </a:solidFill>
                <a:latin typeface="Oracle Sans Extra Bold" panose="020B0803020204020204" pitchFamily="34" charset="0"/>
                <a:ea typeface="+mj-ea"/>
                <a:cs typeface="Oracle Sans Extra Bold" panose="020B0803020204020204" pitchFamily="34" charset="0"/>
              </a:defRPr>
            </a:lvl1pPr>
          </a:lstStyle>
          <a:p>
            <a:pPr lvl="0">
              <a:spcBef>
                <a:spcPct val="0"/>
              </a:spcBef>
            </a:pPr>
            <a:r>
              <a:rPr lang="en-US" dirty="0"/>
              <a:t>Add speaker name</a:t>
            </a:r>
          </a:p>
        </p:txBody>
      </p:sp>
      <p:sp>
        <p:nvSpPr>
          <p:cNvPr id="38" name="Text Placeholder 33">
            <a:extLst>
              <a:ext uri="{FF2B5EF4-FFF2-40B4-BE49-F238E27FC236}">
                <a16:creationId xmlns:a16="http://schemas.microsoft.com/office/drawing/2014/main" id="{F34D25E2-243D-4B96-8C35-F96C56B3482F}"/>
              </a:ext>
            </a:extLst>
          </p:cNvPr>
          <p:cNvSpPr>
            <a:spLocks noGrp="1"/>
          </p:cNvSpPr>
          <p:nvPr>
            <p:ph type="body" sz="quarter" idx="13" hasCustomPrompt="1"/>
          </p:nvPr>
        </p:nvSpPr>
        <p:spPr>
          <a:xfrm>
            <a:off x="6182566" y="3101574"/>
            <a:ext cx="1920240" cy="248992"/>
          </a:xfrm>
        </p:spPr>
        <p:txBody>
          <a:bodyPr vert="horz" lIns="0" tIns="0" rIns="0" bIns="0" rtlCol="0" anchor="t" anchorCtr="0">
            <a:noAutofit/>
          </a:bodyPr>
          <a:lstStyle>
            <a:lvl1pPr>
              <a:defRPr lang="en-US" sz="1400" dirty="0">
                <a:solidFill>
                  <a:schemeClr val="tx1"/>
                </a:solidFill>
                <a:latin typeface="+mn-lt"/>
                <a:ea typeface="+mj-ea"/>
                <a:cs typeface="Oracle Sans Extra Bold" panose="020B0503020204020204" pitchFamily="34" charset="0"/>
              </a:defRPr>
            </a:lvl1pPr>
          </a:lstStyle>
          <a:p>
            <a:pPr lvl="0">
              <a:spcBef>
                <a:spcPct val="0"/>
              </a:spcBef>
            </a:pPr>
            <a:r>
              <a:rPr lang="en-US" dirty="0"/>
              <a:t>Add speaker title</a:t>
            </a:r>
          </a:p>
        </p:txBody>
      </p:sp>
      <p:sp>
        <p:nvSpPr>
          <p:cNvPr id="50" name="Picture Placeholder 4">
            <a:extLst>
              <a:ext uri="{FF2B5EF4-FFF2-40B4-BE49-F238E27FC236}">
                <a16:creationId xmlns:a16="http://schemas.microsoft.com/office/drawing/2014/main" id="{13E21815-6A02-4A6A-80C9-0617BE9066A4}"/>
              </a:ext>
            </a:extLst>
          </p:cNvPr>
          <p:cNvSpPr>
            <a:spLocks noGrp="1"/>
          </p:cNvSpPr>
          <p:nvPr>
            <p:ph type="pic" sz="quarter" idx="16"/>
          </p:nvPr>
        </p:nvSpPr>
        <p:spPr>
          <a:xfrm>
            <a:off x="8993646" y="719221"/>
            <a:ext cx="1920240" cy="1921744"/>
          </a:xfrm>
        </p:spPr>
        <p:txBody>
          <a:bodyPr/>
          <a:lstStyle>
            <a:lvl1pPr>
              <a:defRPr>
                <a:solidFill>
                  <a:schemeClr val="tx1"/>
                </a:solidFill>
              </a:defRPr>
            </a:lvl1pPr>
          </a:lstStyle>
          <a:p>
            <a:r>
              <a:rPr lang="en-GB"/>
              <a:t>Click icon to add picture</a:t>
            </a:r>
            <a:endParaRPr lang="en-US"/>
          </a:p>
        </p:txBody>
      </p:sp>
      <p:sp>
        <p:nvSpPr>
          <p:cNvPr id="22" name="Text Placeholder 33">
            <a:extLst>
              <a:ext uri="{FF2B5EF4-FFF2-40B4-BE49-F238E27FC236}">
                <a16:creationId xmlns:a16="http://schemas.microsoft.com/office/drawing/2014/main" id="{B1E285A0-A2E7-DE49-A7D9-B15F13096B4D}"/>
              </a:ext>
            </a:extLst>
          </p:cNvPr>
          <p:cNvSpPr>
            <a:spLocks noGrp="1"/>
          </p:cNvSpPr>
          <p:nvPr>
            <p:ph type="body" sz="quarter" idx="23" hasCustomPrompt="1"/>
          </p:nvPr>
        </p:nvSpPr>
        <p:spPr>
          <a:xfrm>
            <a:off x="8993646" y="2753768"/>
            <a:ext cx="1920240" cy="298064"/>
          </a:xfrm>
        </p:spPr>
        <p:txBody>
          <a:bodyPr vert="horz" lIns="0" tIns="0" rIns="0" bIns="0" rtlCol="0" anchor="t" anchorCtr="0">
            <a:noAutofit/>
          </a:bodyPr>
          <a:lstStyle>
            <a:lvl1pPr>
              <a:defRPr lang="en-US" sz="1600" b="0" dirty="0">
                <a:solidFill>
                  <a:schemeClr val="tx1"/>
                </a:solidFill>
                <a:latin typeface="Oracle Sans Extra Bold" panose="020B0803020204020204" pitchFamily="34" charset="0"/>
                <a:ea typeface="+mj-ea"/>
                <a:cs typeface="Oracle Sans Extra Bold" panose="020B0803020204020204" pitchFamily="34" charset="0"/>
              </a:defRPr>
            </a:lvl1pPr>
          </a:lstStyle>
          <a:p>
            <a:pPr lvl="0">
              <a:spcBef>
                <a:spcPct val="0"/>
              </a:spcBef>
            </a:pPr>
            <a:r>
              <a:rPr lang="en-US" dirty="0"/>
              <a:t>Add speaker name</a:t>
            </a:r>
          </a:p>
        </p:txBody>
      </p:sp>
      <p:sp>
        <p:nvSpPr>
          <p:cNvPr id="23" name="Text Placeholder 33">
            <a:extLst>
              <a:ext uri="{FF2B5EF4-FFF2-40B4-BE49-F238E27FC236}">
                <a16:creationId xmlns:a16="http://schemas.microsoft.com/office/drawing/2014/main" id="{824EDADA-2643-C24E-A532-5AF7FDEFBB0A}"/>
              </a:ext>
            </a:extLst>
          </p:cNvPr>
          <p:cNvSpPr>
            <a:spLocks noGrp="1"/>
          </p:cNvSpPr>
          <p:nvPr>
            <p:ph type="body" sz="quarter" idx="24" hasCustomPrompt="1"/>
          </p:nvPr>
        </p:nvSpPr>
        <p:spPr>
          <a:xfrm>
            <a:off x="8993646" y="3101574"/>
            <a:ext cx="1920240" cy="248992"/>
          </a:xfrm>
        </p:spPr>
        <p:txBody>
          <a:bodyPr vert="horz" lIns="0" tIns="0" rIns="0" bIns="0" rtlCol="0" anchor="t" anchorCtr="0">
            <a:noAutofit/>
          </a:bodyPr>
          <a:lstStyle>
            <a:lvl1pPr>
              <a:defRPr lang="en-US" sz="1400" dirty="0">
                <a:solidFill>
                  <a:schemeClr val="tx1"/>
                </a:solidFill>
                <a:latin typeface="+mn-lt"/>
                <a:ea typeface="+mj-ea"/>
                <a:cs typeface="Oracle Sans Extra Bold" panose="020B0503020204020204" pitchFamily="34" charset="0"/>
              </a:defRPr>
            </a:lvl1pPr>
          </a:lstStyle>
          <a:p>
            <a:pPr lvl="0">
              <a:spcBef>
                <a:spcPct val="0"/>
              </a:spcBef>
            </a:pPr>
            <a:r>
              <a:rPr lang="en-US" dirty="0"/>
              <a:t>Add speaker title</a:t>
            </a:r>
          </a:p>
        </p:txBody>
      </p:sp>
      <p:sp>
        <p:nvSpPr>
          <p:cNvPr id="30" name="Picture Placeholder 4">
            <a:extLst>
              <a:ext uri="{FF2B5EF4-FFF2-40B4-BE49-F238E27FC236}">
                <a16:creationId xmlns:a16="http://schemas.microsoft.com/office/drawing/2014/main" id="{EFC6E2D0-3B2A-2942-B1BA-2FB20BD0EEC6}"/>
              </a:ext>
            </a:extLst>
          </p:cNvPr>
          <p:cNvSpPr>
            <a:spLocks noGrp="1"/>
          </p:cNvSpPr>
          <p:nvPr>
            <p:ph type="pic" sz="quarter" idx="27"/>
          </p:nvPr>
        </p:nvSpPr>
        <p:spPr>
          <a:xfrm>
            <a:off x="6182565" y="3761433"/>
            <a:ext cx="1920240" cy="1921744"/>
          </a:xfrm>
        </p:spPr>
        <p:txBody>
          <a:bodyPr/>
          <a:lstStyle>
            <a:lvl1pPr>
              <a:defRPr>
                <a:solidFill>
                  <a:schemeClr val="tx1"/>
                </a:solidFill>
              </a:defRPr>
            </a:lvl1pPr>
          </a:lstStyle>
          <a:p>
            <a:r>
              <a:rPr lang="en-GB"/>
              <a:t>Click icon to add picture</a:t>
            </a:r>
            <a:endParaRPr lang="en-US"/>
          </a:p>
        </p:txBody>
      </p:sp>
      <p:sp>
        <p:nvSpPr>
          <p:cNvPr id="28" name="Text Placeholder 33">
            <a:extLst>
              <a:ext uri="{FF2B5EF4-FFF2-40B4-BE49-F238E27FC236}">
                <a16:creationId xmlns:a16="http://schemas.microsoft.com/office/drawing/2014/main" id="{C58C0826-10EF-F849-A3C1-413E3484114A}"/>
              </a:ext>
            </a:extLst>
          </p:cNvPr>
          <p:cNvSpPr>
            <a:spLocks noGrp="1"/>
          </p:cNvSpPr>
          <p:nvPr>
            <p:ph type="body" sz="quarter" idx="25" hasCustomPrompt="1"/>
          </p:nvPr>
        </p:nvSpPr>
        <p:spPr>
          <a:xfrm>
            <a:off x="6182566" y="5795980"/>
            <a:ext cx="1920240" cy="298064"/>
          </a:xfrm>
        </p:spPr>
        <p:txBody>
          <a:bodyPr vert="horz" lIns="0" tIns="0" rIns="0" bIns="0" rtlCol="0" anchor="t" anchorCtr="0">
            <a:noAutofit/>
          </a:bodyPr>
          <a:lstStyle>
            <a:lvl1pPr>
              <a:defRPr lang="en-US" sz="1600" b="0" dirty="0">
                <a:solidFill>
                  <a:schemeClr val="tx1"/>
                </a:solidFill>
                <a:latin typeface="Oracle Sans Extra Bold" panose="020B0803020204020204" pitchFamily="34" charset="0"/>
                <a:ea typeface="+mj-ea"/>
                <a:cs typeface="Oracle Sans Extra Bold" panose="020B0803020204020204" pitchFamily="34" charset="0"/>
              </a:defRPr>
            </a:lvl1pPr>
          </a:lstStyle>
          <a:p>
            <a:pPr lvl="0">
              <a:spcBef>
                <a:spcPct val="0"/>
              </a:spcBef>
            </a:pPr>
            <a:r>
              <a:rPr lang="en-US" dirty="0"/>
              <a:t>Add speaker name</a:t>
            </a:r>
          </a:p>
        </p:txBody>
      </p:sp>
      <p:sp>
        <p:nvSpPr>
          <p:cNvPr id="29" name="Text Placeholder 33">
            <a:extLst>
              <a:ext uri="{FF2B5EF4-FFF2-40B4-BE49-F238E27FC236}">
                <a16:creationId xmlns:a16="http://schemas.microsoft.com/office/drawing/2014/main" id="{31FE92C1-9507-1C45-8CA1-FA2A0EA3FCED}"/>
              </a:ext>
            </a:extLst>
          </p:cNvPr>
          <p:cNvSpPr>
            <a:spLocks noGrp="1"/>
          </p:cNvSpPr>
          <p:nvPr>
            <p:ph type="body" sz="quarter" idx="26" hasCustomPrompt="1"/>
          </p:nvPr>
        </p:nvSpPr>
        <p:spPr>
          <a:xfrm>
            <a:off x="6182566" y="6143786"/>
            <a:ext cx="1920240" cy="248992"/>
          </a:xfrm>
        </p:spPr>
        <p:txBody>
          <a:bodyPr vert="horz" lIns="0" tIns="0" rIns="0" bIns="0" rtlCol="0" anchor="t" anchorCtr="0">
            <a:noAutofit/>
          </a:bodyPr>
          <a:lstStyle>
            <a:lvl1pPr>
              <a:defRPr lang="en-US" sz="1400" dirty="0">
                <a:solidFill>
                  <a:schemeClr val="tx1"/>
                </a:solidFill>
                <a:latin typeface="+mn-lt"/>
                <a:ea typeface="+mj-ea"/>
                <a:cs typeface="Oracle Sans Extra Bold" panose="020B0503020204020204" pitchFamily="34" charset="0"/>
              </a:defRPr>
            </a:lvl1pPr>
          </a:lstStyle>
          <a:p>
            <a:pPr lvl="0">
              <a:spcBef>
                <a:spcPct val="0"/>
              </a:spcBef>
            </a:pPr>
            <a:r>
              <a:rPr lang="en-US" dirty="0"/>
              <a:t>Add speaker title</a:t>
            </a:r>
          </a:p>
        </p:txBody>
      </p:sp>
      <p:sp>
        <p:nvSpPr>
          <p:cNvPr id="31" name="Picture Placeholder 4">
            <a:extLst>
              <a:ext uri="{FF2B5EF4-FFF2-40B4-BE49-F238E27FC236}">
                <a16:creationId xmlns:a16="http://schemas.microsoft.com/office/drawing/2014/main" id="{ED40B0E3-F4BB-EC49-8D7A-713B54016EEA}"/>
              </a:ext>
            </a:extLst>
          </p:cNvPr>
          <p:cNvSpPr>
            <a:spLocks noGrp="1"/>
          </p:cNvSpPr>
          <p:nvPr>
            <p:ph type="pic" sz="quarter" idx="28"/>
          </p:nvPr>
        </p:nvSpPr>
        <p:spPr>
          <a:xfrm>
            <a:off x="8993646" y="3761433"/>
            <a:ext cx="1920240" cy="1921744"/>
          </a:xfrm>
        </p:spPr>
        <p:txBody>
          <a:bodyPr/>
          <a:lstStyle>
            <a:lvl1pPr>
              <a:defRPr>
                <a:solidFill>
                  <a:schemeClr val="tx1"/>
                </a:solidFill>
              </a:defRPr>
            </a:lvl1pPr>
          </a:lstStyle>
          <a:p>
            <a:r>
              <a:rPr lang="en-GB"/>
              <a:t>Click icon to add picture</a:t>
            </a:r>
            <a:endParaRPr lang="en-US"/>
          </a:p>
        </p:txBody>
      </p:sp>
      <p:sp>
        <p:nvSpPr>
          <p:cNvPr id="32" name="Text Placeholder 33">
            <a:extLst>
              <a:ext uri="{FF2B5EF4-FFF2-40B4-BE49-F238E27FC236}">
                <a16:creationId xmlns:a16="http://schemas.microsoft.com/office/drawing/2014/main" id="{75EA1EAA-9631-6446-9C35-80FDF680DE0B}"/>
              </a:ext>
            </a:extLst>
          </p:cNvPr>
          <p:cNvSpPr>
            <a:spLocks noGrp="1"/>
          </p:cNvSpPr>
          <p:nvPr>
            <p:ph type="body" sz="quarter" idx="29" hasCustomPrompt="1"/>
          </p:nvPr>
        </p:nvSpPr>
        <p:spPr>
          <a:xfrm>
            <a:off x="8993646" y="5795980"/>
            <a:ext cx="1920240" cy="298064"/>
          </a:xfrm>
        </p:spPr>
        <p:txBody>
          <a:bodyPr vert="horz" lIns="0" tIns="0" rIns="0" bIns="0" rtlCol="0" anchor="t" anchorCtr="0">
            <a:noAutofit/>
          </a:bodyPr>
          <a:lstStyle>
            <a:lvl1pPr>
              <a:defRPr lang="en-US" sz="1600" b="0" dirty="0">
                <a:solidFill>
                  <a:schemeClr val="tx1"/>
                </a:solidFill>
                <a:latin typeface="Oracle Sans Extra Bold" panose="020B0803020204020204" pitchFamily="34" charset="0"/>
                <a:ea typeface="+mj-ea"/>
                <a:cs typeface="Oracle Sans Extra Bold" panose="020B0803020204020204" pitchFamily="34" charset="0"/>
              </a:defRPr>
            </a:lvl1pPr>
          </a:lstStyle>
          <a:p>
            <a:pPr lvl="0">
              <a:spcBef>
                <a:spcPct val="0"/>
              </a:spcBef>
            </a:pPr>
            <a:r>
              <a:rPr lang="en-US" dirty="0"/>
              <a:t>Add speaker name</a:t>
            </a:r>
          </a:p>
        </p:txBody>
      </p:sp>
      <p:sp>
        <p:nvSpPr>
          <p:cNvPr id="33" name="Text Placeholder 33">
            <a:extLst>
              <a:ext uri="{FF2B5EF4-FFF2-40B4-BE49-F238E27FC236}">
                <a16:creationId xmlns:a16="http://schemas.microsoft.com/office/drawing/2014/main" id="{D9FA6B46-487D-254B-8AB6-DCB6C449BF8B}"/>
              </a:ext>
            </a:extLst>
          </p:cNvPr>
          <p:cNvSpPr>
            <a:spLocks noGrp="1"/>
          </p:cNvSpPr>
          <p:nvPr>
            <p:ph type="body" sz="quarter" idx="30" hasCustomPrompt="1"/>
          </p:nvPr>
        </p:nvSpPr>
        <p:spPr>
          <a:xfrm>
            <a:off x="8993646" y="6143786"/>
            <a:ext cx="1920240" cy="248992"/>
          </a:xfrm>
        </p:spPr>
        <p:txBody>
          <a:bodyPr vert="horz" lIns="0" tIns="0" rIns="0" bIns="0" rtlCol="0" anchor="t" anchorCtr="0">
            <a:noAutofit/>
          </a:bodyPr>
          <a:lstStyle>
            <a:lvl1pPr>
              <a:defRPr lang="en-US" sz="1400" dirty="0">
                <a:solidFill>
                  <a:schemeClr val="tx1"/>
                </a:solidFill>
                <a:latin typeface="+mn-lt"/>
                <a:ea typeface="+mj-ea"/>
                <a:cs typeface="Oracle Sans Extra Bold" panose="020B0503020204020204" pitchFamily="34" charset="0"/>
              </a:defRPr>
            </a:lvl1pPr>
          </a:lstStyle>
          <a:p>
            <a:pPr lvl="0">
              <a:spcBef>
                <a:spcPct val="0"/>
              </a:spcBef>
            </a:pPr>
            <a:r>
              <a:rPr lang="en-US" dirty="0"/>
              <a:t>Add speaker title</a:t>
            </a:r>
          </a:p>
        </p:txBody>
      </p:sp>
      <p:sp>
        <p:nvSpPr>
          <p:cNvPr id="27" name="Slide Number Placeholder 7">
            <a:extLst>
              <a:ext uri="{FF2B5EF4-FFF2-40B4-BE49-F238E27FC236}">
                <a16:creationId xmlns:a16="http://schemas.microsoft.com/office/drawing/2014/main" id="{46E86DE0-FE7C-744D-970D-9696DFAA28E1}"/>
              </a:ext>
            </a:extLst>
          </p:cNvPr>
          <p:cNvSpPr>
            <a:spLocks noGrp="1"/>
          </p:cNvSpPr>
          <p:nvPr>
            <p:ph type="sldNum" sz="quarter" idx="32"/>
          </p:nvPr>
        </p:nvSpPr>
        <p:spPr>
          <a:xfrm>
            <a:off x="762000" y="6423660"/>
            <a:ext cx="365760" cy="365760"/>
          </a:xfrm>
        </p:spPr>
        <p:txBody>
          <a:bodyPr/>
          <a:lstStyle/>
          <a:p>
            <a:fld id="{345D60D9-5372-5F40-9443-0F9AE5BDC3C8}" type="slidenum">
              <a:rPr lang="en-US" smtClean="0"/>
              <a:pPr/>
              <a:t>‹#›</a:t>
            </a:fld>
            <a:endParaRPr lang="en-US" dirty="0"/>
          </a:p>
        </p:txBody>
      </p:sp>
      <p:sp>
        <p:nvSpPr>
          <p:cNvPr id="24" name="Footer Placeholder 4">
            <a:extLst>
              <a:ext uri="{FF2B5EF4-FFF2-40B4-BE49-F238E27FC236}">
                <a16:creationId xmlns:a16="http://schemas.microsoft.com/office/drawing/2014/main" id="{DBF80D77-FE9A-BC48-9AF3-ED3B5FF0640B}"/>
              </a:ext>
            </a:extLst>
          </p:cNvPr>
          <p:cNvSpPr>
            <a:spLocks noGrp="1"/>
          </p:cNvSpPr>
          <p:nvPr>
            <p:ph type="ftr" sz="quarter" idx="11"/>
          </p:nvPr>
        </p:nvSpPr>
        <p:spPr>
          <a:xfrm>
            <a:off x="1127759" y="6423978"/>
            <a:ext cx="5745379" cy="365125"/>
          </a:xfrm>
        </p:spPr>
        <p:txBody>
          <a:bodyPr/>
          <a:lstStyle/>
          <a:p>
            <a:r>
              <a:rPr lang="en-US"/>
              <a:t>Copyright © 2023, Oracle and/or its affiliates</a:t>
            </a:r>
            <a:endParaRPr lang="en-US" dirty="0"/>
          </a:p>
        </p:txBody>
      </p:sp>
      <p:sp>
        <p:nvSpPr>
          <p:cNvPr id="20" name="Date Placeholder 2">
            <a:extLst>
              <a:ext uri="{FF2B5EF4-FFF2-40B4-BE49-F238E27FC236}">
                <a16:creationId xmlns:a16="http://schemas.microsoft.com/office/drawing/2014/main" id="{21220CCC-C0DB-D44E-99CA-7713C5EFAE7B}"/>
              </a:ext>
            </a:extLst>
          </p:cNvPr>
          <p:cNvSpPr>
            <a:spLocks noGrp="1"/>
          </p:cNvSpPr>
          <p:nvPr>
            <p:ph type="dt" sz="half" idx="31"/>
          </p:nvPr>
        </p:nvSpPr>
        <p:spPr>
          <a:xfrm>
            <a:off x="6873138" y="6425604"/>
            <a:ext cx="2743200" cy="363500"/>
          </a:xfrm>
        </p:spPr>
        <p:txBody>
          <a:bodyPr/>
          <a:lstStyle/>
          <a:p>
            <a:r>
              <a:rPr lang="en-IN"/>
              <a:t>[Date]</a:t>
            </a:r>
            <a:endParaRPr lang="en-US" dirty="0"/>
          </a:p>
        </p:txBody>
      </p:sp>
      <p:pic>
        <p:nvPicPr>
          <p:cNvPr id="10" name="OTag">
            <a:extLst>
              <a:ext uri="{FF2B5EF4-FFF2-40B4-BE49-F238E27FC236}">
                <a16:creationId xmlns:a16="http://schemas.microsoft.com/office/drawing/2014/main" id="{ACACB2B4-7B71-9C4C-986F-8528A7AE7392}"/>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34152998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Dark - Title/Subtitle">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471FF06-338B-46FE-B4FE-F72B7ABAED7F}"/>
              </a:ext>
            </a:extLst>
          </p:cNvPr>
          <p:cNvSpPr>
            <a:spLocks noGrp="1"/>
          </p:cNvSpPr>
          <p:nvPr>
            <p:ph type="title" hasCustomPrompt="1"/>
          </p:nvPr>
        </p:nvSpPr>
        <p:spPr/>
        <p:txBody>
          <a:bodyPr/>
          <a:lstStyle>
            <a:lvl1pPr>
              <a:defRPr/>
            </a:lvl1pPr>
          </a:lstStyle>
          <a:p>
            <a:r>
              <a:rPr lang="en-US" dirty="0"/>
              <a:t>Title</a:t>
            </a:r>
          </a:p>
        </p:txBody>
      </p:sp>
      <p:sp>
        <p:nvSpPr>
          <p:cNvPr id="15" name="Subtitle">
            <a:extLst>
              <a:ext uri="{FF2B5EF4-FFF2-40B4-BE49-F238E27FC236}">
                <a16:creationId xmlns:a16="http://schemas.microsoft.com/office/drawing/2014/main" id="{FC0004EB-159B-A345-859C-0E83416ED930}"/>
              </a:ext>
            </a:extLst>
          </p:cNvPr>
          <p:cNvSpPr>
            <a:spLocks noGrp="1"/>
          </p:cNvSpPr>
          <p:nvPr>
            <p:ph type="body" sz="quarter" idx="11" hasCustomPrompt="1"/>
          </p:nvPr>
        </p:nvSpPr>
        <p:spPr>
          <a:xfrm>
            <a:off x="762000" y="1014984"/>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6" name="Slide Number Placeholder 5">
            <a:extLst>
              <a:ext uri="{FF2B5EF4-FFF2-40B4-BE49-F238E27FC236}">
                <a16:creationId xmlns:a16="http://schemas.microsoft.com/office/drawing/2014/main" id="{2C1326A2-CE99-456C-A450-2DC676458CDB}"/>
              </a:ext>
            </a:extLst>
          </p:cNvPr>
          <p:cNvSpPr>
            <a:spLocks noGrp="1"/>
          </p:cNvSpPr>
          <p:nvPr>
            <p:ph type="sldNum" sz="quarter" idx="14"/>
          </p:nvPr>
        </p:nvSpPr>
        <p:spPr/>
        <p:txBody>
          <a:bodyPr/>
          <a:lstStyle/>
          <a:p>
            <a:fld id="{345D60D9-5372-5F40-9443-0F9AE5BDC3C8}" type="slidenum">
              <a:rPr lang="en-US" smtClean="0"/>
              <a:pPr/>
              <a:t>‹#›</a:t>
            </a:fld>
            <a:endParaRPr lang="en-US" dirty="0"/>
          </a:p>
        </p:txBody>
      </p:sp>
      <p:sp>
        <p:nvSpPr>
          <p:cNvPr id="5" name="Footer Placeholder 4">
            <a:extLst>
              <a:ext uri="{FF2B5EF4-FFF2-40B4-BE49-F238E27FC236}">
                <a16:creationId xmlns:a16="http://schemas.microsoft.com/office/drawing/2014/main" id="{A47ABD9F-CF7B-4739-A09B-21C74EE3D7DA}"/>
              </a:ext>
            </a:extLst>
          </p:cNvPr>
          <p:cNvSpPr>
            <a:spLocks noGrp="1"/>
          </p:cNvSpPr>
          <p:nvPr>
            <p:ph type="ftr" sz="quarter" idx="13"/>
          </p:nvPr>
        </p:nvSpPr>
        <p:spPr/>
        <p:txBody>
          <a:bodyPr/>
          <a:lstStyle/>
          <a:p>
            <a:r>
              <a:rPr lang="en-US"/>
              <a:t>Copyright © 2023, Oracle and/or its affiliates</a:t>
            </a:r>
            <a:endParaRPr lang="en-US" dirty="0"/>
          </a:p>
        </p:txBody>
      </p:sp>
      <p:sp>
        <p:nvSpPr>
          <p:cNvPr id="3" name="Date Placeholder 2">
            <a:extLst>
              <a:ext uri="{FF2B5EF4-FFF2-40B4-BE49-F238E27FC236}">
                <a16:creationId xmlns:a16="http://schemas.microsoft.com/office/drawing/2014/main" id="{5159E3D4-8DE9-4EE7-AF46-396CA0361B33}"/>
              </a:ext>
            </a:extLst>
          </p:cNvPr>
          <p:cNvSpPr>
            <a:spLocks noGrp="1"/>
          </p:cNvSpPr>
          <p:nvPr>
            <p:ph type="dt" sz="half" idx="12"/>
          </p:nvPr>
        </p:nvSpPr>
        <p:spPr/>
        <p:txBody>
          <a:bodyPr/>
          <a:lstStyle/>
          <a:p>
            <a:r>
              <a:rPr lang="en-IN"/>
              <a:t>[Date]</a:t>
            </a:r>
            <a:endParaRPr lang="en-US" dirty="0"/>
          </a:p>
        </p:txBody>
      </p:sp>
    </p:spTree>
    <p:extLst>
      <p:ext uri="{BB962C8B-B14F-4D97-AF65-F5344CB8AC3E}">
        <p14:creationId xmlns:p14="http://schemas.microsoft.com/office/powerpoint/2010/main" val="15438125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Light - Title_Pillar">
    <p:spTree>
      <p:nvGrpSpPr>
        <p:cNvPr id="1" name=""/>
        <p:cNvGrpSpPr/>
        <p:nvPr/>
      </p:nvGrpSpPr>
      <p:grpSpPr>
        <a:xfrm>
          <a:off x="0" y="0"/>
          <a:ext cx="0" cy="0"/>
          <a:chOff x="0" y="0"/>
          <a:chExt cx="0" cy="0"/>
        </a:xfrm>
      </p:grpSpPr>
      <p:pic>
        <p:nvPicPr>
          <p:cNvPr id="12" name="Oracle Logo" descr="Oracle Logo">
            <a:extLst>
              <a:ext uri="{FF2B5EF4-FFF2-40B4-BE49-F238E27FC236}">
                <a16:creationId xmlns:a16="http://schemas.microsoft.com/office/drawing/2014/main" id="{37E7F181-1615-4A41-B1E8-B9FF5CDED018}"/>
              </a:ext>
              <a:ext uri="{C183D7F6-B498-43B3-948B-1728B52AA6E4}">
                <adec:decorative xmlns:adec="http://schemas.microsoft.com/office/drawing/2017/decorative" val="0"/>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944949" y="1132368"/>
            <a:ext cx="1524893" cy="320040"/>
          </a:xfrm>
          <a:prstGeom prst="rect">
            <a:avLst/>
          </a:prstGeom>
        </p:spPr>
      </p:pic>
      <p:sp>
        <p:nvSpPr>
          <p:cNvPr id="24" name="Title">
            <a:extLst>
              <a:ext uri="{FF2B5EF4-FFF2-40B4-BE49-F238E27FC236}">
                <a16:creationId xmlns:a16="http://schemas.microsoft.com/office/drawing/2014/main" id="{461BB5F1-8825-7944-96EB-8445317513F5}"/>
              </a:ext>
            </a:extLst>
          </p:cNvPr>
          <p:cNvSpPr>
            <a:spLocks noGrp="1"/>
          </p:cNvSpPr>
          <p:nvPr>
            <p:ph type="ctrTitle" hasCustomPrompt="1"/>
          </p:nvPr>
        </p:nvSpPr>
        <p:spPr>
          <a:xfrm>
            <a:off x="1018030" y="2148840"/>
            <a:ext cx="10158984" cy="1280160"/>
          </a:xfrm>
          <a:noFill/>
        </p:spPr>
        <p:txBody>
          <a:bodyPr vert="horz" wrap="square" lIns="0" tIns="0" rIns="0" bIns="91440" rtlCol="0" anchor="b">
            <a:noAutofit/>
          </a:bodyPr>
          <a:lstStyle>
            <a:lvl1pPr>
              <a:defRPr lang="en-US" sz="4000" b="0" dirty="0">
                <a:latin typeface="+mj-lt"/>
              </a:defRPr>
            </a:lvl1pPr>
          </a:lstStyle>
          <a:p>
            <a:pPr lvl="0">
              <a:lnSpc>
                <a:spcPct val="100000"/>
              </a:lnSpc>
            </a:pPr>
            <a:r>
              <a:rPr lang="en-US" dirty="0"/>
              <a:t>Title (up to two lines) </a:t>
            </a:r>
            <a:br>
              <a:rPr lang="en-US" dirty="0"/>
            </a:br>
            <a:r>
              <a:rPr lang="en-US" dirty="0"/>
              <a:t>Georgia Regular 40pt</a:t>
            </a:r>
          </a:p>
        </p:txBody>
      </p:sp>
      <p:sp>
        <p:nvSpPr>
          <p:cNvPr id="25" name="Subhead">
            <a:extLst>
              <a:ext uri="{FF2B5EF4-FFF2-40B4-BE49-F238E27FC236}">
                <a16:creationId xmlns:a16="http://schemas.microsoft.com/office/drawing/2014/main" id="{DE85AE1C-733D-7244-A6DA-C3ADBC76ED0C}"/>
              </a:ext>
            </a:extLst>
          </p:cNvPr>
          <p:cNvSpPr>
            <a:spLocks noGrp="1"/>
          </p:cNvSpPr>
          <p:nvPr>
            <p:ph type="body" sz="quarter" idx="33" hasCustomPrompt="1"/>
          </p:nvPr>
        </p:nvSpPr>
        <p:spPr>
          <a:xfrm>
            <a:off x="1018030" y="3519553"/>
            <a:ext cx="10158984" cy="341247"/>
          </a:xfrm>
          <a:prstGeom prst="rect">
            <a:avLst/>
          </a:prstGeom>
          <a:noFill/>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chemeClr val="accent6"/>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11" name="Text Field">
            <a:extLst>
              <a:ext uri="{FF2B5EF4-FFF2-40B4-BE49-F238E27FC236}">
                <a16:creationId xmlns:a16="http://schemas.microsoft.com/office/drawing/2014/main" id="{5096A149-B6C9-A04E-A2B0-54CCFAA42526}"/>
              </a:ext>
            </a:extLst>
          </p:cNvPr>
          <p:cNvSpPr>
            <a:spLocks noGrp="1"/>
          </p:cNvSpPr>
          <p:nvPr>
            <p:ph type="body" sz="quarter" idx="35" hasCustomPrompt="1"/>
          </p:nvPr>
        </p:nvSpPr>
        <p:spPr>
          <a:xfrm>
            <a:off x="1018030" y="4544568"/>
            <a:ext cx="5077970" cy="266291"/>
          </a:xfrm>
          <a:prstGeom prst="rect">
            <a:avLst/>
          </a:prstGeom>
          <a:noFill/>
        </p:spPr>
        <p:txBody>
          <a:bodyPr>
            <a:noAutofit/>
          </a:bodyPr>
          <a:lstStyle>
            <a:lvl1pPr>
              <a:defRPr b="1"/>
            </a:lvl1pPr>
          </a:lstStyle>
          <a:p>
            <a:pPr lvl="0"/>
            <a:r>
              <a:rPr lang="en-US" dirty="0"/>
              <a:t>Name</a:t>
            </a:r>
          </a:p>
        </p:txBody>
      </p:sp>
      <p:sp>
        <p:nvSpPr>
          <p:cNvPr id="10" name="Text Field 2">
            <a:extLst>
              <a:ext uri="{FF2B5EF4-FFF2-40B4-BE49-F238E27FC236}">
                <a16:creationId xmlns:a16="http://schemas.microsoft.com/office/drawing/2014/main" id="{A57492F9-1AD2-9346-9BB6-C0CF36DEF5ED}"/>
              </a:ext>
            </a:extLst>
          </p:cNvPr>
          <p:cNvSpPr>
            <a:spLocks noGrp="1"/>
          </p:cNvSpPr>
          <p:nvPr>
            <p:ph type="body" sz="quarter" idx="34" hasCustomPrompt="1"/>
          </p:nvPr>
        </p:nvSpPr>
        <p:spPr>
          <a:xfrm>
            <a:off x="1018030" y="4882896"/>
            <a:ext cx="5077970" cy="895181"/>
          </a:xfrm>
          <a:prstGeom prst="rect">
            <a:avLst/>
          </a:prstGeom>
          <a:noFill/>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2022</a:t>
            </a:r>
          </a:p>
        </p:txBody>
      </p:sp>
      <p:pic>
        <p:nvPicPr>
          <p:cNvPr id="13" name="Picture 12">
            <a:extLst>
              <a:ext uri="{FF2B5EF4-FFF2-40B4-BE49-F238E27FC236}">
                <a16:creationId xmlns:a16="http://schemas.microsoft.com/office/drawing/2014/main" id="{B63FBFA0-AD13-4C12-A92F-20A558F85DA8}"/>
              </a:ext>
              <a:ext uri="{C183D7F6-B498-43B3-948B-1728B52AA6E4}">
                <adec:decorative xmlns:adec="http://schemas.microsoft.com/office/drawing/2017/decorative" val="1"/>
              </a:ext>
            </a:extLst>
          </p:cNvPr>
          <p:cNvPicPr preferRelativeResize="0">
            <a:picLocks/>
          </p:cNvPicPr>
          <p:nvPr userDrawn="1"/>
        </p:nvPicPr>
        <p:blipFill>
          <a:blip r:embed="rId4">
            <a:extLst>
              <a:ext uri="{28A0092B-C50C-407E-A947-70E740481C1C}">
                <a14:useLocalDpi xmlns:a14="http://schemas.microsoft.com/office/drawing/2010/main"/>
              </a:ext>
            </a:extLst>
          </a:blip>
          <a:srcRect/>
          <a:stretch/>
        </p:blipFill>
        <p:spPr>
          <a:xfrm>
            <a:off x="0" y="0"/>
            <a:ext cx="192024" cy="6858000"/>
          </a:xfrm>
          <a:prstGeom prst="rect">
            <a:avLst/>
          </a:prstGeom>
        </p:spPr>
      </p:pic>
    </p:spTree>
    <p:extLst>
      <p:ext uri="{BB962C8B-B14F-4D97-AF65-F5344CB8AC3E}">
        <p14:creationId xmlns:p14="http://schemas.microsoft.com/office/powerpoint/2010/main" val="1417000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Light - Blank">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5A1016F-E7B7-449C-AD9E-CEF18DDA3824}"/>
              </a:ext>
            </a:extLst>
          </p:cNvPr>
          <p:cNvSpPr>
            <a:spLocks noGrp="1"/>
          </p:cNvSpPr>
          <p:nvPr>
            <p:ph type="dt" sz="half" idx="10"/>
          </p:nvPr>
        </p:nvSpPr>
        <p:spPr/>
        <p:txBody>
          <a:bodyPr/>
          <a:lstStyle/>
          <a:p>
            <a:r>
              <a:rPr lang="en-IN"/>
              <a:t>[Date]</a:t>
            </a:r>
            <a:endParaRPr lang="en-US" dirty="0"/>
          </a:p>
        </p:txBody>
      </p:sp>
      <p:sp>
        <p:nvSpPr>
          <p:cNvPr id="4" name="Footer Placeholder 3">
            <a:extLst>
              <a:ext uri="{FF2B5EF4-FFF2-40B4-BE49-F238E27FC236}">
                <a16:creationId xmlns:a16="http://schemas.microsoft.com/office/drawing/2014/main" id="{99BDEF22-022B-4EA4-BEDA-A1AF512DE7C8}"/>
              </a:ext>
            </a:extLst>
          </p:cNvPr>
          <p:cNvSpPr>
            <a:spLocks noGrp="1"/>
          </p:cNvSpPr>
          <p:nvPr>
            <p:ph type="ftr" sz="quarter" idx="11"/>
          </p:nvPr>
        </p:nvSpPr>
        <p:spPr/>
        <p:txBody>
          <a:bodyPr/>
          <a:lstStyle/>
          <a:p>
            <a:r>
              <a:rPr lang="en-US"/>
              <a:t>Copyright © 2023, Oracle and/or its affiliates</a:t>
            </a:r>
            <a:endParaRPr lang="en-US" dirty="0"/>
          </a:p>
        </p:txBody>
      </p:sp>
      <p:sp>
        <p:nvSpPr>
          <p:cNvPr id="5" name="Slide Number Placeholder 4">
            <a:extLst>
              <a:ext uri="{FF2B5EF4-FFF2-40B4-BE49-F238E27FC236}">
                <a16:creationId xmlns:a16="http://schemas.microsoft.com/office/drawing/2014/main" id="{5B810E76-54B3-46E9-8B47-88272FCF9D2F}"/>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567886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Dark - Title_Pillar">
    <p:bg>
      <p:bgPr>
        <a:solidFill>
          <a:schemeClr val="accent6"/>
        </a:solidFill>
        <a:effectLst/>
      </p:bgPr>
    </p:bg>
    <p:spTree>
      <p:nvGrpSpPr>
        <p:cNvPr id="1" name=""/>
        <p:cNvGrpSpPr/>
        <p:nvPr/>
      </p:nvGrpSpPr>
      <p:grpSpPr>
        <a:xfrm>
          <a:off x="0" y="0"/>
          <a:ext cx="0" cy="0"/>
          <a:chOff x="0" y="0"/>
          <a:chExt cx="0" cy="0"/>
        </a:xfrm>
      </p:grpSpPr>
      <p:pic>
        <p:nvPicPr>
          <p:cNvPr id="14" name="Oracle Logo" descr="Oracle Logo">
            <a:extLst>
              <a:ext uri="{FF2B5EF4-FFF2-40B4-BE49-F238E27FC236}">
                <a16:creationId xmlns:a16="http://schemas.microsoft.com/office/drawing/2014/main" id="{90869BEA-7CC8-4176-A565-8203484F77D7}"/>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invGray">
          <a:xfrm>
            <a:off x="944949" y="1132368"/>
            <a:ext cx="1524893" cy="320039"/>
          </a:xfrm>
          <a:prstGeom prst="rect">
            <a:avLst/>
          </a:prstGeom>
        </p:spPr>
      </p:pic>
      <p:sp>
        <p:nvSpPr>
          <p:cNvPr id="24" name="Title">
            <a:extLst>
              <a:ext uri="{FF2B5EF4-FFF2-40B4-BE49-F238E27FC236}">
                <a16:creationId xmlns:a16="http://schemas.microsoft.com/office/drawing/2014/main" id="{461BB5F1-8825-7944-96EB-8445317513F5}"/>
              </a:ext>
            </a:extLst>
          </p:cNvPr>
          <p:cNvSpPr>
            <a:spLocks noGrp="1"/>
          </p:cNvSpPr>
          <p:nvPr>
            <p:ph type="ctrTitle" hasCustomPrompt="1"/>
          </p:nvPr>
        </p:nvSpPr>
        <p:spPr>
          <a:xfrm>
            <a:off x="1018030" y="2148840"/>
            <a:ext cx="10158984" cy="1280160"/>
          </a:xfrm>
          <a:noFill/>
        </p:spPr>
        <p:txBody>
          <a:bodyPr vert="horz" wrap="square" lIns="0" tIns="0" rIns="0" bIns="91440" rtlCol="0" anchor="b">
            <a:noAutofit/>
          </a:bodyPr>
          <a:lstStyle>
            <a:lvl1pPr>
              <a:defRPr lang="en-US" sz="4000" b="0" dirty="0">
                <a:latin typeface="+mj-lt"/>
              </a:defRPr>
            </a:lvl1pPr>
          </a:lstStyle>
          <a:p>
            <a:pPr lvl="0">
              <a:lnSpc>
                <a:spcPct val="100000"/>
              </a:lnSpc>
            </a:pPr>
            <a:r>
              <a:rPr lang="en-US" dirty="0"/>
              <a:t>Title (up to two lines) </a:t>
            </a:r>
            <a:br>
              <a:rPr lang="en-US" dirty="0"/>
            </a:br>
            <a:r>
              <a:rPr lang="en-US" dirty="0"/>
              <a:t>Georgia Regular 40pt</a:t>
            </a:r>
          </a:p>
        </p:txBody>
      </p:sp>
      <p:sp>
        <p:nvSpPr>
          <p:cNvPr id="25" name="Subhead">
            <a:extLst>
              <a:ext uri="{FF2B5EF4-FFF2-40B4-BE49-F238E27FC236}">
                <a16:creationId xmlns:a16="http://schemas.microsoft.com/office/drawing/2014/main" id="{DE85AE1C-733D-7244-A6DA-C3ADBC76ED0C}"/>
              </a:ext>
            </a:extLst>
          </p:cNvPr>
          <p:cNvSpPr>
            <a:spLocks noGrp="1"/>
          </p:cNvSpPr>
          <p:nvPr>
            <p:ph type="body" sz="quarter" idx="33" hasCustomPrompt="1"/>
          </p:nvPr>
        </p:nvSpPr>
        <p:spPr>
          <a:xfrm>
            <a:off x="1018030" y="3519553"/>
            <a:ext cx="10158984" cy="341247"/>
          </a:xfrm>
          <a:prstGeom prst="rect">
            <a:avLst/>
          </a:prstGeom>
          <a:noFill/>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chemeClr val="accent3"/>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11" name="Text Field">
            <a:extLst>
              <a:ext uri="{FF2B5EF4-FFF2-40B4-BE49-F238E27FC236}">
                <a16:creationId xmlns:a16="http://schemas.microsoft.com/office/drawing/2014/main" id="{5096A149-B6C9-A04E-A2B0-54CCFAA42526}"/>
              </a:ext>
            </a:extLst>
          </p:cNvPr>
          <p:cNvSpPr>
            <a:spLocks noGrp="1"/>
          </p:cNvSpPr>
          <p:nvPr>
            <p:ph type="body" sz="quarter" idx="35" hasCustomPrompt="1"/>
          </p:nvPr>
        </p:nvSpPr>
        <p:spPr>
          <a:xfrm>
            <a:off x="1018030" y="4544568"/>
            <a:ext cx="5077970" cy="266291"/>
          </a:xfrm>
          <a:prstGeom prst="rect">
            <a:avLst/>
          </a:prstGeom>
          <a:noFill/>
        </p:spPr>
        <p:txBody>
          <a:bodyPr>
            <a:noAutofit/>
          </a:bodyPr>
          <a:lstStyle>
            <a:lvl1pPr>
              <a:defRPr b="1"/>
            </a:lvl1pPr>
          </a:lstStyle>
          <a:p>
            <a:pPr lvl="0"/>
            <a:r>
              <a:rPr lang="en-US" dirty="0"/>
              <a:t>Name</a:t>
            </a:r>
          </a:p>
        </p:txBody>
      </p:sp>
      <p:sp>
        <p:nvSpPr>
          <p:cNvPr id="10" name="Text Field 2">
            <a:extLst>
              <a:ext uri="{FF2B5EF4-FFF2-40B4-BE49-F238E27FC236}">
                <a16:creationId xmlns:a16="http://schemas.microsoft.com/office/drawing/2014/main" id="{A57492F9-1AD2-9346-9BB6-C0CF36DEF5ED}"/>
              </a:ext>
            </a:extLst>
          </p:cNvPr>
          <p:cNvSpPr>
            <a:spLocks noGrp="1"/>
          </p:cNvSpPr>
          <p:nvPr>
            <p:ph type="body" sz="quarter" idx="34" hasCustomPrompt="1"/>
          </p:nvPr>
        </p:nvSpPr>
        <p:spPr>
          <a:xfrm>
            <a:off x="1018030" y="4882896"/>
            <a:ext cx="5077970" cy="895181"/>
          </a:xfrm>
          <a:prstGeom prst="rect">
            <a:avLst/>
          </a:prstGeom>
          <a:noFill/>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2022</a:t>
            </a:r>
          </a:p>
        </p:txBody>
      </p:sp>
      <p:pic>
        <p:nvPicPr>
          <p:cNvPr id="12" name="Picture 11">
            <a:extLst>
              <a:ext uri="{FF2B5EF4-FFF2-40B4-BE49-F238E27FC236}">
                <a16:creationId xmlns:a16="http://schemas.microsoft.com/office/drawing/2014/main" id="{3CE04FA9-4396-4CBF-B26F-3AB639C77302}"/>
              </a:ext>
              <a:ext uri="{C183D7F6-B498-43B3-948B-1728B52AA6E4}">
                <adec:decorative xmlns:adec="http://schemas.microsoft.com/office/drawing/2017/decorative" val="1"/>
              </a:ext>
            </a:extLst>
          </p:cNvPr>
          <p:cNvPicPr preferRelativeResize="0">
            <a:picLocks/>
          </p:cNvPicPr>
          <p:nvPr userDrawn="1"/>
        </p:nvPicPr>
        <p:blipFill>
          <a:blip r:embed="rId4">
            <a:extLst>
              <a:ext uri="{28A0092B-C50C-407E-A947-70E740481C1C}">
                <a14:useLocalDpi xmlns:a14="http://schemas.microsoft.com/office/drawing/2010/main"/>
              </a:ext>
            </a:extLst>
          </a:blip>
          <a:srcRect/>
          <a:stretch/>
        </p:blipFill>
        <p:spPr>
          <a:xfrm>
            <a:off x="0" y="0"/>
            <a:ext cx="192024" cy="6858000"/>
          </a:xfrm>
          <a:prstGeom prst="rect">
            <a:avLst/>
          </a:prstGeom>
        </p:spPr>
      </p:pic>
    </p:spTree>
    <p:extLst>
      <p:ext uri="{BB962C8B-B14F-4D97-AF65-F5344CB8AC3E}">
        <p14:creationId xmlns:p14="http://schemas.microsoft.com/office/powerpoint/2010/main" val="17875943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Content + Illustration_Bark">
    <p:bg>
      <p:bgRef idx="1001">
        <a:schemeClr val="bg1"/>
      </p:bgRef>
    </p:bg>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id="{BB55E146-CDC2-714E-AEDA-21D37E508E28}"/>
              </a:ext>
            </a:extLst>
          </p:cNvPr>
          <p:cNvSpPr>
            <a:spLocks noGrp="1"/>
          </p:cNvSpPr>
          <p:nvPr>
            <p:ph type="pic" sz="quarter" idx="11" hasCustomPrompt="1"/>
          </p:nvPr>
        </p:nvSpPr>
        <p:spPr>
          <a:xfrm>
            <a:off x="6096000" y="0"/>
            <a:ext cx="6096000" cy="6858000"/>
          </a:xfrm>
          <a:solidFill>
            <a:schemeClr val="tx1">
              <a:lumMod val="10000"/>
              <a:lumOff val="90000"/>
            </a:schemeClr>
          </a:solidFill>
        </p:spPr>
        <p:txBody>
          <a:bodyPr lIns="72000" tIns="72000" rIns="0"/>
          <a:lstStyle>
            <a:lvl1pPr>
              <a:defRPr sz="1400" b="0" i="0">
                <a:solidFill>
                  <a:srgbClr val="36293C"/>
                </a:solidFill>
                <a:latin typeface="Oracle Sans Light" panose="020B0403020204020204" pitchFamily="34" charset="0"/>
                <a:cs typeface="Oracle Sans Light" panose="020B0403020204020204" pitchFamily="34" charset="0"/>
              </a:defRPr>
            </a:lvl1pPr>
          </a:lstStyle>
          <a:p>
            <a:r>
              <a:rPr lang="en-US" dirty="0"/>
              <a:t>Click icon to add illustration</a:t>
            </a:r>
          </a:p>
        </p:txBody>
      </p:sp>
      <p:pic>
        <p:nvPicPr>
          <p:cNvPr id="19" name="Picture 18">
            <a:extLst>
              <a:ext uri="{FF2B5EF4-FFF2-40B4-BE49-F238E27FC236}">
                <a16:creationId xmlns:a16="http://schemas.microsoft.com/office/drawing/2014/main" id="{DACCF8B2-841F-D148-9834-7B1827F1FEA7}"/>
              </a:ext>
              <a:ext uri="{C183D7F6-B498-43B3-948B-1728B52AA6E4}">
                <adec:decorative xmlns:adec="http://schemas.microsoft.com/office/drawing/2017/decorative" val="1"/>
              </a:ext>
            </a:extLst>
          </p:cNvPr>
          <p:cNvPicPr>
            <a:picLocks noChangeAspect="1"/>
          </p:cNvPicPr>
          <p:nvPr userDrawn="1"/>
        </p:nvPicPr>
        <p:blipFill>
          <a:blip r:embed="rId2">
            <a:alphaModFix amt="4000"/>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23" name="Title 1">
            <a:extLst>
              <a:ext uri="{FF2B5EF4-FFF2-40B4-BE49-F238E27FC236}">
                <a16:creationId xmlns:a16="http://schemas.microsoft.com/office/drawing/2014/main" id="{8A0A7166-96D6-457B-8CE6-21491B0153C5}"/>
              </a:ext>
            </a:extLst>
          </p:cNvPr>
          <p:cNvSpPr>
            <a:spLocks noGrp="1"/>
          </p:cNvSpPr>
          <p:nvPr>
            <p:ph type="title" hasCustomPrompt="1"/>
          </p:nvPr>
        </p:nvSpPr>
        <p:spPr>
          <a:xfrm>
            <a:off x="768875" y="182403"/>
            <a:ext cx="4758468" cy="822960"/>
          </a:xfrm>
        </p:spPr>
        <p:txBody>
          <a:bodyPr/>
          <a:lstStyle/>
          <a:p>
            <a:r>
              <a:rPr lang="en-US" dirty="0"/>
              <a:t>Title</a:t>
            </a:r>
          </a:p>
        </p:txBody>
      </p:sp>
      <p:sp>
        <p:nvSpPr>
          <p:cNvPr id="20" name="Text Placeholder 21">
            <a:extLst>
              <a:ext uri="{FF2B5EF4-FFF2-40B4-BE49-F238E27FC236}">
                <a16:creationId xmlns:a16="http://schemas.microsoft.com/office/drawing/2014/main" id="{5FFA19F3-F0DE-904F-A1EB-1E14E01C018F}"/>
              </a:ext>
            </a:extLst>
          </p:cNvPr>
          <p:cNvSpPr>
            <a:spLocks noGrp="1"/>
          </p:cNvSpPr>
          <p:nvPr>
            <p:ph type="body" sz="quarter" idx="35" hasCustomPrompt="1"/>
          </p:nvPr>
        </p:nvSpPr>
        <p:spPr>
          <a:xfrm>
            <a:off x="738121" y="1737360"/>
            <a:ext cx="4762530" cy="720907"/>
          </a:xfrm>
          <a:prstGeom prst="rect">
            <a:avLst/>
          </a:prstGeom>
        </p:spPr>
        <p:txBody>
          <a:bodyPr lIns="0" tIns="0" rIns="0" bIns="0"/>
          <a:lstStyle>
            <a:lvl1pPr algn="l">
              <a:lnSpc>
                <a:spcPts val="1880"/>
              </a:lnSpc>
              <a:defRPr sz="1400" b="1" i="0">
                <a:solidFill>
                  <a:schemeClr val="tx1"/>
                </a:solidFill>
                <a:latin typeface="Oracle Sans" panose="020B0503020204020204" pitchFamily="34" charset="0"/>
                <a:cs typeface="Oracle Sans" panose="020B05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26" name="Text Placeholder 21">
            <a:extLst>
              <a:ext uri="{FF2B5EF4-FFF2-40B4-BE49-F238E27FC236}">
                <a16:creationId xmlns:a16="http://schemas.microsoft.com/office/drawing/2014/main" id="{57757A24-B32C-B04D-9BA0-AD7C02A73754}"/>
              </a:ext>
            </a:extLst>
          </p:cNvPr>
          <p:cNvSpPr>
            <a:spLocks noGrp="1"/>
          </p:cNvSpPr>
          <p:nvPr>
            <p:ph type="body" sz="quarter" idx="32" hasCustomPrompt="1"/>
          </p:nvPr>
        </p:nvSpPr>
        <p:spPr>
          <a:xfrm>
            <a:off x="738120" y="2690711"/>
            <a:ext cx="4762532" cy="162478"/>
          </a:xfrm>
          <a:prstGeom prst="rect">
            <a:avLst/>
          </a:prstGeom>
        </p:spPr>
        <p:txBody>
          <a:bodyPr lIns="0" tIns="0" rIns="0" bIns="0"/>
          <a:lstStyle>
            <a:lvl1pPr marL="180975" indent="-180975" algn="l">
              <a:spcAft>
                <a:spcPts val="600"/>
              </a:spcAft>
              <a:buClr>
                <a:srgbClr val="FACD62"/>
              </a:buClr>
              <a:buFont typeface="Arial" panose="020B0604020202020204" pitchFamily="34" charset="0"/>
              <a:buChar char="•"/>
              <a:tabLst/>
              <a:defRPr sz="1400" b="1" i="0">
                <a:solidFill>
                  <a:srgbClr val="FACD62"/>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22" name="Text Placeholder 21">
            <a:extLst>
              <a:ext uri="{FF2B5EF4-FFF2-40B4-BE49-F238E27FC236}">
                <a16:creationId xmlns:a16="http://schemas.microsoft.com/office/drawing/2014/main" id="{DBAD9E94-7A74-A34C-A552-EE0B94D10A1D}"/>
              </a:ext>
            </a:extLst>
          </p:cNvPr>
          <p:cNvSpPr>
            <a:spLocks noGrp="1"/>
          </p:cNvSpPr>
          <p:nvPr>
            <p:ph type="body" sz="quarter" idx="31" hasCustomPrompt="1"/>
          </p:nvPr>
        </p:nvSpPr>
        <p:spPr>
          <a:xfrm>
            <a:off x="738121" y="2932643"/>
            <a:ext cx="4762530" cy="606635"/>
          </a:xfrm>
          <a:prstGeom prst="rect">
            <a:avLst/>
          </a:prstGeom>
        </p:spPr>
        <p:txBody>
          <a:bodyPr lIns="180000" tIns="0" rIns="0" bIns="0"/>
          <a:lstStyle>
            <a:lvl1pPr algn="l">
              <a:lnSpc>
                <a:spcPts val="1680"/>
              </a:lnSpc>
              <a:defRPr sz="1200" b="0" i="0">
                <a:solidFill>
                  <a:schemeClr val="tx1"/>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27" name="Text Placeholder 21">
            <a:extLst>
              <a:ext uri="{FF2B5EF4-FFF2-40B4-BE49-F238E27FC236}">
                <a16:creationId xmlns:a16="http://schemas.microsoft.com/office/drawing/2014/main" id="{5E18D9EF-730F-E743-A97F-C6E404C510BC}"/>
              </a:ext>
            </a:extLst>
          </p:cNvPr>
          <p:cNvSpPr>
            <a:spLocks noGrp="1"/>
          </p:cNvSpPr>
          <p:nvPr>
            <p:ph type="body" sz="quarter" idx="38" hasCustomPrompt="1"/>
          </p:nvPr>
        </p:nvSpPr>
        <p:spPr>
          <a:xfrm>
            <a:off x="738120" y="3801890"/>
            <a:ext cx="4762532" cy="162478"/>
          </a:xfrm>
          <a:prstGeom prst="rect">
            <a:avLst/>
          </a:prstGeom>
        </p:spPr>
        <p:txBody>
          <a:bodyPr lIns="0" tIns="0" rIns="0" bIns="0"/>
          <a:lstStyle>
            <a:lvl1pPr marL="180975" indent="-180975" algn="l">
              <a:spcAft>
                <a:spcPts val="600"/>
              </a:spcAft>
              <a:buClr>
                <a:srgbClr val="FACD62"/>
              </a:buClr>
              <a:buFont typeface="Arial" panose="020B0604020202020204" pitchFamily="34" charset="0"/>
              <a:buChar char="•"/>
              <a:tabLst/>
              <a:defRPr sz="1400" b="1" i="0">
                <a:solidFill>
                  <a:srgbClr val="FACD62"/>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24" name="Text Placeholder 21">
            <a:extLst>
              <a:ext uri="{FF2B5EF4-FFF2-40B4-BE49-F238E27FC236}">
                <a16:creationId xmlns:a16="http://schemas.microsoft.com/office/drawing/2014/main" id="{9C359B9B-D2DA-FB4B-AAAD-6CFFD8E46CFA}"/>
              </a:ext>
            </a:extLst>
          </p:cNvPr>
          <p:cNvSpPr>
            <a:spLocks noGrp="1"/>
          </p:cNvSpPr>
          <p:nvPr>
            <p:ph type="body" sz="quarter" idx="36" hasCustomPrompt="1"/>
          </p:nvPr>
        </p:nvSpPr>
        <p:spPr>
          <a:xfrm>
            <a:off x="738121" y="4041610"/>
            <a:ext cx="4762530" cy="606635"/>
          </a:xfrm>
          <a:prstGeom prst="rect">
            <a:avLst/>
          </a:prstGeom>
        </p:spPr>
        <p:txBody>
          <a:bodyPr lIns="180000" tIns="0" rIns="0" bIns="0"/>
          <a:lstStyle>
            <a:lvl1pPr algn="l">
              <a:lnSpc>
                <a:spcPts val="1680"/>
              </a:lnSpc>
              <a:defRPr sz="1200" b="0" i="0">
                <a:solidFill>
                  <a:schemeClr val="tx1"/>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28" name="Text Placeholder 21">
            <a:extLst>
              <a:ext uri="{FF2B5EF4-FFF2-40B4-BE49-F238E27FC236}">
                <a16:creationId xmlns:a16="http://schemas.microsoft.com/office/drawing/2014/main" id="{705E9678-4AE2-9B4E-BFE6-764DF0EF5D48}"/>
              </a:ext>
            </a:extLst>
          </p:cNvPr>
          <p:cNvSpPr>
            <a:spLocks noGrp="1"/>
          </p:cNvSpPr>
          <p:nvPr>
            <p:ph type="body" sz="quarter" idx="39" hasCustomPrompt="1"/>
          </p:nvPr>
        </p:nvSpPr>
        <p:spPr>
          <a:xfrm>
            <a:off x="738120" y="4856833"/>
            <a:ext cx="4762532" cy="162478"/>
          </a:xfrm>
          <a:prstGeom prst="rect">
            <a:avLst/>
          </a:prstGeom>
        </p:spPr>
        <p:txBody>
          <a:bodyPr lIns="0" tIns="0" rIns="0" bIns="0"/>
          <a:lstStyle>
            <a:lvl1pPr marL="180975" indent="-180975" algn="l">
              <a:spcAft>
                <a:spcPts val="600"/>
              </a:spcAft>
              <a:buClr>
                <a:srgbClr val="FACD62"/>
              </a:buClr>
              <a:buFont typeface="Arial" panose="020B0604020202020204" pitchFamily="34" charset="0"/>
              <a:buChar char="•"/>
              <a:tabLst/>
              <a:defRPr sz="1400" b="1" i="0">
                <a:solidFill>
                  <a:srgbClr val="FACD62"/>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25" name="Text Placeholder 21">
            <a:extLst>
              <a:ext uri="{FF2B5EF4-FFF2-40B4-BE49-F238E27FC236}">
                <a16:creationId xmlns:a16="http://schemas.microsoft.com/office/drawing/2014/main" id="{7AAF4629-1659-1848-BBE3-0D9BF0259D97}"/>
              </a:ext>
            </a:extLst>
          </p:cNvPr>
          <p:cNvSpPr>
            <a:spLocks noGrp="1"/>
          </p:cNvSpPr>
          <p:nvPr>
            <p:ph type="body" sz="quarter" idx="37" hasCustomPrompt="1"/>
          </p:nvPr>
        </p:nvSpPr>
        <p:spPr>
          <a:xfrm>
            <a:off x="738121" y="5096553"/>
            <a:ext cx="4762530" cy="606635"/>
          </a:xfrm>
          <a:prstGeom prst="rect">
            <a:avLst/>
          </a:prstGeom>
        </p:spPr>
        <p:txBody>
          <a:bodyPr lIns="180000" tIns="0" rIns="0" bIns="0"/>
          <a:lstStyle>
            <a:lvl1pPr algn="l">
              <a:lnSpc>
                <a:spcPts val="1680"/>
              </a:lnSpc>
              <a:defRPr sz="1200" b="0" i="0">
                <a:solidFill>
                  <a:schemeClr val="tx1"/>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11" name="Date Placeholder 2">
            <a:extLst>
              <a:ext uri="{FF2B5EF4-FFF2-40B4-BE49-F238E27FC236}">
                <a16:creationId xmlns:a16="http://schemas.microsoft.com/office/drawing/2014/main" id="{02FE86E8-3569-AB4A-8466-3E28B967F19F}"/>
              </a:ext>
            </a:extLst>
          </p:cNvPr>
          <p:cNvSpPr>
            <a:spLocks noGrp="1"/>
          </p:cNvSpPr>
          <p:nvPr>
            <p:ph type="dt" sz="half" idx="10"/>
          </p:nvPr>
        </p:nvSpPr>
        <p:spPr>
          <a:xfrm>
            <a:off x="6873138" y="6425604"/>
            <a:ext cx="2743200" cy="363500"/>
          </a:xfrm>
        </p:spPr>
        <p:txBody>
          <a:bodyPr/>
          <a:lstStyle/>
          <a:p>
            <a:r>
              <a:rPr lang="en-IN"/>
              <a:t>[Date]</a:t>
            </a:r>
            <a:endParaRPr lang="en-US" dirty="0"/>
          </a:p>
        </p:txBody>
      </p:sp>
      <p:sp>
        <p:nvSpPr>
          <p:cNvPr id="12" name="Footer Placeholder 3">
            <a:extLst>
              <a:ext uri="{FF2B5EF4-FFF2-40B4-BE49-F238E27FC236}">
                <a16:creationId xmlns:a16="http://schemas.microsoft.com/office/drawing/2014/main" id="{16D85CB2-6462-FA46-B7E7-A716A17CA5ED}"/>
              </a:ext>
            </a:extLst>
          </p:cNvPr>
          <p:cNvSpPr>
            <a:spLocks noGrp="1"/>
          </p:cNvSpPr>
          <p:nvPr>
            <p:ph type="ftr" sz="quarter" idx="33"/>
          </p:nvPr>
        </p:nvSpPr>
        <p:spPr>
          <a:xfrm>
            <a:off x="1127759" y="6423978"/>
            <a:ext cx="5745379" cy="365125"/>
          </a:xfrm>
        </p:spPr>
        <p:txBody>
          <a:bodyPr/>
          <a:lstStyle/>
          <a:p>
            <a:r>
              <a:rPr lang="en-US"/>
              <a:t>Copyright © 2023, Oracle and/or its affiliates</a:t>
            </a:r>
            <a:endParaRPr lang="en-US" dirty="0"/>
          </a:p>
        </p:txBody>
      </p:sp>
      <p:sp>
        <p:nvSpPr>
          <p:cNvPr id="14" name="Slide Number Placeholder 4">
            <a:extLst>
              <a:ext uri="{FF2B5EF4-FFF2-40B4-BE49-F238E27FC236}">
                <a16:creationId xmlns:a16="http://schemas.microsoft.com/office/drawing/2014/main" id="{D70612A1-6FD4-6543-83A4-906E6368AF38}"/>
              </a:ext>
            </a:extLst>
          </p:cNvPr>
          <p:cNvSpPr>
            <a:spLocks noGrp="1"/>
          </p:cNvSpPr>
          <p:nvPr>
            <p:ph type="sldNum" sz="quarter" idx="12"/>
          </p:nvPr>
        </p:nvSpPr>
        <p:spPr>
          <a:xfrm>
            <a:off x="762000" y="6423660"/>
            <a:ext cx="365760" cy="365760"/>
          </a:xfrm>
        </p:spPr>
        <p:txBody>
          <a:bodyPr/>
          <a:lstStyle/>
          <a:p>
            <a:fld id="{345D60D9-5372-5F40-9443-0F9AE5BDC3C8}" type="slidenum">
              <a:rPr lang="en-US" smtClean="0"/>
              <a:pPr/>
              <a:t>‹#›</a:t>
            </a:fld>
            <a:endParaRPr lang="en-US" dirty="0"/>
          </a:p>
        </p:txBody>
      </p:sp>
      <p:pic>
        <p:nvPicPr>
          <p:cNvPr id="16" name="OTag">
            <a:extLst>
              <a:ext uri="{FF2B5EF4-FFF2-40B4-BE49-F238E27FC236}">
                <a16:creationId xmlns:a16="http://schemas.microsoft.com/office/drawing/2014/main" id="{715A603A-E7E3-4E90-8854-DB93AB9E921E}"/>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4166808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2_Content + Illustration_Pillar">
    <p:bg>
      <p:bgPr>
        <a:solidFill>
          <a:schemeClr val="accent5"/>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C86AD7DE-9953-F146-909D-4367E4A9F388}"/>
              </a:ext>
              <a:ext uri="{C183D7F6-B498-43B3-948B-1728B52AA6E4}">
                <adec:decorative xmlns:adec="http://schemas.microsoft.com/office/drawing/2017/decorative" val="1"/>
              </a:ext>
            </a:extLst>
          </p:cNvPr>
          <p:cNvSpPr/>
          <p:nvPr userDrawn="1"/>
        </p:nvSpPr>
        <p:spPr>
          <a:xfrm>
            <a:off x="0" y="0"/>
            <a:ext cx="12192000" cy="6858000"/>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Picture Placeholder 17">
            <a:extLst>
              <a:ext uri="{FF2B5EF4-FFF2-40B4-BE49-F238E27FC236}">
                <a16:creationId xmlns:a16="http://schemas.microsoft.com/office/drawing/2014/main" id="{BB55E146-CDC2-714E-AEDA-21D37E508E28}"/>
              </a:ext>
            </a:extLst>
          </p:cNvPr>
          <p:cNvSpPr>
            <a:spLocks noGrp="1"/>
          </p:cNvSpPr>
          <p:nvPr>
            <p:ph type="pic" sz="quarter" idx="11" hasCustomPrompt="1"/>
          </p:nvPr>
        </p:nvSpPr>
        <p:spPr>
          <a:xfrm>
            <a:off x="6096000" y="0"/>
            <a:ext cx="6096000" cy="6858000"/>
          </a:xfrm>
          <a:solidFill>
            <a:schemeClr val="tx1">
              <a:lumMod val="10000"/>
              <a:lumOff val="90000"/>
            </a:schemeClr>
          </a:solidFill>
        </p:spPr>
        <p:txBody>
          <a:bodyPr lIns="72000" tIns="72000" rIns="0"/>
          <a:lstStyle>
            <a:lvl1pPr>
              <a:defRPr sz="1400" b="0" i="0">
                <a:solidFill>
                  <a:srgbClr val="36293C"/>
                </a:solidFill>
                <a:latin typeface="Oracle Sans Light" panose="020B0403020204020204" pitchFamily="34" charset="0"/>
                <a:cs typeface="Oracle Sans Light" panose="020B0403020204020204" pitchFamily="34" charset="0"/>
              </a:defRPr>
            </a:lvl1pPr>
          </a:lstStyle>
          <a:p>
            <a:r>
              <a:rPr lang="en-US" dirty="0"/>
              <a:t>Click icon to add illustration</a:t>
            </a:r>
          </a:p>
        </p:txBody>
      </p:sp>
      <p:sp>
        <p:nvSpPr>
          <p:cNvPr id="21" name="Title 1">
            <a:extLst>
              <a:ext uri="{FF2B5EF4-FFF2-40B4-BE49-F238E27FC236}">
                <a16:creationId xmlns:a16="http://schemas.microsoft.com/office/drawing/2014/main" id="{7F5D93DA-53FE-41D1-9CF1-621D44CB602D}"/>
              </a:ext>
            </a:extLst>
          </p:cNvPr>
          <p:cNvSpPr>
            <a:spLocks noGrp="1"/>
          </p:cNvSpPr>
          <p:nvPr>
            <p:ph type="title" hasCustomPrompt="1"/>
          </p:nvPr>
        </p:nvSpPr>
        <p:spPr>
          <a:xfrm>
            <a:off x="768875" y="182403"/>
            <a:ext cx="4758468" cy="822960"/>
          </a:xfrm>
        </p:spPr>
        <p:txBody>
          <a:bodyPr/>
          <a:lstStyle/>
          <a:p>
            <a:r>
              <a:rPr lang="en-US" dirty="0"/>
              <a:t>Title</a:t>
            </a:r>
          </a:p>
        </p:txBody>
      </p:sp>
      <p:sp>
        <p:nvSpPr>
          <p:cNvPr id="20" name="Text Placeholder 21">
            <a:extLst>
              <a:ext uri="{FF2B5EF4-FFF2-40B4-BE49-F238E27FC236}">
                <a16:creationId xmlns:a16="http://schemas.microsoft.com/office/drawing/2014/main" id="{5FFA19F3-F0DE-904F-A1EB-1E14E01C018F}"/>
              </a:ext>
            </a:extLst>
          </p:cNvPr>
          <p:cNvSpPr>
            <a:spLocks noGrp="1"/>
          </p:cNvSpPr>
          <p:nvPr>
            <p:ph type="body" sz="quarter" idx="35" hasCustomPrompt="1"/>
          </p:nvPr>
        </p:nvSpPr>
        <p:spPr>
          <a:xfrm>
            <a:off x="738121" y="1737874"/>
            <a:ext cx="4762530" cy="720907"/>
          </a:xfrm>
          <a:prstGeom prst="rect">
            <a:avLst/>
          </a:prstGeom>
        </p:spPr>
        <p:txBody>
          <a:bodyPr lIns="0" tIns="0" rIns="0" bIns="0"/>
          <a:lstStyle>
            <a:lvl1pPr algn="l">
              <a:lnSpc>
                <a:spcPts val="1880"/>
              </a:lnSpc>
              <a:defRPr sz="1400" b="1" i="0">
                <a:solidFill>
                  <a:schemeClr val="tx1"/>
                </a:solidFill>
                <a:latin typeface="Oracle Sans" panose="020B0503020204020204" pitchFamily="34" charset="0"/>
                <a:cs typeface="Oracle Sans" panose="020B05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26" name="Text Placeholder 21">
            <a:extLst>
              <a:ext uri="{FF2B5EF4-FFF2-40B4-BE49-F238E27FC236}">
                <a16:creationId xmlns:a16="http://schemas.microsoft.com/office/drawing/2014/main" id="{57757A24-B32C-B04D-9BA0-AD7C02A73754}"/>
              </a:ext>
            </a:extLst>
          </p:cNvPr>
          <p:cNvSpPr>
            <a:spLocks noGrp="1"/>
          </p:cNvSpPr>
          <p:nvPr>
            <p:ph type="body" sz="quarter" idx="32" hasCustomPrompt="1"/>
          </p:nvPr>
        </p:nvSpPr>
        <p:spPr>
          <a:xfrm>
            <a:off x="738120" y="2690711"/>
            <a:ext cx="4762532" cy="162478"/>
          </a:xfrm>
          <a:prstGeom prst="rect">
            <a:avLst/>
          </a:prstGeom>
        </p:spPr>
        <p:txBody>
          <a:bodyPr lIns="0" tIns="0" rIns="0" bIns="0"/>
          <a:lstStyle>
            <a:lvl1pPr marL="180975" indent="-180975" algn="l">
              <a:spcAft>
                <a:spcPts val="600"/>
              </a:spcAft>
              <a:buClr>
                <a:schemeClr val="accent2"/>
              </a:buClr>
              <a:buFont typeface="Arial" panose="020B0604020202020204" pitchFamily="34" charset="0"/>
              <a:buChar char="•"/>
              <a:tabLst/>
              <a:defRPr sz="1400" b="1" i="0">
                <a:solidFill>
                  <a:schemeClr val="accent2"/>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22" name="Text Placeholder 21">
            <a:extLst>
              <a:ext uri="{FF2B5EF4-FFF2-40B4-BE49-F238E27FC236}">
                <a16:creationId xmlns:a16="http://schemas.microsoft.com/office/drawing/2014/main" id="{DBAD9E94-7A74-A34C-A552-EE0B94D10A1D}"/>
              </a:ext>
            </a:extLst>
          </p:cNvPr>
          <p:cNvSpPr>
            <a:spLocks noGrp="1"/>
          </p:cNvSpPr>
          <p:nvPr>
            <p:ph type="body" sz="quarter" idx="31" hasCustomPrompt="1"/>
          </p:nvPr>
        </p:nvSpPr>
        <p:spPr>
          <a:xfrm>
            <a:off x="738121" y="2932643"/>
            <a:ext cx="4762530" cy="606635"/>
          </a:xfrm>
          <a:prstGeom prst="rect">
            <a:avLst/>
          </a:prstGeom>
        </p:spPr>
        <p:txBody>
          <a:bodyPr lIns="180000" tIns="0" rIns="0" bIns="0"/>
          <a:lstStyle>
            <a:lvl1pPr algn="l">
              <a:lnSpc>
                <a:spcPts val="1680"/>
              </a:lnSpc>
              <a:defRPr sz="1200" b="0" i="0">
                <a:solidFill>
                  <a:schemeClr val="tx1"/>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27" name="Text Placeholder 21">
            <a:extLst>
              <a:ext uri="{FF2B5EF4-FFF2-40B4-BE49-F238E27FC236}">
                <a16:creationId xmlns:a16="http://schemas.microsoft.com/office/drawing/2014/main" id="{5E18D9EF-730F-E743-A97F-C6E404C510BC}"/>
              </a:ext>
            </a:extLst>
          </p:cNvPr>
          <p:cNvSpPr>
            <a:spLocks noGrp="1"/>
          </p:cNvSpPr>
          <p:nvPr>
            <p:ph type="body" sz="quarter" idx="38" hasCustomPrompt="1"/>
          </p:nvPr>
        </p:nvSpPr>
        <p:spPr>
          <a:xfrm>
            <a:off x="738120" y="3801890"/>
            <a:ext cx="4762532" cy="162478"/>
          </a:xfrm>
          <a:prstGeom prst="rect">
            <a:avLst/>
          </a:prstGeom>
        </p:spPr>
        <p:txBody>
          <a:bodyPr lIns="0" tIns="0" rIns="0" bIns="0"/>
          <a:lstStyle>
            <a:lvl1pPr marL="180975" indent="-180975" algn="l">
              <a:spcAft>
                <a:spcPts val="600"/>
              </a:spcAft>
              <a:buClr>
                <a:schemeClr val="accent2"/>
              </a:buClr>
              <a:buFont typeface="Arial" panose="020B0604020202020204" pitchFamily="34" charset="0"/>
              <a:buChar char="•"/>
              <a:tabLst/>
              <a:defRPr sz="1400" b="1" i="0">
                <a:solidFill>
                  <a:schemeClr val="accent2"/>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24" name="Text Placeholder 21">
            <a:extLst>
              <a:ext uri="{FF2B5EF4-FFF2-40B4-BE49-F238E27FC236}">
                <a16:creationId xmlns:a16="http://schemas.microsoft.com/office/drawing/2014/main" id="{9C359B9B-D2DA-FB4B-AAAD-6CFFD8E46CFA}"/>
              </a:ext>
            </a:extLst>
          </p:cNvPr>
          <p:cNvSpPr>
            <a:spLocks noGrp="1"/>
          </p:cNvSpPr>
          <p:nvPr>
            <p:ph type="body" sz="quarter" idx="36" hasCustomPrompt="1"/>
          </p:nvPr>
        </p:nvSpPr>
        <p:spPr>
          <a:xfrm>
            <a:off x="738121" y="4041610"/>
            <a:ext cx="4762530" cy="606635"/>
          </a:xfrm>
          <a:prstGeom prst="rect">
            <a:avLst/>
          </a:prstGeom>
        </p:spPr>
        <p:txBody>
          <a:bodyPr lIns="180000" tIns="0" rIns="0" bIns="0"/>
          <a:lstStyle>
            <a:lvl1pPr algn="l">
              <a:lnSpc>
                <a:spcPts val="1680"/>
              </a:lnSpc>
              <a:defRPr sz="1200" b="0" i="0">
                <a:solidFill>
                  <a:schemeClr val="tx1"/>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28" name="Text Placeholder 21">
            <a:extLst>
              <a:ext uri="{FF2B5EF4-FFF2-40B4-BE49-F238E27FC236}">
                <a16:creationId xmlns:a16="http://schemas.microsoft.com/office/drawing/2014/main" id="{705E9678-4AE2-9B4E-BFE6-764DF0EF5D48}"/>
              </a:ext>
            </a:extLst>
          </p:cNvPr>
          <p:cNvSpPr>
            <a:spLocks noGrp="1"/>
          </p:cNvSpPr>
          <p:nvPr>
            <p:ph type="body" sz="quarter" idx="39" hasCustomPrompt="1"/>
          </p:nvPr>
        </p:nvSpPr>
        <p:spPr>
          <a:xfrm>
            <a:off x="738120" y="4856833"/>
            <a:ext cx="4762532" cy="162478"/>
          </a:xfrm>
          <a:prstGeom prst="rect">
            <a:avLst/>
          </a:prstGeom>
        </p:spPr>
        <p:txBody>
          <a:bodyPr lIns="0" tIns="0" rIns="0" bIns="0"/>
          <a:lstStyle>
            <a:lvl1pPr marL="180975" indent="-180975" algn="l">
              <a:spcAft>
                <a:spcPts val="600"/>
              </a:spcAft>
              <a:buClr>
                <a:schemeClr val="accent2"/>
              </a:buClr>
              <a:buFont typeface="Arial" panose="020B0604020202020204" pitchFamily="34" charset="0"/>
              <a:buChar char="•"/>
              <a:tabLst/>
              <a:defRPr sz="1400" b="1" i="0">
                <a:solidFill>
                  <a:schemeClr val="accent2"/>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25" name="Text Placeholder 21">
            <a:extLst>
              <a:ext uri="{FF2B5EF4-FFF2-40B4-BE49-F238E27FC236}">
                <a16:creationId xmlns:a16="http://schemas.microsoft.com/office/drawing/2014/main" id="{7AAF4629-1659-1848-BBE3-0D9BF0259D97}"/>
              </a:ext>
            </a:extLst>
          </p:cNvPr>
          <p:cNvSpPr>
            <a:spLocks noGrp="1"/>
          </p:cNvSpPr>
          <p:nvPr>
            <p:ph type="body" sz="quarter" idx="37" hasCustomPrompt="1"/>
          </p:nvPr>
        </p:nvSpPr>
        <p:spPr>
          <a:xfrm>
            <a:off x="738121" y="5096553"/>
            <a:ext cx="4762530" cy="606635"/>
          </a:xfrm>
          <a:prstGeom prst="rect">
            <a:avLst/>
          </a:prstGeom>
        </p:spPr>
        <p:txBody>
          <a:bodyPr lIns="180000" tIns="0" rIns="0" bIns="0"/>
          <a:lstStyle>
            <a:lvl1pPr algn="l">
              <a:lnSpc>
                <a:spcPts val="1680"/>
              </a:lnSpc>
              <a:defRPr sz="1200" b="0" i="0">
                <a:solidFill>
                  <a:schemeClr val="tx1"/>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2" name="Date Placeholder 1">
            <a:extLst>
              <a:ext uri="{FF2B5EF4-FFF2-40B4-BE49-F238E27FC236}">
                <a16:creationId xmlns:a16="http://schemas.microsoft.com/office/drawing/2014/main" id="{3DD6FB6A-6616-434C-BAD3-9D49E30CC98C}"/>
              </a:ext>
            </a:extLst>
          </p:cNvPr>
          <p:cNvSpPr>
            <a:spLocks noGrp="1"/>
          </p:cNvSpPr>
          <p:nvPr>
            <p:ph type="dt" sz="half" idx="40"/>
          </p:nvPr>
        </p:nvSpPr>
        <p:spPr/>
        <p:txBody>
          <a:bodyPr/>
          <a:lstStyle/>
          <a:p>
            <a:r>
              <a:rPr lang="en-IN"/>
              <a:t>[Date]</a:t>
            </a:r>
            <a:endParaRPr lang="en-US" dirty="0"/>
          </a:p>
        </p:txBody>
      </p:sp>
      <p:sp>
        <p:nvSpPr>
          <p:cNvPr id="3" name="Footer Placeholder 2">
            <a:extLst>
              <a:ext uri="{FF2B5EF4-FFF2-40B4-BE49-F238E27FC236}">
                <a16:creationId xmlns:a16="http://schemas.microsoft.com/office/drawing/2014/main" id="{91327715-B0E3-44BB-9B7A-7DD8136B5A9B}"/>
              </a:ext>
            </a:extLst>
          </p:cNvPr>
          <p:cNvSpPr>
            <a:spLocks noGrp="1"/>
          </p:cNvSpPr>
          <p:nvPr>
            <p:ph type="ftr" sz="quarter" idx="41"/>
          </p:nvPr>
        </p:nvSpPr>
        <p:spPr/>
        <p:txBody>
          <a:bodyPr/>
          <a:lstStyle/>
          <a:p>
            <a:r>
              <a:rPr lang="en-US"/>
              <a:t>Copyright © 2023, Oracle and/or its affiliates</a:t>
            </a:r>
            <a:endParaRPr lang="en-US" dirty="0"/>
          </a:p>
        </p:txBody>
      </p:sp>
      <p:sp>
        <p:nvSpPr>
          <p:cNvPr id="4" name="Slide Number Placeholder 3">
            <a:extLst>
              <a:ext uri="{FF2B5EF4-FFF2-40B4-BE49-F238E27FC236}">
                <a16:creationId xmlns:a16="http://schemas.microsoft.com/office/drawing/2014/main" id="{9F3D87A6-764F-4EDB-8065-4B92104A575D}"/>
              </a:ext>
            </a:extLst>
          </p:cNvPr>
          <p:cNvSpPr>
            <a:spLocks noGrp="1"/>
          </p:cNvSpPr>
          <p:nvPr>
            <p:ph type="sldNum" sz="quarter" idx="42"/>
          </p:nvPr>
        </p:nvSpPr>
        <p:spPr/>
        <p:txBody>
          <a:bodyPr/>
          <a:lstStyle/>
          <a:p>
            <a:fld id="{345D60D9-5372-5F40-9443-0F9AE5BDC3C8}" type="slidenum">
              <a:rPr lang="en-US" smtClean="0"/>
              <a:pPr/>
              <a:t>‹#›</a:t>
            </a:fld>
            <a:endParaRPr lang="en-US" dirty="0"/>
          </a:p>
        </p:txBody>
      </p:sp>
      <p:pic>
        <p:nvPicPr>
          <p:cNvPr id="16" name="OTag">
            <a:extLst>
              <a:ext uri="{FF2B5EF4-FFF2-40B4-BE49-F238E27FC236}">
                <a16:creationId xmlns:a16="http://schemas.microsoft.com/office/drawing/2014/main" id="{33309198-C8AF-446F-B801-3E427A2080F1}"/>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32343234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Content + Illustration_Light_Pillar">
    <p:bg>
      <p:bgPr>
        <a:solidFill>
          <a:schemeClr val="accent2">
            <a:alpha val="60000"/>
          </a:schemeClr>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84E07130-BA5A-0341-998E-00FA00EECD54}"/>
              </a:ext>
              <a:ext uri="{C183D7F6-B498-43B3-948B-1728B52AA6E4}">
                <adec:decorative xmlns:adec="http://schemas.microsoft.com/office/drawing/2017/decorative" val="1"/>
              </a:ext>
            </a:extLst>
          </p:cNvPr>
          <p:cNvSpPr/>
          <p:nvPr userDrawn="1"/>
        </p:nvSpPr>
        <p:spPr>
          <a:xfrm>
            <a:off x="0" y="6178"/>
            <a:ext cx="12192000" cy="6858000"/>
          </a:xfrm>
          <a:prstGeom prst="rect">
            <a:avLst/>
          </a:prstGeom>
          <a:blipFill dpi="0" rotWithShape="1">
            <a:blip r:embed="rId2" cstate="screen">
              <a:alphaModFix amt="4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itle 1">
            <a:extLst>
              <a:ext uri="{FF2B5EF4-FFF2-40B4-BE49-F238E27FC236}">
                <a16:creationId xmlns:a16="http://schemas.microsoft.com/office/drawing/2014/main" id="{C0384889-0D44-4623-9E36-973C30CA8FFC}"/>
              </a:ext>
            </a:extLst>
          </p:cNvPr>
          <p:cNvSpPr>
            <a:spLocks noGrp="1"/>
          </p:cNvSpPr>
          <p:nvPr>
            <p:ph type="title" hasCustomPrompt="1"/>
          </p:nvPr>
        </p:nvSpPr>
        <p:spPr>
          <a:xfrm>
            <a:off x="768875" y="182403"/>
            <a:ext cx="4758468" cy="822960"/>
          </a:xfrm>
        </p:spPr>
        <p:txBody>
          <a:bodyPr/>
          <a:lstStyle/>
          <a:p>
            <a:r>
              <a:rPr lang="en-US" dirty="0"/>
              <a:t>Title</a:t>
            </a:r>
          </a:p>
        </p:txBody>
      </p:sp>
      <p:sp>
        <p:nvSpPr>
          <p:cNvPr id="20" name="Text Placeholder 21">
            <a:extLst>
              <a:ext uri="{FF2B5EF4-FFF2-40B4-BE49-F238E27FC236}">
                <a16:creationId xmlns:a16="http://schemas.microsoft.com/office/drawing/2014/main" id="{5FFA19F3-F0DE-904F-A1EB-1E14E01C018F}"/>
              </a:ext>
            </a:extLst>
          </p:cNvPr>
          <p:cNvSpPr>
            <a:spLocks noGrp="1"/>
          </p:cNvSpPr>
          <p:nvPr>
            <p:ph type="body" sz="quarter" idx="35" hasCustomPrompt="1"/>
          </p:nvPr>
        </p:nvSpPr>
        <p:spPr>
          <a:xfrm>
            <a:off x="738121" y="1737874"/>
            <a:ext cx="4762530" cy="720907"/>
          </a:xfrm>
          <a:prstGeom prst="rect">
            <a:avLst/>
          </a:prstGeom>
        </p:spPr>
        <p:txBody>
          <a:bodyPr lIns="0" tIns="0" rIns="0" bIns="0"/>
          <a:lstStyle>
            <a:lvl1pPr algn="l">
              <a:lnSpc>
                <a:spcPts val="1880"/>
              </a:lnSpc>
              <a:defRPr sz="1400" b="1" i="0">
                <a:solidFill>
                  <a:srgbClr val="36293C"/>
                </a:solidFill>
                <a:latin typeface="Oracle Sans" panose="020B0503020204020204" pitchFamily="34" charset="0"/>
                <a:cs typeface="Oracle Sans" panose="020B05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26" name="Text Placeholder 21">
            <a:extLst>
              <a:ext uri="{FF2B5EF4-FFF2-40B4-BE49-F238E27FC236}">
                <a16:creationId xmlns:a16="http://schemas.microsoft.com/office/drawing/2014/main" id="{57757A24-B32C-B04D-9BA0-AD7C02A73754}"/>
              </a:ext>
            </a:extLst>
          </p:cNvPr>
          <p:cNvSpPr>
            <a:spLocks noGrp="1"/>
          </p:cNvSpPr>
          <p:nvPr>
            <p:ph type="body" sz="quarter" idx="32" hasCustomPrompt="1"/>
          </p:nvPr>
        </p:nvSpPr>
        <p:spPr>
          <a:xfrm>
            <a:off x="738120" y="2690711"/>
            <a:ext cx="4762532" cy="162478"/>
          </a:xfrm>
          <a:prstGeom prst="rect">
            <a:avLst/>
          </a:prstGeom>
        </p:spPr>
        <p:txBody>
          <a:bodyPr lIns="0" tIns="0" rIns="0" bIns="0"/>
          <a:lstStyle>
            <a:lvl1pPr marL="180975" indent="-180975" algn="l">
              <a:spcAft>
                <a:spcPts val="600"/>
              </a:spcAft>
              <a:buClr>
                <a:schemeClr val="accent5"/>
              </a:buClr>
              <a:buFont typeface="Arial" panose="020B0604020202020204" pitchFamily="34" charset="0"/>
              <a:buChar char="•"/>
              <a:tabLst/>
              <a:defRPr sz="1400" b="1" i="0">
                <a:solidFill>
                  <a:schemeClr val="accent5"/>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22" name="Text Placeholder 21">
            <a:extLst>
              <a:ext uri="{FF2B5EF4-FFF2-40B4-BE49-F238E27FC236}">
                <a16:creationId xmlns:a16="http://schemas.microsoft.com/office/drawing/2014/main" id="{DBAD9E94-7A74-A34C-A552-EE0B94D10A1D}"/>
              </a:ext>
            </a:extLst>
          </p:cNvPr>
          <p:cNvSpPr>
            <a:spLocks noGrp="1"/>
          </p:cNvSpPr>
          <p:nvPr>
            <p:ph type="body" sz="quarter" idx="31" hasCustomPrompt="1"/>
          </p:nvPr>
        </p:nvSpPr>
        <p:spPr>
          <a:xfrm>
            <a:off x="738121" y="2932643"/>
            <a:ext cx="4762530" cy="606635"/>
          </a:xfrm>
          <a:prstGeom prst="rect">
            <a:avLst/>
          </a:prstGeom>
        </p:spPr>
        <p:txBody>
          <a:bodyPr lIns="180000" tIns="0" rIns="0" bIns="0"/>
          <a:lstStyle>
            <a:lvl1pPr algn="l">
              <a:lnSpc>
                <a:spcPts val="1680"/>
              </a:lnSpc>
              <a:defRPr sz="1200" b="0" i="0">
                <a:solidFill>
                  <a:srgbClr val="36293C"/>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27" name="Text Placeholder 21">
            <a:extLst>
              <a:ext uri="{FF2B5EF4-FFF2-40B4-BE49-F238E27FC236}">
                <a16:creationId xmlns:a16="http://schemas.microsoft.com/office/drawing/2014/main" id="{5E18D9EF-730F-E743-A97F-C6E404C510BC}"/>
              </a:ext>
            </a:extLst>
          </p:cNvPr>
          <p:cNvSpPr>
            <a:spLocks noGrp="1"/>
          </p:cNvSpPr>
          <p:nvPr>
            <p:ph type="body" sz="quarter" idx="38" hasCustomPrompt="1"/>
          </p:nvPr>
        </p:nvSpPr>
        <p:spPr>
          <a:xfrm>
            <a:off x="738120" y="3801890"/>
            <a:ext cx="4762532" cy="162478"/>
          </a:xfrm>
          <a:prstGeom prst="rect">
            <a:avLst/>
          </a:prstGeom>
        </p:spPr>
        <p:txBody>
          <a:bodyPr lIns="0" tIns="0" rIns="0" bIns="0"/>
          <a:lstStyle>
            <a:lvl1pPr marL="180975" indent="-180975" algn="l">
              <a:spcAft>
                <a:spcPts val="600"/>
              </a:spcAft>
              <a:buClr>
                <a:schemeClr val="accent5"/>
              </a:buClr>
              <a:buFont typeface="Arial" panose="020B0604020202020204" pitchFamily="34" charset="0"/>
              <a:buChar char="•"/>
              <a:tabLst/>
              <a:defRPr sz="1400" b="1" i="0">
                <a:solidFill>
                  <a:schemeClr val="accent5"/>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24" name="Text Placeholder 21">
            <a:extLst>
              <a:ext uri="{FF2B5EF4-FFF2-40B4-BE49-F238E27FC236}">
                <a16:creationId xmlns:a16="http://schemas.microsoft.com/office/drawing/2014/main" id="{9C359B9B-D2DA-FB4B-AAAD-6CFFD8E46CFA}"/>
              </a:ext>
            </a:extLst>
          </p:cNvPr>
          <p:cNvSpPr>
            <a:spLocks noGrp="1"/>
          </p:cNvSpPr>
          <p:nvPr>
            <p:ph type="body" sz="quarter" idx="36" hasCustomPrompt="1"/>
          </p:nvPr>
        </p:nvSpPr>
        <p:spPr>
          <a:xfrm>
            <a:off x="738121" y="4041610"/>
            <a:ext cx="4762530" cy="606635"/>
          </a:xfrm>
          <a:prstGeom prst="rect">
            <a:avLst/>
          </a:prstGeom>
        </p:spPr>
        <p:txBody>
          <a:bodyPr lIns="180000" tIns="0" rIns="0" bIns="0"/>
          <a:lstStyle>
            <a:lvl1pPr algn="l">
              <a:lnSpc>
                <a:spcPts val="1680"/>
              </a:lnSpc>
              <a:defRPr sz="1200" b="0" i="0">
                <a:solidFill>
                  <a:srgbClr val="36293C"/>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28" name="Text Placeholder 21">
            <a:extLst>
              <a:ext uri="{FF2B5EF4-FFF2-40B4-BE49-F238E27FC236}">
                <a16:creationId xmlns:a16="http://schemas.microsoft.com/office/drawing/2014/main" id="{705E9678-4AE2-9B4E-BFE6-764DF0EF5D48}"/>
              </a:ext>
            </a:extLst>
          </p:cNvPr>
          <p:cNvSpPr>
            <a:spLocks noGrp="1"/>
          </p:cNvSpPr>
          <p:nvPr>
            <p:ph type="body" sz="quarter" idx="39" hasCustomPrompt="1"/>
          </p:nvPr>
        </p:nvSpPr>
        <p:spPr>
          <a:xfrm>
            <a:off x="738120" y="4856833"/>
            <a:ext cx="4762532" cy="162478"/>
          </a:xfrm>
          <a:prstGeom prst="rect">
            <a:avLst/>
          </a:prstGeom>
        </p:spPr>
        <p:txBody>
          <a:bodyPr lIns="0" tIns="0" rIns="0" bIns="0"/>
          <a:lstStyle>
            <a:lvl1pPr marL="180975" indent="-180975" algn="l">
              <a:spcAft>
                <a:spcPts val="600"/>
              </a:spcAft>
              <a:buClr>
                <a:schemeClr val="accent5"/>
              </a:buClr>
              <a:buFont typeface="Arial" panose="020B0604020202020204" pitchFamily="34" charset="0"/>
              <a:buChar char="•"/>
              <a:tabLst/>
              <a:defRPr sz="1400" b="1" i="0">
                <a:solidFill>
                  <a:schemeClr val="accent5"/>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25" name="Text Placeholder 21">
            <a:extLst>
              <a:ext uri="{FF2B5EF4-FFF2-40B4-BE49-F238E27FC236}">
                <a16:creationId xmlns:a16="http://schemas.microsoft.com/office/drawing/2014/main" id="{7AAF4629-1659-1848-BBE3-0D9BF0259D97}"/>
              </a:ext>
            </a:extLst>
          </p:cNvPr>
          <p:cNvSpPr>
            <a:spLocks noGrp="1"/>
          </p:cNvSpPr>
          <p:nvPr>
            <p:ph type="body" sz="quarter" idx="37" hasCustomPrompt="1"/>
          </p:nvPr>
        </p:nvSpPr>
        <p:spPr>
          <a:xfrm>
            <a:off x="738121" y="5096553"/>
            <a:ext cx="4762530" cy="606635"/>
          </a:xfrm>
          <a:prstGeom prst="rect">
            <a:avLst/>
          </a:prstGeom>
        </p:spPr>
        <p:txBody>
          <a:bodyPr lIns="180000" tIns="0" rIns="0" bIns="0"/>
          <a:lstStyle>
            <a:lvl1pPr algn="l">
              <a:lnSpc>
                <a:spcPts val="1680"/>
              </a:lnSpc>
              <a:defRPr sz="1200" b="0" i="0">
                <a:solidFill>
                  <a:srgbClr val="36293C"/>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18" name="Picture Placeholder 17">
            <a:extLst>
              <a:ext uri="{FF2B5EF4-FFF2-40B4-BE49-F238E27FC236}">
                <a16:creationId xmlns:a16="http://schemas.microsoft.com/office/drawing/2014/main" id="{BB55E146-CDC2-714E-AEDA-21D37E508E28}"/>
              </a:ext>
            </a:extLst>
          </p:cNvPr>
          <p:cNvSpPr>
            <a:spLocks noGrp="1"/>
          </p:cNvSpPr>
          <p:nvPr>
            <p:ph type="pic" sz="quarter" idx="11" hasCustomPrompt="1"/>
          </p:nvPr>
        </p:nvSpPr>
        <p:spPr>
          <a:xfrm>
            <a:off x="6096000" y="0"/>
            <a:ext cx="6096000" cy="6858000"/>
          </a:xfrm>
          <a:solidFill>
            <a:schemeClr val="tx1">
              <a:lumMod val="10000"/>
              <a:lumOff val="90000"/>
            </a:schemeClr>
          </a:solidFill>
        </p:spPr>
        <p:txBody>
          <a:bodyPr lIns="72000" tIns="72000" rIns="0"/>
          <a:lstStyle>
            <a:lvl1pPr>
              <a:defRPr sz="1400" b="0" i="0">
                <a:solidFill>
                  <a:srgbClr val="36293C"/>
                </a:solidFill>
                <a:latin typeface="Oracle Sans Light" panose="020B0403020204020204" pitchFamily="34" charset="0"/>
                <a:cs typeface="Oracle Sans Light" panose="020B0403020204020204" pitchFamily="34" charset="0"/>
              </a:defRPr>
            </a:lvl1pPr>
          </a:lstStyle>
          <a:p>
            <a:r>
              <a:rPr lang="en-US" dirty="0"/>
              <a:t>Click icon to add illustration</a:t>
            </a:r>
          </a:p>
        </p:txBody>
      </p:sp>
      <p:sp>
        <p:nvSpPr>
          <p:cNvPr id="11" name="Date Placeholder 2">
            <a:extLst>
              <a:ext uri="{FF2B5EF4-FFF2-40B4-BE49-F238E27FC236}">
                <a16:creationId xmlns:a16="http://schemas.microsoft.com/office/drawing/2014/main" id="{02FE86E8-3569-AB4A-8466-3E28B967F19F}"/>
              </a:ext>
            </a:extLst>
          </p:cNvPr>
          <p:cNvSpPr>
            <a:spLocks noGrp="1"/>
          </p:cNvSpPr>
          <p:nvPr>
            <p:ph type="dt" sz="half" idx="10"/>
          </p:nvPr>
        </p:nvSpPr>
        <p:spPr>
          <a:xfrm>
            <a:off x="6873138" y="6425604"/>
            <a:ext cx="2743200" cy="363500"/>
          </a:xfrm>
        </p:spPr>
        <p:txBody>
          <a:bodyPr/>
          <a:lstStyle/>
          <a:p>
            <a:r>
              <a:rPr lang="en-IN"/>
              <a:t>[Date]</a:t>
            </a:r>
            <a:endParaRPr lang="en-US" dirty="0"/>
          </a:p>
        </p:txBody>
      </p:sp>
      <p:sp>
        <p:nvSpPr>
          <p:cNvPr id="12" name="Footer Placeholder 3">
            <a:extLst>
              <a:ext uri="{FF2B5EF4-FFF2-40B4-BE49-F238E27FC236}">
                <a16:creationId xmlns:a16="http://schemas.microsoft.com/office/drawing/2014/main" id="{16D85CB2-6462-FA46-B7E7-A716A17CA5ED}"/>
              </a:ext>
            </a:extLst>
          </p:cNvPr>
          <p:cNvSpPr>
            <a:spLocks noGrp="1"/>
          </p:cNvSpPr>
          <p:nvPr>
            <p:ph type="ftr" sz="quarter" idx="33"/>
          </p:nvPr>
        </p:nvSpPr>
        <p:spPr>
          <a:xfrm>
            <a:off x="1127759" y="6423978"/>
            <a:ext cx="5745379" cy="365125"/>
          </a:xfrm>
        </p:spPr>
        <p:txBody>
          <a:bodyPr/>
          <a:lstStyle/>
          <a:p>
            <a:r>
              <a:rPr lang="en-US"/>
              <a:t>Copyright © 2023, Oracle and/or its affiliates</a:t>
            </a:r>
            <a:endParaRPr lang="en-US" dirty="0"/>
          </a:p>
        </p:txBody>
      </p:sp>
      <p:sp>
        <p:nvSpPr>
          <p:cNvPr id="14" name="Slide Number Placeholder 4">
            <a:extLst>
              <a:ext uri="{FF2B5EF4-FFF2-40B4-BE49-F238E27FC236}">
                <a16:creationId xmlns:a16="http://schemas.microsoft.com/office/drawing/2014/main" id="{D70612A1-6FD4-6543-83A4-906E6368AF38}"/>
              </a:ext>
            </a:extLst>
          </p:cNvPr>
          <p:cNvSpPr>
            <a:spLocks noGrp="1"/>
          </p:cNvSpPr>
          <p:nvPr>
            <p:ph type="sldNum" sz="quarter" idx="12"/>
          </p:nvPr>
        </p:nvSpPr>
        <p:spPr>
          <a:xfrm>
            <a:off x="762000" y="6423660"/>
            <a:ext cx="365760" cy="365760"/>
          </a:xfrm>
        </p:spPr>
        <p:txBody>
          <a:bodyPr/>
          <a:lstStyle/>
          <a:p>
            <a:fld id="{345D60D9-5372-5F40-9443-0F9AE5BDC3C8}" type="slidenum">
              <a:rPr lang="en-US" smtClean="0"/>
              <a:pPr/>
              <a:t>‹#›</a:t>
            </a:fld>
            <a:endParaRPr lang="en-US" dirty="0"/>
          </a:p>
        </p:txBody>
      </p:sp>
      <p:pic>
        <p:nvPicPr>
          <p:cNvPr id="16" name="OTag">
            <a:extLst>
              <a:ext uri="{FF2B5EF4-FFF2-40B4-BE49-F238E27FC236}">
                <a16:creationId xmlns:a16="http://schemas.microsoft.com/office/drawing/2014/main" id="{05CE54E3-7A14-438F-A3D2-0293606168A4}"/>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12219604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Content + Illustration_Sand_Pillar">
    <p:bg>
      <p:bgPr>
        <a:solidFill>
          <a:srgbClr val="F1EFED">
            <a:alpha val="60000"/>
          </a:srgbClr>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84E07130-BA5A-0341-998E-00FA00EECD54}"/>
              </a:ext>
              <a:ext uri="{C183D7F6-B498-43B3-948B-1728B52AA6E4}">
                <adec:decorative xmlns:adec="http://schemas.microsoft.com/office/drawing/2017/decorative" val="1"/>
              </a:ext>
            </a:extLst>
          </p:cNvPr>
          <p:cNvSpPr/>
          <p:nvPr userDrawn="1"/>
        </p:nvSpPr>
        <p:spPr>
          <a:xfrm>
            <a:off x="0" y="6178"/>
            <a:ext cx="12192000" cy="6858000"/>
          </a:xfrm>
          <a:prstGeom prst="rect">
            <a:avLst/>
          </a:prstGeom>
          <a:blipFill dpi="0" rotWithShape="1">
            <a:blip r:embed="rId2" cstate="screen">
              <a:alphaModFix amt="4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5">
            <a:extLst>
              <a:ext uri="{FF2B5EF4-FFF2-40B4-BE49-F238E27FC236}">
                <a16:creationId xmlns:a16="http://schemas.microsoft.com/office/drawing/2014/main" id="{86DA14D8-8886-466F-A126-44BD33D32D28}"/>
              </a:ext>
            </a:extLst>
          </p:cNvPr>
          <p:cNvSpPr>
            <a:spLocks noGrp="1"/>
          </p:cNvSpPr>
          <p:nvPr>
            <p:ph type="title" hasCustomPrompt="1"/>
          </p:nvPr>
        </p:nvSpPr>
        <p:spPr>
          <a:xfrm>
            <a:off x="768875" y="182403"/>
            <a:ext cx="4754880" cy="822960"/>
          </a:xfrm>
        </p:spPr>
        <p:txBody>
          <a:bodyPr/>
          <a:lstStyle/>
          <a:p>
            <a:r>
              <a:rPr lang="en-US" dirty="0"/>
              <a:t>Title</a:t>
            </a:r>
          </a:p>
        </p:txBody>
      </p:sp>
      <p:sp>
        <p:nvSpPr>
          <p:cNvPr id="17" name="Text Placeholder 21">
            <a:extLst>
              <a:ext uri="{FF2B5EF4-FFF2-40B4-BE49-F238E27FC236}">
                <a16:creationId xmlns:a16="http://schemas.microsoft.com/office/drawing/2014/main" id="{700BE0E1-FCB2-4EBC-A617-7AF944A41F93}"/>
              </a:ext>
            </a:extLst>
          </p:cNvPr>
          <p:cNvSpPr>
            <a:spLocks noGrp="1"/>
          </p:cNvSpPr>
          <p:nvPr>
            <p:ph type="body" sz="quarter" idx="35" hasCustomPrompt="1"/>
          </p:nvPr>
        </p:nvSpPr>
        <p:spPr>
          <a:xfrm>
            <a:off x="738121" y="1737874"/>
            <a:ext cx="4762530" cy="720907"/>
          </a:xfrm>
          <a:prstGeom prst="rect">
            <a:avLst/>
          </a:prstGeom>
        </p:spPr>
        <p:txBody>
          <a:bodyPr lIns="0" tIns="0" rIns="0" bIns="0"/>
          <a:lstStyle>
            <a:lvl1pPr algn="l">
              <a:lnSpc>
                <a:spcPts val="1880"/>
              </a:lnSpc>
              <a:defRPr sz="1400" b="1" i="0">
                <a:solidFill>
                  <a:srgbClr val="36293C"/>
                </a:solidFill>
                <a:latin typeface="Oracle Sans" panose="020B0503020204020204" pitchFamily="34" charset="0"/>
                <a:cs typeface="Oracle Sans" panose="020B05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21" name="Text Placeholder 21">
            <a:extLst>
              <a:ext uri="{FF2B5EF4-FFF2-40B4-BE49-F238E27FC236}">
                <a16:creationId xmlns:a16="http://schemas.microsoft.com/office/drawing/2014/main" id="{05F7CEA1-5DB5-4488-80B0-A495CE4EC85F}"/>
              </a:ext>
            </a:extLst>
          </p:cNvPr>
          <p:cNvSpPr>
            <a:spLocks noGrp="1"/>
          </p:cNvSpPr>
          <p:nvPr>
            <p:ph type="body" sz="quarter" idx="32" hasCustomPrompt="1"/>
          </p:nvPr>
        </p:nvSpPr>
        <p:spPr>
          <a:xfrm>
            <a:off x="738120" y="2690711"/>
            <a:ext cx="4762532" cy="162478"/>
          </a:xfrm>
          <a:prstGeom prst="rect">
            <a:avLst/>
          </a:prstGeom>
        </p:spPr>
        <p:txBody>
          <a:bodyPr lIns="0" tIns="0" rIns="0" bIns="0"/>
          <a:lstStyle>
            <a:lvl1pPr marL="180975" indent="-180975" algn="l">
              <a:spcAft>
                <a:spcPts val="600"/>
              </a:spcAft>
              <a:buClr>
                <a:schemeClr val="accent5"/>
              </a:buClr>
              <a:buFont typeface="Arial" panose="020B0604020202020204" pitchFamily="34" charset="0"/>
              <a:buChar char="•"/>
              <a:tabLst/>
              <a:defRPr sz="1400" b="1" i="0">
                <a:solidFill>
                  <a:schemeClr val="accent5"/>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29" name="Text Placeholder 21">
            <a:extLst>
              <a:ext uri="{FF2B5EF4-FFF2-40B4-BE49-F238E27FC236}">
                <a16:creationId xmlns:a16="http://schemas.microsoft.com/office/drawing/2014/main" id="{30DF23AD-4408-48D8-98D9-5F720A413746}"/>
              </a:ext>
            </a:extLst>
          </p:cNvPr>
          <p:cNvSpPr>
            <a:spLocks noGrp="1"/>
          </p:cNvSpPr>
          <p:nvPr>
            <p:ph type="body" sz="quarter" idx="31" hasCustomPrompt="1"/>
          </p:nvPr>
        </p:nvSpPr>
        <p:spPr>
          <a:xfrm>
            <a:off x="738121" y="2932643"/>
            <a:ext cx="4762530" cy="606635"/>
          </a:xfrm>
          <a:prstGeom prst="rect">
            <a:avLst/>
          </a:prstGeom>
        </p:spPr>
        <p:txBody>
          <a:bodyPr lIns="180000" tIns="0" rIns="0" bIns="0"/>
          <a:lstStyle>
            <a:lvl1pPr algn="l">
              <a:lnSpc>
                <a:spcPts val="1680"/>
              </a:lnSpc>
              <a:defRPr sz="1200" b="0" i="0">
                <a:solidFill>
                  <a:srgbClr val="36293C"/>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30" name="Text Placeholder 21">
            <a:extLst>
              <a:ext uri="{FF2B5EF4-FFF2-40B4-BE49-F238E27FC236}">
                <a16:creationId xmlns:a16="http://schemas.microsoft.com/office/drawing/2014/main" id="{47EFD576-DF8E-455B-ABFE-232DE50D92D3}"/>
              </a:ext>
            </a:extLst>
          </p:cNvPr>
          <p:cNvSpPr>
            <a:spLocks noGrp="1"/>
          </p:cNvSpPr>
          <p:nvPr>
            <p:ph type="body" sz="quarter" idx="38" hasCustomPrompt="1"/>
          </p:nvPr>
        </p:nvSpPr>
        <p:spPr>
          <a:xfrm>
            <a:off x="738120" y="3801890"/>
            <a:ext cx="4762532" cy="162478"/>
          </a:xfrm>
          <a:prstGeom prst="rect">
            <a:avLst/>
          </a:prstGeom>
        </p:spPr>
        <p:txBody>
          <a:bodyPr lIns="0" tIns="0" rIns="0" bIns="0"/>
          <a:lstStyle>
            <a:lvl1pPr marL="180975" indent="-180975" algn="l">
              <a:spcAft>
                <a:spcPts val="600"/>
              </a:spcAft>
              <a:buClr>
                <a:schemeClr val="accent5"/>
              </a:buClr>
              <a:buFont typeface="Arial" panose="020B0604020202020204" pitchFamily="34" charset="0"/>
              <a:buChar char="•"/>
              <a:tabLst/>
              <a:defRPr sz="1400" b="1" i="0">
                <a:solidFill>
                  <a:schemeClr val="accent5"/>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31" name="Text Placeholder 21">
            <a:extLst>
              <a:ext uri="{FF2B5EF4-FFF2-40B4-BE49-F238E27FC236}">
                <a16:creationId xmlns:a16="http://schemas.microsoft.com/office/drawing/2014/main" id="{C37A55FA-D3F7-4E59-86E7-63DAF590E250}"/>
              </a:ext>
            </a:extLst>
          </p:cNvPr>
          <p:cNvSpPr>
            <a:spLocks noGrp="1"/>
          </p:cNvSpPr>
          <p:nvPr>
            <p:ph type="body" sz="quarter" idx="36" hasCustomPrompt="1"/>
          </p:nvPr>
        </p:nvSpPr>
        <p:spPr>
          <a:xfrm>
            <a:off x="738121" y="4041610"/>
            <a:ext cx="4762530" cy="606635"/>
          </a:xfrm>
          <a:prstGeom prst="rect">
            <a:avLst/>
          </a:prstGeom>
        </p:spPr>
        <p:txBody>
          <a:bodyPr lIns="180000" tIns="0" rIns="0" bIns="0"/>
          <a:lstStyle>
            <a:lvl1pPr algn="l">
              <a:lnSpc>
                <a:spcPts val="1680"/>
              </a:lnSpc>
              <a:defRPr sz="1200" b="0" i="0">
                <a:solidFill>
                  <a:srgbClr val="36293C"/>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32" name="Text Placeholder 21">
            <a:extLst>
              <a:ext uri="{FF2B5EF4-FFF2-40B4-BE49-F238E27FC236}">
                <a16:creationId xmlns:a16="http://schemas.microsoft.com/office/drawing/2014/main" id="{05BD3C40-2094-4AF0-BAFA-C801AD375138}"/>
              </a:ext>
            </a:extLst>
          </p:cNvPr>
          <p:cNvSpPr>
            <a:spLocks noGrp="1"/>
          </p:cNvSpPr>
          <p:nvPr>
            <p:ph type="body" sz="quarter" idx="39" hasCustomPrompt="1"/>
          </p:nvPr>
        </p:nvSpPr>
        <p:spPr>
          <a:xfrm>
            <a:off x="738120" y="4856833"/>
            <a:ext cx="4762532" cy="162478"/>
          </a:xfrm>
          <a:prstGeom prst="rect">
            <a:avLst/>
          </a:prstGeom>
        </p:spPr>
        <p:txBody>
          <a:bodyPr lIns="0" tIns="0" rIns="0" bIns="0"/>
          <a:lstStyle>
            <a:lvl1pPr marL="180975" indent="-180975" algn="l">
              <a:spcAft>
                <a:spcPts val="600"/>
              </a:spcAft>
              <a:buClr>
                <a:schemeClr val="accent5"/>
              </a:buClr>
              <a:buFont typeface="Arial" panose="020B0604020202020204" pitchFamily="34" charset="0"/>
              <a:buChar char="•"/>
              <a:tabLst/>
              <a:defRPr sz="1400" b="1" i="0">
                <a:solidFill>
                  <a:schemeClr val="accent5"/>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33" name="Text Placeholder 21">
            <a:extLst>
              <a:ext uri="{FF2B5EF4-FFF2-40B4-BE49-F238E27FC236}">
                <a16:creationId xmlns:a16="http://schemas.microsoft.com/office/drawing/2014/main" id="{AA17B67A-480C-40FB-8129-938053310D3F}"/>
              </a:ext>
            </a:extLst>
          </p:cNvPr>
          <p:cNvSpPr>
            <a:spLocks noGrp="1"/>
          </p:cNvSpPr>
          <p:nvPr>
            <p:ph type="body" sz="quarter" idx="37" hasCustomPrompt="1"/>
          </p:nvPr>
        </p:nvSpPr>
        <p:spPr>
          <a:xfrm>
            <a:off x="738121" y="5096553"/>
            <a:ext cx="4762530" cy="606635"/>
          </a:xfrm>
          <a:prstGeom prst="rect">
            <a:avLst/>
          </a:prstGeom>
        </p:spPr>
        <p:txBody>
          <a:bodyPr lIns="180000" tIns="0" rIns="0" bIns="0"/>
          <a:lstStyle>
            <a:lvl1pPr algn="l">
              <a:lnSpc>
                <a:spcPts val="1680"/>
              </a:lnSpc>
              <a:defRPr sz="1200" b="0" i="0">
                <a:solidFill>
                  <a:srgbClr val="36293C"/>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18" name="Picture Placeholder 17">
            <a:extLst>
              <a:ext uri="{FF2B5EF4-FFF2-40B4-BE49-F238E27FC236}">
                <a16:creationId xmlns:a16="http://schemas.microsoft.com/office/drawing/2014/main" id="{BB55E146-CDC2-714E-AEDA-21D37E508E28}"/>
              </a:ext>
            </a:extLst>
          </p:cNvPr>
          <p:cNvSpPr>
            <a:spLocks noGrp="1"/>
          </p:cNvSpPr>
          <p:nvPr>
            <p:ph type="pic" sz="quarter" idx="11" hasCustomPrompt="1"/>
          </p:nvPr>
        </p:nvSpPr>
        <p:spPr>
          <a:xfrm>
            <a:off x="6096000" y="0"/>
            <a:ext cx="6096000" cy="6858000"/>
          </a:xfrm>
          <a:solidFill>
            <a:schemeClr val="tx1">
              <a:lumMod val="10000"/>
              <a:lumOff val="90000"/>
            </a:schemeClr>
          </a:solidFill>
        </p:spPr>
        <p:txBody>
          <a:bodyPr lIns="72000" tIns="72000" rIns="0"/>
          <a:lstStyle>
            <a:lvl1pPr>
              <a:defRPr sz="1400" b="0" i="0">
                <a:solidFill>
                  <a:srgbClr val="36293C"/>
                </a:solidFill>
                <a:latin typeface="Oracle Sans Light" panose="020B0403020204020204" pitchFamily="34" charset="0"/>
                <a:cs typeface="Oracle Sans Light" panose="020B0403020204020204" pitchFamily="34" charset="0"/>
              </a:defRPr>
            </a:lvl1pPr>
          </a:lstStyle>
          <a:p>
            <a:r>
              <a:rPr lang="en-US" dirty="0"/>
              <a:t>Click icon to add illustration</a:t>
            </a:r>
          </a:p>
        </p:txBody>
      </p:sp>
      <p:sp>
        <p:nvSpPr>
          <p:cNvPr id="3" name="Date Placeholder 2">
            <a:extLst>
              <a:ext uri="{FF2B5EF4-FFF2-40B4-BE49-F238E27FC236}">
                <a16:creationId xmlns:a16="http://schemas.microsoft.com/office/drawing/2014/main" id="{1B9540A5-BEDB-42F0-90B5-D5D9FCCFB8B7}"/>
              </a:ext>
            </a:extLst>
          </p:cNvPr>
          <p:cNvSpPr>
            <a:spLocks noGrp="1"/>
          </p:cNvSpPr>
          <p:nvPr>
            <p:ph type="dt" sz="half" idx="40"/>
          </p:nvPr>
        </p:nvSpPr>
        <p:spPr/>
        <p:txBody>
          <a:bodyPr/>
          <a:lstStyle/>
          <a:p>
            <a:r>
              <a:rPr lang="en-IN"/>
              <a:t>[Date]</a:t>
            </a:r>
            <a:endParaRPr lang="en-US" dirty="0"/>
          </a:p>
        </p:txBody>
      </p:sp>
      <p:sp>
        <p:nvSpPr>
          <p:cNvPr id="4" name="Footer Placeholder 3">
            <a:extLst>
              <a:ext uri="{FF2B5EF4-FFF2-40B4-BE49-F238E27FC236}">
                <a16:creationId xmlns:a16="http://schemas.microsoft.com/office/drawing/2014/main" id="{FCF6538D-DF00-45C6-8BF8-B920E21EA134}"/>
              </a:ext>
            </a:extLst>
          </p:cNvPr>
          <p:cNvSpPr>
            <a:spLocks noGrp="1"/>
          </p:cNvSpPr>
          <p:nvPr>
            <p:ph type="ftr" sz="quarter" idx="41"/>
          </p:nvPr>
        </p:nvSpPr>
        <p:spPr/>
        <p:txBody>
          <a:bodyPr/>
          <a:lstStyle/>
          <a:p>
            <a:r>
              <a:rPr lang="en-US"/>
              <a:t>Copyright © 2023, Oracle and/or its affiliates</a:t>
            </a:r>
            <a:endParaRPr lang="en-US" dirty="0"/>
          </a:p>
        </p:txBody>
      </p:sp>
      <p:sp>
        <p:nvSpPr>
          <p:cNvPr id="5" name="Slide Number Placeholder 4">
            <a:extLst>
              <a:ext uri="{FF2B5EF4-FFF2-40B4-BE49-F238E27FC236}">
                <a16:creationId xmlns:a16="http://schemas.microsoft.com/office/drawing/2014/main" id="{1AA207B3-527C-4E48-B59F-DF9DC32C326A}"/>
              </a:ext>
            </a:extLst>
          </p:cNvPr>
          <p:cNvSpPr>
            <a:spLocks noGrp="1"/>
          </p:cNvSpPr>
          <p:nvPr>
            <p:ph type="sldNum" sz="quarter" idx="42"/>
          </p:nvPr>
        </p:nvSpPr>
        <p:spPr/>
        <p:txBody>
          <a:bodyPr/>
          <a:lstStyle/>
          <a:p>
            <a:fld id="{345D60D9-5372-5F40-9443-0F9AE5BDC3C8}" type="slidenum">
              <a:rPr lang="en-US" smtClean="0"/>
              <a:pPr/>
              <a:t>‹#›</a:t>
            </a:fld>
            <a:endParaRPr lang="en-US" dirty="0"/>
          </a:p>
        </p:txBody>
      </p:sp>
      <p:pic>
        <p:nvPicPr>
          <p:cNvPr id="16" name="OTag">
            <a:extLst>
              <a:ext uri="{FF2B5EF4-FFF2-40B4-BE49-F238E27FC236}">
                <a16:creationId xmlns:a16="http://schemas.microsoft.com/office/drawing/2014/main" id="{C257FB68-0EC2-49ED-8F95-D6056D4CD5D8}"/>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2662038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Content + Illustration_White_Pillar">
    <p:bg>
      <p:bgPr>
        <a:solidFill>
          <a:schemeClr val="bg1">
            <a:alpha val="60000"/>
          </a:schemeClr>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84E07130-BA5A-0341-998E-00FA00EECD54}"/>
              </a:ext>
              <a:ext uri="{C183D7F6-B498-43B3-948B-1728B52AA6E4}">
                <adec:decorative xmlns:adec="http://schemas.microsoft.com/office/drawing/2017/decorative" val="1"/>
              </a:ext>
            </a:extLst>
          </p:cNvPr>
          <p:cNvSpPr/>
          <p:nvPr userDrawn="1"/>
        </p:nvSpPr>
        <p:spPr>
          <a:xfrm>
            <a:off x="0" y="6178"/>
            <a:ext cx="12192000" cy="6858000"/>
          </a:xfrm>
          <a:prstGeom prst="rect">
            <a:avLst/>
          </a:prstGeom>
          <a:blipFill dpi="0" rotWithShape="1">
            <a:blip r:embed="rId2" cstate="screen">
              <a:alphaModFix amt="4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itle 1">
            <a:extLst>
              <a:ext uri="{FF2B5EF4-FFF2-40B4-BE49-F238E27FC236}">
                <a16:creationId xmlns:a16="http://schemas.microsoft.com/office/drawing/2014/main" id="{C0384889-0D44-4623-9E36-973C30CA8FFC}"/>
              </a:ext>
            </a:extLst>
          </p:cNvPr>
          <p:cNvSpPr>
            <a:spLocks noGrp="1"/>
          </p:cNvSpPr>
          <p:nvPr>
            <p:ph type="title" hasCustomPrompt="1"/>
          </p:nvPr>
        </p:nvSpPr>
        <p:spPr>
          <a:xfrm>
            <a:off x="768875" y="182403"/>
            <a:ext cx="4758468" cy="822960"/>
          </a:xfrm>
        </p:spPr>
        <p:txBody>
          <a:bodyPr/>
          <a:lstStyle/>
          <a:p>
            <a:r>
              <a:rPr lang="en-US" dirty="0"/>
              <a:t>Title</a:t>
            </a:r>
          </a:p>
        </p:txBody>
      </p:sp>
      <p:sp>
        <p:nvSpPr>
          <p:cNvPr id="16" name="Text Placeholder 21">
            <a:extLst>
              <a:ext uri="{FF2B5EF4-FFF2-40B4-BE49-F238E27FC236}">
                <a16:creationId xmlns:a16="http://schemas.microsoft.com/office/drawing/2014/main" id="{85C5BD28-65D6-441F-A7C6-A29C3A6247FB}"/>
              </a:ext>
            </a:extLst>
          </p:cNvPr>
          <p:cNvSpPr>
            <a:spLocks noGrp="1"/>
          </p:cNvSpPr>
          <p:nvPr>
            <p:ph type="body" sz="quarter" idx="35" hasCustomPrompt="1"/>
          </p:nvPr>
        </p:nvSpPr>
        <p:spPr>
          <a:xfrm>
            <a:off x="738121" y="1737874"/>
            <a:ext cx="4762530" cy="720907"/>
          </a:xfrm>
          <a:prstGeom prst="rect">
            <a:avLst/>
          </a:prstGeom>
        </p:spPr>
        <p:txBody>
          <a:bodyPr lIns="0" tIns="0" rIns="0" bIns="0"/>
          <a:lstStyle>
            <a:lvl1pPr algn="l">
              <a:lnSpc>
                <a:spcPts val="1880"/>
              </a:lnSpc>
              <a:defRPr sz="1400" b="1" i="0">
                <a:solidFill>
                  <a:srgbClr val="36293C"/>
                </a:solidFill>
                <a:latin typeface="Oracle Sans" panose="020B0503020204020204" pitchFamily="34" charset="0"/>
                <a:cs typeface="Oracle Sans" panose="020B05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17" name="Text Placeholder 21">
            <a:extLst>
              <a:ext uri="{FF2B5EF4-FFF2-40B4-BE49-F238E27FC236}">
                <a16:creationId xmlns:a16="http://schemas.microsoft.com/office/drawing/2014/main" id="{3F8759D8-28A6-4CD3-81BB-8201A198EBEB}"/>
              </a:ext>
            </a:extLst>
          </p:cNvPr>
          <p:cNvSpPr>
            <a:spLocks noGrp="1"/>
          </p:cNvSpPr>
          <p:nvPr>
            <p:ph type="body" sz="quarter" idx="32" hasCustomPrompt="1"/>
          </p:nvPr>
        </p:nvSpPr>
        <p:spPr>
          <a:xfrm>
            <a:off x="738120" y="2690711"/>
            <a:ext cx="4762532" cy="162478"/>
          </a:xfrm>
          <a:prstGeom prst="rect">
            <a:avLst/>
          </a:prstGeom>
        </p:spPr>
        <p:txBody>
          <a:bodyPr lIns="0" tIns="0" rIns="0" bIns="0"/>
          <a:lstStyle>
            <a:lvl1pPr marL="180975" indent="-180975" algn="l">
              <a:spcAft>
                <a:spcPts val="600"/>
              </a:spcAft>
              <a:buClr>
                <a:schemeClr val="accent5"/>
              </a:buClr>
              <a:buFont typeface="Arial" panose="020B0604020202020204" pitchFamily="34" charset="0"/>
              <a:buChar char="•"/>
              <a:tabLst/>
              <a:defRPr sz="1400" b="1" i="0">
                <a:solidFill>
                  <a:schemeClr val="accent5"/>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21" name="Text Placeholder 21">
            <a:extLst>
              <a:ext uri="{FF2B5EF4-FFF2-40B4-BE49-F238E27FC236}">
                <a16:creationId xmlns:a16="http://schemas.microsoft.com/office/drawing/2014/main" id="{A204C608-3C87-42DB-BE36-F75BA930E1C4}"/>
              </a:ext>
            </a:extLst>
          </p:cNvPr>
          <p:cNvSpPr>
            <a:spLocks noGrp="1"/>
          </p:cNvSpPr>
          <p:nvPr>
            <p:ph type="body" sz="quarter" idx="31" hasCustomPrompt="1"/>
          </p:nvPr>
        </p:nvSpPr>
        <p:spPr>
          <a:xfrm>
            <a:off x="738121" y="2932643"/>
            <a:ext cx="4762530" cy="606635"/>
          </a:xfrm>
          <a:prstGeom prst="rect">
            <a:avLst/>
          </a:prstGeom>
        </p:spPr>
        <p:txBody>
          <a:bodyPr lIns="180000" tIns="0" rIns="0" bIns="0"/>
          <a:lstStyle>
            <a:lvl1pPr algn="l">
              <a:lnSpc>
                <a:spcPts val="1680"/>
              </a:lnSpc>
              <a:defRPr sz="1200" b="0" i="0">
                <a:solidFill>
                  <a:srgbClr val="36293C"/>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29" name="Text Placeholder 21">
            <a:extLst>
              <a:ext uri="{FF2B5EF4-FFF2-40B4-BE49-F238E27FC236}">
                <a16:creationId xmlns:a16="http://schemas.microsoft.com/office/drawing/2014/main" id="{25689E3B-E3A3-46DA-B1CF-30282679C576}"/>
              </a:ext>
            </a:extLst>
          </p:cNvPr>
          <p:cNvSpPr>
            <a:spLocks noGrp="1"/>
          </p:cNvSpPr>
          <p:nvPr>
            <p:ph type="body" sz="quarter" idx="38" hasCustomPrompt="1"/>
          </p:nvPr>
        </p:nvSpPr>
        <p:spPr>
          <a:xfrm>
            <a:off x="738120" y="3801890"/>
            <a:ext cx="4762532" cy="162478"/>
          </a:xfrm>
          <a:prstGeom prst="rect">
            <a:avLst/>
          </a:prstGeom>
        </p:spPr>
        <p:txBody>
          <a:bodyPr lIns="0" tIns="0" rIns="0" bIns="0"/>
          <a:lstStyle>
            <a:lvl1pPr marL="180975" indent="-180975" algn="l">
              <a:spcAft>
                <a:spcPts val="600"/>
              </a:spcAft>
              <a:buClr>
                <a:schemeClr val="accent5"/>
              </a:buClr>
              <a:buFont typeface="Arial" panose="020B0604020202020204" pitchFamily="34" charset="0"/>
              <a:buChar char="•"/>
              <a:tabLst/>
              <a:defRPr sz="1400" b="1" i="0">
                <a:solidFill>
                  <a:schemeClr val="accent5"/>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30" name="Text Placeholder 21">
            <a:extLst>
              <a:ext uri="{FF2B5EF4-FFF2-40B4-BE49-F238E27FC236}">
                <a16:creationId xmlns:a16="http://schemas.microsoft.com/office/drawing/2014/main" id="{E1F71902-FFB9-40AF-A8FE-5FFE47166015}"/>
              </a:ext>
            </a:extLst>
          </p:cNvPr>
          <p:cNvSpPr>
            <a:spLocks noGrp="1"/>
          </p:cNvSpPr>
          <p:nvPr>
            <p:ph type="body" sz="quarter" idx="36" hasCustomPrompt="1"/>
          </p:nvPr>
        </p:nvSpPr>
        <p:spPr>
          <a:xfrm>
            <a:off x="738121" y="4041610"/>
            <a:ext cx="4762530" cy="606635"/>
          </a:xfrm>
          <a:prstGeom prst="rect">
            <a:avLst/>
          </a:prstGeom>
        </p:spPr>
        <p:txBody>
          <a:bodyPr lIns="180000" tIns="0" rIns="0" bIns="0"/>
          <a:lstStyle>
            <a:lvl1pPr algn="l">
              <a:lnSpc>
                <a:spcPts val="1680"/>
              </a:lnSpc>
              <a:defRPr sz="1200" b="0" i="0">
                <a:solidFill>
                  <a:srgbClr val="36293C"/>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31" name="Text Placeholder 21">
            <a:extLst>
              <a:ext uri="{FF2B5EF4-FFF2-40B4-BE49-F238E27FC236}">
                <a16:creationId xmlns:a16="http://schemas.microsoft.com/office/drawing/2014/main" id="{AB94B462-FB64-4E92-9DB6-FF71E2A151F7}"/>
              </a:ext>
            </a:extLst>
          </p:cNvPr>
          <p:cNvSpPr>
            <a:spLocks noGrp="1"/>
          </p:cNvSpPr>
          <p:nvPr>
            <p:ph type="body" sz="quarter" idx="39" hasCustomPrompt="1"/>
          </p:nvPr>
        </p:nvSpPr>
        <p:spPr>
          <a:xfrm>
            <a:off x="738120" y="4856833"/>
            <a:ext cx="4762532" cy="162478"/>
          </a:xfrm>
          <a:prstGeom prst="rect">
            <a:avLst/>
          </a:prstGeom>
        </p:spPr>
        <p:txBody>
          <a:bodyPr lIns="0" tIns="0" rIns="0" bIns="0"/>
          <a:lstStyle>
            <a:lvl1pPr marL="180975" indent="-180975" algn="l">
              <a:spcAft>
                <a:spcPts val="600"/>
              </a:spcAft>
              <a:buClr>
                <a:schemeClr val="accent5"/>
              </a:buClr>
              <a:buFont typeface="Arial" panose="020B0604020202020204" pitchFamily="34" charset="0"/>
              <a:buChar char="•"/>
              <a:tabLst/>
              <a:defRPr sz="1400" b="1" i="0">
                <a:solidFill>
                  <a:schemeClr val="accent5"/>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32" name="Text Placeholder 21">
            <a:extLst>
              <a:ext uri="{FF2B5EF4-FFF2-40B4-BE49-F238E27FC236}">
                <a16:creationId xmlns:a16="http://schemas.microsoft.com/office/drawing/2014/main" id="{9629980C-239E-43C8-876C-DF9880FBBD6A}"/>
              </a:ext>
            </a:extLst>
          </p:cNvPr>
          <p:cNvSpPr>
            <a:spLocks noGrp="1"/>
          </p:cNvSpPr>
          <p:nvPr>
            <p:ph type="body" sz="quarter" idx="37" hasCustomPrompt="1"/>
          </p:nvPr>
        </p:nvSpPr>
        <p:spPr>
          <a:xfrm>
            <a:off x="738121" y="5096553"/>
            <a:ext cx="4762530" cy="606635"/>
          </a:xfrm>
          <a:prstGeom prst="rect">
            <a:avLst/>
          </a:prstGeom>
        </p:spPr>
        <p:txBody>
          <a:bodyPr lIns="180000" tIns="0" rIns="0" bIns="0"/>
          <a:lstStyle>
            <a:lvl1pPr algn="l">
              <a:lnSpc>
                <a:spcPts val="1680"/>
              </a:lnSpc>
              <a:defRPr sz="1200" b="0" i="0">
                <a:solidFill>
                  <a:srgbClr val="36293C"/>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18" name="Picture Placeholder 17">
            <a:extLst>
              <a:ext uri="{FF2B5EF4-FFF2-40B4-BE49-F238E27FC236}">
                <a16:creationId xmlns:a16="http://schemas.microsoft.com/office/drawing/2014/main" id="{BB55E146-CDC2-714E-AEDA-21D37E508E28}"/>
              </a:ext>
            </a:extLst>
          </p:cNvPr>
          <p:cNvSpPr>
            <a:spLocks noGrp="1"/>
          </p:cNvSpPr>
          <p:nvPr>
            <p:ph type="pic" sz="quarter" idx="11" hasCustomPrompt="1"/>
          </p:nvPr>
        </p:nvSpPr>
        <p:spPr>
          <a:xfrm>
            <a:off x="6096000" y="0"/>
            <a:ext cx="6096000" cy="6858000"/>
          </a:xfrm>
          <a:solidFill>
            <a:schemeClr val="tx1">
              <a:lumMod val="10000"/>
              <a:lumOff val="90000"/>
            </a:schemeClr>
          </a:solidFill>
        </p:spPr>
        <p:txBody>
          <a:bodyPr lIns="72000" tIns="72000" rIns="0"/>
          <a:lstStyle>
            <a:lvl1pPr>
              <a:defRPr sz="1400" b="0" i="0">
                <a:solidFill>
                  <a:srgbClr val="36293C"/>
                </a:solidFill>
                <a:latin typeface="Oracle Sans Light" panose="020B0403020204020204" pitchFamily="34" charset="0"/>
                <a:cs typeface="Oracle Sans Light" panose="020B0403020204020204" pitchFamily="34" charset="0"/>
              </a:defRPr>
            </a:lvl1pPr>
          </a:lstStyle>
          <a:p>
            <a:r>
              <a:rPr lang="en-US" dirty="0"/>
              <a:t>Click icon to add illustration</a:t>
            </a:r>
          </a:p>
        </p:txBody>
      </p:sp>
      <p:sp>
        <p:nvSpPr>
          <p:cNvPr id="2" name="Date Placeholder 1">
            <a:extLst>
              <a:ext uri="{FF2B5EF4-FFF2-40B4-BE49-F238E27FC236}">
                <a16:creationId xmlns:a16="http://schemas.microsoft.com/office/drawing/2014/main" id="{D5A5FC6E-2871-4DDC-AF02-55878B2AC9DF}"/>
              </a:ext>
            </a:extLst>
          </p:cNvPr>
          <p:cNvSpPr>
            <a:spLocks noGrp="1"/>
          </p:cNvSpPr>
          <p:nvPr>
            <p:ph type="dt" sz="half" idx="40"/>
          </p:nvPr>
        </p:nvSpPr>
        <p:spPr/>
        <p:txBody>
          <a:bodyPr/>
          <a:lstStyle/>
          <a:p>
            <a:r>
              <a:rPr lang="en-IN"/>
              <a:t>[Date]</a:t>
            </a:r>
            <a:endParaRPr lang="en-US" dirty="0"/>
          </a:p>
        </p:txBody>
      </p:sp>
      <p:sp>
        <p:nvSpPr>
          <p:cNvPr id="3" name="Footer Placeholder 2">
            <a:extLst>
              <a:ext uri="{FF2B5EF4-FFF2-40B4-BE49-F238E27FC236}">
                <a16:creationId xmlns:a16="http://schemas.microsoft.com/office/drawing/2014/main" id="{E991AB06-F31A-45B5-BEEB-D11793C99924}"/>
              </a:ext>
            </a:extLst>
          </p:cNvPr>
          <p:cNvSpPr>
            <a:spLocks noGrp="1"/>
          </p:cNvSpPr>
          <p:nvPr>
            <p:ph type="ftr" sz="quarter" idx="41"/>
          </p:nvPr>
        </p:nvSpPr>
        <p:spPr/>
        <p:txBody>
          <a:bodyPr/>
          <a:lstStyle/>
          <a:p>
            <a:r>
              <a:rPr lang="en-US"/>
              <a:t>Copyright © 2023, Oracle and/or its affiliates</a:t>
            </a:r>
            <a:endParaRPr lang="en-US" dirty="0"/>
          </a:p>
        </p:txBody>
      </p:sp>
      <p:sp>
        <p:nvSpPr>
          <p:cNvPr id="4" name="Slide Number Placeholder 3">
            <a:extLst>
              <a:ext uri="{FF2B5EF4-FFF2-40B4-BE49-F238E27FC236}">
                <a16:creationId xmlns:a16="http://schemas.microsoft.com/office/drawing/2014/main" id="{04D9E915-5C8D-404A-AB0C-C3A6DEC73B97}"/>
              </a:ext>
            </a:extLst>
          </p:cNvPr>
          <p:cNvSpPr>
            <a:spLocks noGrp="1"/>
          </p:cNvSpPr>
          <p:nvPr>
            <p:ph type="sldNum" sz="quarter" idx="42"/>
          </p:nvPr>
        </p:nvSpPr>
        <p:spPr/>
        <p:txBody>
          <a:bodyPr/>
          <a:lstStyle/>
          <a:p>
            <a:fld id="{345D60D9-5372-5F40-9443-0F9AE5BDC3C8}" type="slidenum">
              <a:rPr lang="en-US" smtClean="0"/>
              <a:pPr/>
              <a:t>‹#›</a:t>
            </a:fld>
            <a:endParaRPr lang="en-US" dirty="0"/>
          </a:p>
        </p:txBody>
      </p:sp>
      <p:pic>
        <p:nvPicPr>
          <p:cNvPr id="20" name="OTag">
            <a:extLst>
              <a:ext uri="{FF2B5EF4-FFF2-40B4-BE49-F238E27FC236}">
                <a16:creationId xmlns:a16="http://schemas.microsoft.com/office/drawing/2014/main" id="{6C9DFE90-A0BB-48F7-A434-232389A8856D}"/>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1116847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Abstract Background_Pillar">
    <p:bg>
      <p:bgRef idx="1001">
        <a:schemeClr val="bg1"/>
      </p:bgRef>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0B95C52-41FD-0E43-9C81-13A93C31070F}"/>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15" name="OTag">
            <a:extLst>
              <a:ext uri="{FF2B5EF4-FFF2-40B4-BE49-F238E27FC236}">
                <a16:creationId xmlns:a16="http://schemas.microsoft.com/office/drawing/2014/main" id="{B620A016-1EBE-426A-BB19-9671229484AF}"/>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7" name="Slide Number Placeholder 6">
            <a:extLst>
              <a:ext uri="{FF2B5EF4-FFF2-40B4-BE49-F238E27FC236}">
                <a16:creationId xmlns:a16="http://schemas.microsoft.com/office/drawing/2014/main" id="{C2993164-8F12-4A57-BCB2-ECAB88B102D4}"/>
              </a:ext>
            </a:extLst>
          </p:cNvPr>
          <p:cNvSpPr>
            <a:spLocks noGrp="1"/>
          </p:cNvSpPr>
          <p:nvPr>
            <p:ph type="sldNum" sz="quarter" idx="12"/>
          </p:nvPr>
        </p:nvSpPr>
        <p:spPr/>
        <p:txBody>
          <a:bodyPr/>
          <a:lstStyle/>
          <a:p>
            <a:fld id="{345D60D9-5372-5F40-9443-0F9AE5BDC3C8}" type="slidenum">
              <a:rPr lang="en-US" smtClean="0"/>
              <a:pPr/>
              <a:t>‹#›</a:t>
            </a:fld>
            <a:endParaRPr lang="en-US" dirty="0"/>
          </a:p>
        </p:txBody>
      </p:sp>
      <p:sp>
        <p:nvSpPr>
          <p:cNvPr id="6" name="Footer Placeholder 5">
            <a:extLst>
              <a:ext uri="{FF2B5EF4-FFF2-40B4-BE49-F238E27FC236}">
                <a16:creationId xmlns:a16="http://schemas.microsoft.com/office/drawing/2014/main" id="{EE548FBC-C180-4348-924F-1AD0DE33EC94}"/>
              </a:ext>
            </a:extLst>
          </p:cNvPr>
          <p:cNvSpPr>
            <a:spLocks noGrp="1"/>
          </p:cNvSpPr>
          <p:nvPr>
            <p:ph type="ftr" sz="quarter" idx="11"/>
          </p:nvPr>
        </p:nvSpPr>
        <p:spPr/>
        <p:txBody>
          <a:bodyPr/>
          <a:lstStyle/>
          <a:p>
            <a:r>
              <a:rPr lang="en-US"/>
              <a:t>Copyright © 2023, Oracle and/or its affiliates</a:t>
            </a:r>
            <a:endParaRPr lang="en-US" dirty="0"/>
          </a:p>
        </p:txBody>
      </p:sp>
      <p:sp>
        <p:nvSpPr>
          <p:cNvPr id="2" name="Date Placeholder 1">
            <a:extLst>
              <a:ext uri="{FF2B5EF4-FFF2-40B4-BE49-F238E27FC236}">
                <a16:creationId xmlns:a16="http://schemas.microsoft.com/office/drawing/2014/main" id="{AADFA4C3-C577-4944-B23B-0E8CEECA00FE}"/>
              </a:ext>
            </a:extLst>
          </p:cNvPr>
          <p:cNvSpPr>
            <a:spLocks noGrp="1"/>
          </p:cNvSpPr>
          <p:nvPr>
            <p:ph type="dt" sz="half" idx="10"/>
          </p:nvPr>
        </p:nvSpPr>
        <p:spPr/>
        <p:txBody>
          <a:bodyPr/>
          <a:lstStyle/>
          <a:p>
            <a:r>
              <a:rPr lang="en-IN"/>
              <a:t>[Date]</a:t>
            </a:r>
            <a:endParaRPr lang="en-US" dirty="0"/>
          </a:p>
        </p:txBody>
      </p:sp>
    </p:spTree>
    <p:extLst>
      <p:ext uri="{BB962C8B-B14F-4D97-AF65-F5344CB8AC3E}">
        <p14:creationId xmlns:p14="http://schemas.microsoft.com/office/powerpoint/2010/main" val="24124143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Abstract Background">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DA27456-9733-0C48-8136-979ECE40D374}"/>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192000" cy="6858001"/>
          </a:xfrm>
          <a:prstGeom prst="rect">
            <a:avLst/>
          </a:prstGeom>
        </p:spPr>
      </p:pic>
      <p:pic>
        <p:nvPicPr>
          <p:cNvPr id="15" name="OTag">
            <a:extLst>
              <a:ext uri="{FF2B5EF4-FFF2-40B4-BE49-F238E27FC236}">
                <a16:creationId xmlns:a16="http://schemas.microsoft.com/office/drawing/2014/main" id="{B620A016-1EBE-426A-BB19-9671229484AF}"/>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7" name="Slide Number Placeholder 6">
            <a:extLst>
              <a:ext uri="{FF2B5EF4-FFF2-40B4-BE49-F238E27FC236}">
                <a16:creationId xmlns:a16="http://schemas.microsoft.com/office/drawing/2014/main" id="{C2993164-8F12-4A57-BCB2-ECAB88B102D4}"/>
              </a:ext>
            </a:extLst>
          </p:cNvPr>
          <p:cNvSpPr>
            <a:spLocks noGrp="1"/>
          </p:cNvSpPr>
          <p:nvPr>
            <p:ph type="sldNum" sz="quarter" idx="12"/>
          </p:nvPr>
        </p:nvSpPr>
        <p:spPr/>
        <p:txBody>
          <a:bodyPr/>
          <a:lstStyle/>
          <a:p>
            <a:fld id="{345D60D9-5372-5F40-9443-0F9AE5BDC3C8}" type="slidenum">
              <a:rPr lang="en-US" smtClean="0"/>
              <a:pPr/>
              <a:t>‹#›</a:t>
            </a:fld>
            <a:endParaRPr lang="en-US" dirty="0"/>
          </a:p>
        </p:txBody>
      </p:sp>
      <p:sp>
        <p:nvSpPr>
          <p:cNvPr id="6" name="Footer Placeholder 5">
            <a:extLst>
              <a:ext uri="{FF2B5EF4-FFF2-40B4-BE49-F238E27FC236}">
                <a16:creationId xmlns:a16="http://schemas.microsoft.com/office/drawing/2014/main" id="{EE548FBC-C180-4348-924F-1AD0DE33EC94}"/>
              </a:ext>
            </a:extLst>
          </p:cNvPr>
          <p:cNvSpPr>
            <a:spLocks noGrp="1"/>
          </p:cNvSpPr>
          <p:nvPr>
            <p:ph type="ftr" sz="quarter" idx="11"/>
          </p:nvPr>
        </p:nvSpPr>
        <p:spPr/>
        <p:txBody>
          <a:bodyPr/>
          <a:lstStyle/>
          <a:p>
            <a:r>
              <a:rPr lang="en-US"/>
              <a:t>Copyright © 2023, Oracle and/or its affiliates</a:t>
            </a:r>
            <a:endParaRPr lang="en-US" dirty="0"/>
          </a:p>
        </p:txBody>
      </p:sp>
      <p:sp>
        <p:nvSpPr>
          <p:cNvPr id="2" name="Date Placeholder 1">
            <a:extLst>
              <a:ext uri="{FF2B5EF4-FFF2-40B4-BE49-F238E27FC236}">
                <a16:creationId xmlns:a16="http://schemas.microsoft.com/office/drawing/2014/main" id="{AADFA4C3-C577-4944-B23B-0E8CEECA00FE}"/>
              </a:ext>
            </a:extLst>
          </p:cNvPr>
          <p:cNvSpPr>
            <a:spLocks noGrp="1"/>
          </p:cNvSpPr>
          <p:nvPr>
            <p:ph type="dt" sz="half" idx="10"/>
          </p:nvPr>
        </p:nvSpPr>
        <p:spPr/>
        <p:txBody>
          <a:bodyPr/>
          <a:lstStyle/>
          <a:p>
            <a:r>
              <a:rPr lang="en-IN"/>
              <a:t>[Date]</a:t>
            </a:r>
            <a:endParaRPr lang="en-US" dirty="0"/>
          </a:p>
        </p:txBody>
      </p:sp>
    </p:spTree>
    <p:extLst>
      <p:ext uri="{BB962C8B-B14F-4D97-AF65-F5344CB8AC3E}">
        <p14:creationId xmlns:p14="http://schemas.microsoft.com/office/powerpoint/2010/main" val="40884799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Dark - Abstract Background">
    <p:bg>
      <p:bgRef idx="1001">
        <a:schemeClr val="bg1"/>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59D7617-1C1B-EC4A-BFEE-9C52AD018143}"/>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192000" cy="6858001"/>
          </a:xfrm>
          <a:prstGeom prst="rect">
            <a:avLst/>
          </a:prstGeom>
        </p:spPr>
      </p:pic>
      <p:pic>
        <p:nvPicPr>
          <p:cNvPr id="15" name="OTag">
            <a:extLst>
              <a:ext uri="{FF2B5EF4-FFF2-40B4-BE49-F238E27FC236}">
                <a16:creationId xmlns:a16="http://schemas.microsoft.com/office/drawing/2014/main" id="{B620A016-1EBE-426A-BB19-9671229484AF}"/>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7" name="Slide Number Placeholder 6">
            <a:extLst>
              <a:ext uri="{FF2B5EF4-FFF2-40B4-BE49-F238E27FC236}">
                <a16:creationId xmlns:a16="http://schemas.microsoft.com/office/drawing/2014/main" id="{C2993164-8F12-4A57-BCB2-ECAB88B102D4}"/>
              </a:ext>
            </a:extLst>
          </p:cNvPr>
          <p:cNvSpPr>
            <a:spLocks noGrp="1"/>
          </p:cNvSpPr>
          <p:nvPr>
            <p:ph type="sldNum" sz="quarter" idx="12"/>
          </p:nvPr>
        </p:nvSpPr>
        <p:spPr/>
        <p:txBody>
          <a:bodyPr/>
          <a:lstStyle/>
          <a:p>
            <a:fld id="{345D60D9-5372-5F40-9443-0F9AE5BDC3C8}" type="slidenum">
              <a:rPr lang="en-US" smtClean="0"/>
              <a:pPr/>
              <a:t>‹#›</a:t>
            </a:fld>
            <a:endParaRPr lang="en-US" dirty="0"/>
          </a:p>
        </p:txBody>
      </p:sp>
      <p:sp>
        <p:nvSpPr>
          <p:cNvPr id="6" name="Footer Placeholder 5">
            <a:extLst>
              <a:ext uri="{FF2B5EF4-FFF2-40B4-BE49-F238E27FC236}">
                <a16:creationId xmlns:a16="http://schemas.microsoft.com/office/drawing/2014/main" id="{EE548FBC-C180-4348-924F-1AD0DE33EC94}"/>
              </a:ext>
            </a:extLst>
          </p:cNvPr>
          <p:cNvSpPr>
            <a:spLocks noGrp="1"/>
          </p:cNvSpPr>
          <p:nvPr>
            <p:ph type="ftr" sz="quarter" idx="11"/>
          </p:nvPr>
        </p:nvSpPr>
        <p:spPr/>
        <p:txBody>
          <a:bodyPr/>
          <a:lstStyle/>
          <a:p>
            <a:r>
              <a:rPr lang="en-US"/>
              <a:t>Copyright © 2023, Oracle and/or its affiliates</a:t>
            </a:r>
            <a:endParaRPr lang="en-US" dirty="0"/>
          </a:p>
        </p:txBody>
      </p:sp>
      <p:sp>
        <p:nvSpPr>
          <p:cNvPr id="2" name="Date Placeholder 1">
            <a:extLst>
              <a:ext uri="{FF2B5EF4-FFF2-40B4-BE49-F238E27FC236}">
                <a16:creationId xmlns:a16="http://schemas.microsoft.com/office/drawing/2014/main" id="{AADFA4C3-C577-4944-B23B-0E8CEECA00FE}"/>
              </a:ext>
            </a:extLst>
          </p:cNvPr>
          <p:cNvSpPr>
            <a:spLocks noGrp="1"/>
          </p:cNvSpPr>
          <p:nvPr>
            <p:ph type="dt" sz="half" idx="10"/>
          </p:nvPr>
        </p:nvSpPr>
        <p:spPr/>
        <p:txBody>
          <a:bodyPr/>
          <a:lstStyle/>
          <a:p>
            <a:r>
              <a:rPr lang="en-IN"/>
              <a:t>[Date]</a:t>
            </a:r>
            <a:endParaRPr lang="en-US" dirty="0"/>
          </a:p>
        </p:txBody>
      </p:sp>
    </p:spTree>
    <p:extLst>
      <p:ext uri="{BB962C8B-B14F-4D97-AF65-F5344CB8AC3E}">
        <p14:creationId xmlns:p14="http://schemas.microsoft.com/office/powerpoint/2010/main" val="12993336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1_Abstract Background_Pillar">
    <p:bg>
      <p:bgRef idx="1001">
        <a:schemeClr val="bg1"/>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508DE06-BAFF-CB4D-A07A-5ED390EB370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048"/>
            <a:ext cx="12192000" cy="6851904"/>
          </a:xfrm>
          <a:prstGeom prst="rect">
            <a:avLst/>
          </a:prstGeom>
        </p:spPr>
      </p:pic>
      <p:pic>
        <p:nvPicPr>
          <p:cNvPr id="15" name="OTag">
            <a:extLst>
              <a:ext uri="{FF2B5EF4-FFF2-40B4-BE49-F238E27FC236}">
                <a16:creationId xmlns:a16="http://schemas.microsoft.com/office/drawing/2014/main" id="{B620A016-1EBE-426A-BB19-9671229484AF}"/>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7" name="Slide Number Placeholder 6">
            <a:extLst>
              <a:ext uri="{FF2B5EF4-FFF2-40B4-BE49-F238E27FC236}">
                <a16:creationId xmlns:a16="http://schemas.microsoft.com/office/drawing/2014/main" id="{C2993164-8F12-4A57-BCB2-ECAB88B102D4}"/>
              </a:ext>
            </a:extLst>
          </p:cNvPr>
          <p:cNvSpPr>
            <a:spLocks noGrp="1"/>
          </p:cNvSpPr>
          <p:nvPr>
            <p:ph type="sldNum" sz="quarter" idx="12"/>
          </p:nvPr>
        </p:nvSpPr>
        <p:spPr/>
        <p:txBody>
          <a:bodyPr/>
          <a:lstStyle>
            <a:lvl1pPr>
              <a:defRPr>
                <a:solidFill>
                  <a:schemeClr val="tx1"/>
                </a:solidFill>
              </a:defRPr>
            </a:lvl1pPr>
          </a:lstStyle>
          <a:p>
            <a:fld id="{345D60D9-5372-5F40-9443-0F9AE5BDC3C8}" type="slidenum">
              <a:rPr lang="en-US" smtClean="0"/>
              <a:pPr/>
              <a:t>‹#›</a:t>
            </a:fld>
            <a:endParaRPr lang="en-US" dirty="0"/>
          </a:p>
        </p:txBody>
      </p:sp>
      <p:sp>
        <p:nvSpPr>
          <p:cNvPr id="6" name="Footer Placeholder 5">
            <a:extLst>
              <a:ext uri="{FF2B5EF4-FFF2-40B4-BE49-F238E27FC236}">
                <a16:creationId xmlns:a16="http://schemas.microsoft.com/office/drawing/2014/main" id="{EE548FBC-C180-4348-924F-1AD0DE33EC94}"/>
              </a:ext>
            </a:extLst>
          </p:cNvPr>
          <p:cNvSpPr>
            <a:spLocks noGrp="1"/>
          </p:cNvSpPr>
          <p:nvPr>
            <p:ph type="ftr" sz="quarter" idx="11"/>
          </p:nvPr>
        </p:nvSpPr>
        <p:spPr/>
        <p:txBody>
          <a:bodyPr/>
          <a:lstStyle>
            <a:lvl1pPr>
              <a:defRPr>
                <a:solidFill>
                  <a:schemeClr val="tx1"/>
                </a:solidFill>
              </a:defRPr>
            </a:lvl1pPr>
          </a:lstStyle>
          <a:p>
            <a:r>
              <a:rPr lang="en-US"/>
              <a:t>Copyright © 2023, Oracle and/or its affiliates</a:t>
            </a:r>
            <a:endParaRPr lang="en-US" dirty="0"/>
          </a:p>
        </p:txBody>
      </p:sp>
      <p:sp>
        <p:nvSpPr>
          <p:cNvPr id="2" name="Date Placeholder 1">
            <a:extLst>
              <a:ext uri="{FF2B5EF4-FFF2-40B4-BE49-F238E27FC236}">
                <a16:creationId xmlns:a16="http://schemas.microsoft.com/office/drawing/2014/main" id="{AADFA4C3-C577-4944-B23B-0E8CEECA00FE}"/>
              </a:ext>
            </a:extLst>
          </p:cNvPr>
          <p:cNvSpPr>
            <a:spLocks noGrp="1"/>
          </p:cNvSpPr>
          <p:nvPr>
            <p:ph type="dt" sz="half" idx="10"/>
          </p:nvPr>
        </p:nvSpPr>
        <p:spPr/>
        <p:txBody>
          <a:bodyPr/>
          <a:lstStyle>
            <a:lvl1pPr>
              <a:defRPr>
                <a:solidFill>
                  <a:schemeClr val="tx1"/>
                </a:solidFill>
              </a:defRPr>
            </a:lvl1pPr>
          </a:lstStyle>
          <a:p>
            <a:r>
              <a:rPr lang="en-IN"/>
              <a:t>[Date]</a:t>
            </a:r>
            <a:endParaRPr lang="en-US" dirty="0"/>
          </a:p>
        </p:txBody>
      </p:sp>
    </p:spTree>
    <p:extLst>
      <p:ext uri="{BB962C8B-B14F-4D97-AF65-F5344CB8AC3E}">
        <p14:creationId xmlns:p14="http://schemas.microsoft.com/office/powerpoint/2010/main" val="17675099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Light - Data Texture 07 Blank">
    <p:spTree>
      <p:nvGrpSpPr>
        <p:cNvPr id="1" name=""/>
        <p:cNvGrpSpPr/>
        <p:nvPr/>
      </p:nvGrpSpPr>
      <p:grpSpPr>
        <a:xfrm>
          <a:off x="0" y="0"/>
          <a:ext cx="0" cy="0"/>
          <a:chOff x="0" y="0"/>
          <a:chExt cx="0" cy="0"/>
        </a:xfrm>
      </p:grpSpPr>
      <p:pic>
        <p:nvPicPr>
          <p:cNvPr id="9" name="Picture 8" hidden="1">
            <a:extLst>
              <a:ext uri="{FF2B5EF4-FFF2-40B4-BE49-F238E27FC236}">
                <a16:creationId xmlns:a16="http://schemas.microsoft.com/office/drawing/2014/main" id="{8737D9E9-B5D2-254E-A4AD-66A37F7CA3D9}"/>
              </a:ext>
              <a:ext uri="{C183D7F6-B498-43B3-948B-1728B52AA6E4}">
                <adec:decorative xmlns:adec="http://schemas.microsoft.com/office/drawing/2017/decorative" val="1"/>
              </a:ext>
            </a:extLst>
          </p:cNvPr>
          <p:cNvPicPr>
            <a:picLocks noChangeAspect="1"/>
          </p:cNvPicPr>
          <p:nvPr userDrawn="1"/>
        </p:nvPicPr>
        <p:blipFill>
          <a:blip r:embed="rId2">
            <a:alphaModFix amt="20000"/>
            <a:extLst>
              <a:ext uri="{28A0092B-C50C-407E-A947-70E740481C1C}">
                <a14:useLocalDpi xmlns:a14="http://schemas.microsoft.com/office/drawing/2010/main"/>
              </a:ext>
            </a:extLst>
          </a:blip>
          <a:stretch>
            <a:fillRect/>
          </a:stretch>
        </p:blipFill>
        <p:spPr>
          <a:xfrm>
            <a:off x="0" y="0"/>
            <a:ext cx="12192000" cy="6858000"/>
          </a:xfrm>
          <a:prstGeom prst="rect">
            <a:avLst/>
          </a:prstGeom>
          <a:noFill/>
        </p:spPr>
      </p:pic>
      <p:sp>
        <p:nvSpPr>
          <p:cNvPr id="2" name="Date Placeholder 1">
            <a:extLst>
              <a:ext uri="{FF2B5EF4-FFF2-40B4-BE49-F238E27FC236}">
                <a16:creationId xmlns:a16="http://schemas.microsoft.com/office/drawing/2014/main" id="{AADFA4C3-C577-4944-B23B-0E8CEECA00FE}"/>
              </a:ext>
            </a:extLst>
          </p:cNvPr>
          <p:cNvSpPr>
            <a:spLocks noGrp="1"/>
          </p:cNvSpPr>
          <p:nvPr>
            <p:ph type="dt" sz="half" idx="10"/>
          </p:nvPr>
        </p:nvSpPr>
        <p:spPr/>
        <p:txBody>
          <a:bodyPr/>
          <a:lstStyle/>
          <a:p>
            <a:r>
              <a:rPr lang="en-IN"/>
              <a:t>[Date]</a:t>
            </a:r>
            <a:endParaRPr lang="en-US" dirty="0"/>
          </a:p>
        </p:txBody>
      </p:sp>
      <p:sp>
        <p:nvSpPr>
          <p:cNvPr id="6" name="Footer Placeholder 5">
            <a:extLst>
              <a:ext uri="{FF2B5EF4-FFF2-40B4-BE49-F238E27FC236}">
                <a16:creationId xmlns:a16="http://schemas.microsoft.com/office/drawing/2014/main" id="{EE548FBC-C180-4348-924F-1AD0DE33EC94}"/>
              </a:ext>
            </a:extLst>
          </p:cNvPr>
          <p:cNvSpPr>
            <a:spLocks noGrp="1"/>
          </p:cNvSpPr>
          <p:nvPr>
            <p:ph type="ftr" sz="quarter" idx="11"/>
          </p:nvPr>
        </p:nvSpPr>
        <p:spPr/>
        <p:txBody>
          <a:bodyPr/>
          <a:lstStyle/>
          <a:p>
            <a:r>
              <a:rPr lang="en-US"/>
              <a:t>Copyright © 2023, Oracle and/or its affiliates</a:t>
            </a:r>
            <a:endParaRPr lang="en-US" dirty="0"/>
          </a:p>
        </p:txBody>
      </p:sp>
      <p:sp>
        <p:nvSpPr>
          <p:cNvPr id="7" name="Slide Number Placeholder 6">
            <a:extLst>
              <a:ext uri="{FF2B5EF4-FFF2-40B4-BE49-F238E27FC236}">
                <a16:creationId xmlns:a16="http://schemas.microsoft.com/office/drawing/2014/main" id="{C2993164-8F12-4A57-BCB2-ECAB88B102D4}"/>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4778448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2_Abstract Background_Pillar">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F17567A-0E78-7D42-B396-42430CBCAA5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flipV="1">
            <a:off x="0" y="381"/>
            <a:ext cx="12192000" cy="6857238"/>
          </a:xfrm>
          <a:prstGeom prst="rect">
            <a:avLst/>
          </a:prstGeom>
        </p:spPr>
      </p:pic>
      <p:pic>
        <p:nvPicPr>
          <p:cNvPr id="15" name="OTag">
            <a:extLst>
              <a:ext uri="{FF2B5EF4-FFF2-40B4-BE49-F238E27FC236}">
                <a16:creationId xmlns:a16="http://schemas.microsoft.com/office/drawing/2014/main" id="{B620A016-1EBE-426A-BB19-9671229484AF}"/>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7" name="Slide Number Placeholder 6">
            <a:extLst>
              <a:ext uri="{FF2B5EF4-FFF2-40B4-BE49-F238E27FC236}">
                <a16:creationId xmlns:a16="http://schemas.microsoft.com/office/drawing/2014/main" id="{C2993164-8F12-4A57-BCB2-ECAB88B102D4}"/>
              </a:ext>
            </a:extLst>
          </p:cNvPr>
          <p:cNvSpPr>
            <a:spLocks noGrp="1"/>
          </p:cNvSpPr>
          <p:nvPr>
            <p:ph type="sldNum" sz="quarter" idx="12"/>
          </p:nvPr>
        </p:nvSpPr>
        <p:spPr/>
        <p:txBody>
          <a:bodyPr/>
          <a:lstStyle>
            <a:lvl1pPr>
              <a:defRPr>
                <a:solidFill>
                  <a:schemeClr val="tx1"/>
                </a:solidFill>
              </a:defRPr>
            </a:lvl1pPr>
          </a:lstStyle>
          <a:p>
            <a:fld id="{345D60D9-5372-5F40-9443-0F9AE5BDC3C8}" type="slidenum">
              <a:rPr lang="en-US" smtClean="0"/>
              <a:pPr/>
              <a:t>‹#›</a:t>
            </a:fld>
            <a:endParaRPr lang="en-US" dirty="0"/>
          </a:p>
        </p:txBody>
      </p:sp>
      <p:sp>
        <p:nvSpPr>
          <p:cNvPr id="6" name="Footer Placeholder 5">
            <a:extLst>
              <a:ext uri="{FF2B5EF4-FFF2-40B4-BE49-F238E27FC236}">
                <a16:creationId xmlns:a16="http://schemas.microsoft.com/office/drawing/2014/main" id="{EE548FBC-C180-4348-924F-1AD0DE33EC94}"/>
              </a:ext>
            </a:extLst>
          </p:cNvPr>
          <p:cNvSpPr>
            <a:spLocks noGrp="1"/>
          </p:cNvSpPr>
          <p:nvPr>
            <p:ph type="ftr" sz="quarter" idx="11"/>
          </p:nvPr>
        </p:nvSpPr>
        <p:spPr/>
        <p:txBody>
          <a:bodyPr/>
          <a:lstStyle>
            <a:lvl1pPr>
              <a:defRPr>
                <a:solidFill>
                  <a:schemeClr val="tx1"/>
                </a:solidFill>
              </a:defRPr>
            </a:lvl1pPr>
          </a:lstStyle>
          <a:p>
            <a:r>
              <a:rPr lang="en-US"/>
              <a:t>Copyright © 2023, Oracle and/or its affiliates</a:t>
            </a:r>
            <a:endParaRPr lang="en-US" dirty="0"/>
          </a:p>
        </p:txBody>
      </p:sp>
      <p:sp>
        <p:nvSpPr>
          <p:cNvPr id="2" name="Date Placeholder 1">
            <a:extLst>
              <a:ext uri="{FF2B5EF4-FFF2-40B4-BE49-F238E27FC236}">
                <a16:creationId xmlns:a16="http://schemas.microsoft.com/office/drawing/2014/main" id="{AADFA4C3-C577-4944-B23B-0E8CEECA00FE}"/>
              </a:ext>
            </a:extLst>
          </p:cNvPr>
          <p:cNvSpPr>
            <a:spLocks noGrp="1"/>
          </p:cNvSpPr>
          <p:nvPr>
            <p:ph type="dt" sz="half" idx="10"/>
          </p:nvPr>
        </p:nvSpPr>
        <p:spPr/>
        <p:txBody>
          <a:bodyPr/>
          <a:lstStyle>
            <a:lvl1pPr>
              <a:defRPr>
                <a:solidFill>
                  <a:schemeClr val="tx1"/>
                </a:solidFill>
              </a:defRPr>
            </a:lvl1pPr>
          </a:lstStyle>
          <a:p>
            <a:r>
              <a:rPr lang="en-IN"/>
              <a:t>[Date]</a:t>
            </a:r>
            <a:endParaRPr lang="en-US" dirty="0"/>
          </a:p>
        </p:txBody>
      </p:sp>
    </p:spTree>
    <p:extLst>
      <p:ext uri="{BB962C8B-B14F-4D97-AF65-F5344CB8AC3E}">
        <p14:creationId xmlns:p14="http://schemas.microsoft.com/office/powerpoint/2010/main" val="17800892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Light - Remote Speaker">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8EE69D29-7337-6248-888D-2A0330852627}"/>
              </a:ext>
              <a:ext uri="{C183D7F6-B498-43B3-948B-1728B52AA6E4}">
                <adec:decorative xmlns:adec="http://schemas.microsoft.com/office/drawing/2017/decorative" val="1"/>
              </a:ext>
            </a:extLst>
          </p:cNvPr>
          <p:cNvPicPr>
            <a:picLocks noChangeAspect="1"/>
          </p:cNvPicPr>
          <p:nvPr userDrawn="1"/>
        </p:nvPicPr>
        <p:blipFill rotWithShape="1">
          <a:blip r:embed="rId2" cstate="screen">
            <a:alphaModFix amt="70000"/>
            <a:extLst>
              <a:ext uri="{28A0092B-C50C-407E-A947-70E740481C1C}">
                <a14:useLocalDpi xmlns:a14="http://schemas.microsoft.com/office/drawing/2010/main"/>
              </a:ext>
            </a:extLst>
          </a:blip>
          <a:srcRect l="40000"/>
          <a:stretch/>
        </p:blipFill>
        <p:spPr>
          <a:xfrm>
            <a:off x="4876800" y="0"/>
            <a:ext cx="7315199" cy="6858000"/>
          </a:xfrm>
          <a:prstGeom prst="rect">
            <a:avLst/>
          </a:prstGeom>
        </p:spPr>
      </p:pic>
      <p:sp>
        <p:nvSpPr>
          <p:cNvPr id="3" name="Picture Placeholder 2">
            <a:extLst>
              <a:ext uri="{FF2B5EF4-FFF2-40B4-BE49-F238E27FC236}">
                <a16:creationId xmlns:a16="http://schemas.microsoft.com/office/drawing/2014/main" id="{32F5E131-FF87-4B2F-9DB6-B4DB095B758D}"/>
              </a:ext>
            </a:extLst>
          </p:cNvPr>
          <p:cNvSpPr>
            <a:spLocks noGrp="1"/>
          </p:cNvSpPr>
          <p:nvPr>
            <p:ph type="pic" sz="quarter" idx="20" hasCustomPrompt="1"/>
          </p:nvPr>
        </p:nvSpPr>
        <p:spPr>
          <a:xfrm>
            <a:off x="0" y="0"/>
            <a:ext cx="4876800" cy="6858000"/>
          </a:xfrm>
          <a:solidFill>
            <a:schemeClr val="tx1">
              <a:lumMod val="10000"/>
              <a:lumOff val="90000"/>
            </a:schemeClr>
          </a:solidFill>
        </p:spPr>
        <p:txBody>
          <a:bodyPr anchor="ctr" anchorCtr="1"/>
          <a:lstStyle>
            <a:lvl1pPr>
              <a:defRPr/>
            </a:lvl1pPr>
          </a:lstStyle>
          <a:p>
            <a:r>
              <a:rPr lang="en-US" dirty="0"/>
              <a:t>Click to add image</a:t>
            </a:r>
          </a:p>
        </p:txBody>
      </p:sp>
      <p:sp>
        <p:nvSpPr>
          <p:cNvPr id="20" name="Title">
            <a:extLst>
              <a:ext uri="{FF2B5EF4-FFF2-40B4-BE49-F238E27FC236}">
                <a16:creationId xmlns:a16="http://schemas.microsoft.com/office/drawing/2014/main" id="{D94542D5-A1D6-E542-963D-B72B60EDE019}"/>
              </a:ext>
            </a:extLst>
          </p:cNvPr>
          <p:cNvSpPr>
            <a:spLocks noGrp="1"/>
          </p:cNvSpPr>
          <p:nvPr>
            <p:ph type="title" hasCustomPrompt="1"/>
          </p:nvPr>
        </p:nvSpPr>
        <p:spPr>
          <a:xfrm>
            <a:off x="5385816" y="2351724"/>
            <a:ext cx="6297167" cy="822960"/>
          </a:xfrm>
        </p:spPr>
        <p:txBody>
          <a:bodyPr vert="horz" lIns="0" tIns="0" rIns="0" bIns="0" rtlCol="0" anchor="b">
            <a:noAutofit/>
          </a:bodyPr>
          <a:lstStyle>
            <a:lvl1pPr>
              <a:defRPr lang="en-US" sz="2400" b="1" i="0" baseline="0">
                <a:latin typeface="Oracle Sans Tab" panose="020B0503020204020204" pitchFamily="34" charset="0"/>
                <a:ea typeface="+mn-ea"/>
                <a:cs typeface="Oracle Sans Tab" panose="020B0503020204020204" pitchFamily="34" charset="0"/>
              </a:defRPr>
            </a:lvl1pPr>
          </a:lstStyle>
          <a:p>
            <a:pPr marL="0" lvl="0" indent="0">
              <a:spcBef>
                <a:spcPts val="1000"/>
              </a:spcBef>
              <a:buFont typeface="Arial" panose="020B0604020202020204" pitchFamily="34" charset="0"/>
            </a:pPr>
            <a:r>
              <a:rPr lang="en-US" dirty="0"/>
              <a:t>Add title here. Also remove or replace placeholder image as needed</a:t>
            </a:r>
          </a:p>
        </p:txBody>
      </p:sp>
      <p:sp>
        <p:nvSpPr>
          <p:cNvPr id="21" name="Text Field">
            <a:extLst>
              <a:ext uri="{FF2B5EF4-FFF2-40B4-BE49-F238E27FC236}">
                <a16:creationId xmlns:a16="http://schemas.microsoft.com/office/drawing/2014/main" id="{517ED098-6976-5549-9CFB-EE89734AF8D4}"/>
              </a:ext>
            </a:extLst>
          </p:cNvPr>
          <p:cNvSpPr>
            <a:spLocks noGrp="1"/>
          </p:cNvSpPr>
          <p:nvPr>
            <p:ph type="body" sz="quarter" idx="16" hasCustomPrompt="1"/>
          </p:nvPr>
        </p:nvSpPr>
        <p:spPr>
          <a:xfrm>
            <a:off x="5385816" y="3662156"/>
            <a:ext cx="6297168" cy="1132486"/>
          </a:xfrm>
          <a:prstGeom prst="rect">
            <a:avLst/>
          </a:prstGeom>
        </p:spPr>
        <p:txBody>
          <a:bodyPr lIns="0" tIns="0" rIns="0" bIns="0">
            <a:normAutofit/>
          </a:bodyPr>
          <a:lstStyle>
            <a:lvl1pPr>
              <a:defRPr sz="2000"/>
            </a:lvl1pPr>
          </a:lstStyle>
          <a:p>
            <a:pPr lvl="0"/>
            <a:r>
              <a:rPr lang="en-US" dirty="0"/>
              <a:t>Title</a:t>
            </a:r>
          </a:p>
          <a:p>
            <a:pPr lvl="0"/>
            <a:r>
              <a:rPr lang="en-US" dirty="0"/>
              <a:t>Company</a:t>
            </a:r>
          </a:p>
          <a:p>
            <a:pPr lvl="0"/>
            <a:r>
              <a:rPr lang="en-US" dirty="0"/>
              <a:t>Date</a:t>
            </a:r>
          </a:p>
        </p:txBody>
      </p:sp>
      <p:sp>
        <p:nvSpPr>
          <p:cNvPr id="8" name="Slide Number Placeholder 7">
            <a:extLst>
              <a:ext uri="{FF2B5EF4-FFF2-40B4-BE49-F238E27FC236}">
                <a16:creationId xmlns:a16="http://schemas.microsoft.com/office/drawing/2014/main" id="{6C2FCDC2-FBB6-46F4-9BD5-AE85C1DC3F2C}"/>
              </a:ext>
            </a:extLst>
          </p:cNvPr>
          <p:cNvSpPr>
            <a:spLocks noGrp="1"/>
          </p:cNvSpPr>
          <p:nvPr>
            <p:ph type="sldNum" sz="quarter" idx="23"/>
          </p:nvPr>
        </p:nvSpPr>
        <p:spPr/>
        <p:txBody>
          <a:bodyPr/>
          <a:lstStyle/>
          <a:p>
            <a:fld id="{345D60D9-5372-5F40-9443-0F9AE5BDC3C8}" type="slidenum">
              <a:rPr lang="en-US" smtClean="0"/>
              <a:pPr/>
              <a:t>‹#›</a:t>
            </a:fld>
            <a:endParaRPr lang="en-US" dirty="0"/>
          </a:p>
        </p:txBody>
      </p:sp>
      <p:sp>
        <p:nvSpPr>
          <p:cNvPr id="7" name="Footer Placeholder 6">
            <a:extLst>
              <a:ext uri="{FF2B5EF4-FFF2-40B4-BE49-F238E27FC236}">
                <a16:creationId xmlns:a16="http://schemas.microsoft.com/office/drawing/2014/main" id="{4D6A4509-AC78-4360-9126-01A3BC6609AC}"/>
              </a:ext>
            </a:extLst>
          </p:cNvPr>
          <p:cNvSpPr>
            <a:spLocks noGrp="1"/>
          </p:cNvSpPr>
          <p:nvPr>
            <p:ph type="ftr" sz="quarter" idx="22"/>
          </p:nvPr>
        </p:nvSpPr>
        <p:spPr/>
        <p:txBody>
          <a:bodyPr/>
          <a:lstStyle/>
          <a:p>
            <a:r>
              <a:rPr lang="en-US"/>
              <a:t>Copyright © 2023, Oracle and/or its affiliates</a:t>
            </a:r>
            <a:endParaRPr lang="en-US" dirty="0"/>
          </a:p>
        </p:txBody>
      </p:sp>
      <p:sp>
        <p:nvSpPr>
          <p:cNvPr id="2" name="Date Placeholder 1">
            <a:extLst>
              <a:ext uri="{FF2B5EF4-FFF2-40B4-BE49-F238E27FC236}">
                <a16:creationId xmlns:a16="http://schemas.microsoft.com/office/drawing/2014/main" id="{BC86FB79-6AF9-4538-98F2-33825A26DECE}"/>
              </a:ext>
            </a:extLst>
          </p:cNvPr>
          <p:cNvSpPr>
            <a:spLocks noGrp="1"/>
          </p:cNvSpPr>
          <p:nvPr>
            <p:ph type="dt" sz="half" idx="21"/>
          </p:nvPr>
        </p:nvSpPr>
        <p:spPr/>
        <p:txBody>
          <a:bodyPr/>
          <a:lstStyle/>
          <a:p>
            <a:r>
              <a:rPr lang="en-IN"/>
              <a:t>[Date]</a:t>
            </a:r>
            <a:endParaRPr lang="en-US" dirty="0"/>
          </a:p>
        </p:txBody>
      </p:sp>
      <p:pic>
        <p:nvPicPr>
          <p:cNvPr id="10" name="OTag">
            <a:extLst>
              <a:ext uri="{FF2B5EF4-FFF2-40B4-BE49-F238E27FC236}">
                <a16:creationId xmlns:a16="http://schemas.microsoft.com/office/drawing/2014/main" id="{3CE1CF95-2ED4-4044-A052-7E6E1867A5FF}"/>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11429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Remote Speaker_Pillar">
    <p:bg>
      <p:bgPr>
        <a:solidFill>
          <a:schemeClr val="accent5"/>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7CB9AC92-58C2-B14E-81EA-F40548FD48C3}"/>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40000"/>
          <a:stretch/>
        </p:blipFill>
        <p:spPr>
          <a:xfrm>
            <a:off x="4876798" y="0"/>
            <a:ext cx="7315201" cy="6858000"/>
          </a:xfrm>
          <a:prstGeom prst="rect">
            <a:avLst/>
          </a:prstGeom>
        </p:spPr>
      </p:pic>
      <p:sp>
        <p:nvSpPr>
          <p:cNvPr id="3" name="Picture Placeholder 2">
            <a:extLst>
              <a:ext uri="{FF2B5EF4-FFF2-40B4-BE49-F238E27FC236}">
                <a16:creationId xmlns:a16="http://schemas.microsoft.com/office/drawing/2014/main" id="{20FEB6C0-1F5B-4135-8E18-A04A68550D75}"/>
              </a:ext>
            </a:extLst>
          </p:cNvPr>
          <p:cNvSpPr>
            <a:spLocks noGrp="1"/>
          </p:cNvSpPr>
          <p:nvPr>
            <p:ph type="pic" sz="quarter" idx="20" hasCustomPrompt="1"/>
          </p:nvPr>
        </p:nvSpPr>
        <p:spPr>
          <a:xfrm>
            <a:off x="0" y="0"/>
            <a:ext cx="4876800" cy="6858000"/>
          </a:xfrm>
          <a:solidFill>
            <a:schemeClr val="tx1">
              <a:lumMod val="10000"/>
              <a:lumOff val="90000"/>
            </a:schemeClr>
          </a:solidFill>
        </p:spPr>
        <p:txBody>
          <a:bodyPr anchor="ctr" anchorCtr="1">
            <a:normAutofit/>
          </a:bodyPr>
          <a:lstStyle>
            <a:lvl1pPr>
              <a:defRPr>
                <a:solidFill>
                  <a:sysClr val="windowText" lastClr="000000"/>
                </a:solidFill>
              </a:defRPr>
            </a:lvl1pPr>
          </a:lstStyle>
          <a:p>
            <a:r>
              <a:rPr lang="en-US" dirty="0"/>
              <a:t>Click to add image</a:t>
            </a:r>
          </a:p>
        </p:txBody>
      </p:sp>
      <p:sp>
        <p:nvSpPr>
          <p:cNvPr id="20" name="Title">
            <a:extLst>
              <a:ext uri="{FF2B5EF4-FFF2-40B4-BE49-F238E27FC236}">
                <a16:creationId xmlns:a16="http://schemas.microsoft.com/office/drawing/2014/main" id="{D94542D5-A1D6-E542-963D-B72B60EDE019}"/>
              </a:ext>
            </a:extLst>
          </p:cNvPr>
          <p:cNvSpPr>
            <a:spLocks noGrp="1"/>
          </p:cNvSpPr>
          <p:nvPr>
            <p:ph type="title" hasCustomPrompt="1"/>
          </p:nvPr>
        </p:nvSpPr>
        <p:spPr>
          <a:xfrm>
            <a:off x="5385816" y="2351724"/>
            <a:ext cx="6297167" cy="822960"/>
          </a:xfrm>
        </p:spPr>
        <p:txBody>
          <a:bodyPr vert="horz" lIns="0" tIns="0" rIns="0" bIns="0" rtlCol="0" anchor="b">
            <a:noAutofit/>
          </a:bodyPr>
          <a:lstStyle>
            <a:lvl1pPr>
              <a:defRPr lang="en-US" sz="2400" b="1" i="0" baseline="0">
                <a:latin typeface="Oracle Sans Tab" panose="020B0503020204020204" pitchFamily="34" charset="0"/>
                <a:ea typeface="+mn-ea"/>
                <a:cs typeface="Oracle Sans Tab" panose="020B0503020204020204" pitchFamily="34" charset="0"/>
              </a:defRPr>
            </a:lvl1pPr>
          </a:lstStyle>
          <a:p>
            <a:pPr marL="0" lvl="0" indent="0">
              <a:spcBef>
                <a:spcPts val="1000"/>
              </a:spcBef>
              <a:buFont typeface="Arial" panose="020B0604020202020204" pitchFamily="34" charset="0"/>
            </a:pPr>
            <a:r>
              <a:rPr lang="en-US" dirty="0"/>
              <a:t>Add title here. Also remove or replace placeholder image as needed</a:t>
            </a:r>
          </a:p>
        </p:txBody>
      </p:sp>
      <p:sp>
        <p:nvSpPr>
          <p:cNvPr id="21" name="Text Field">
            <a:extLst>
              <a:ext uri="{FF2B5EF4-FFF2-40B4-BE49-F238E27FC236}">
                <a16:creationId xmlns:a16="http://schemas.microsoft.com/office/drawing/2014/main" id="{517ED098-6976-5549-9CFB-EE89734AF8D4}"/>
              </a:ext>
            </a:extLst>
          </p:cNvPr>
          <p:cNvSpPr>
            <a:spLocks noGrp="1"/>
          </p:cNvSpPr>
          <p:nvPr>
            <p:ph type="body" sz="quarter" idx="16" hasCustomPrompt="1"/>
          </p:nvPr>
        </p:nvSpPr>
        <p:spPr>
          <a:xfrm>
            <a:off x="5385816" y="3662156"/>
            <a:ext cx="6297168" cy="1132486"/>
          </a:xfrm>
          <a:prstGeom prst="rect">
            <a:avLst/>
          </a:prstGeom>
        </p:spPr>
        <p:txBody>
          <a:bodyPr lIns="0" tIns="0" rIns="0" bIns="0">
            <a:normAutofit/>
          </a:bodyPr>
          <a:lstStyle>
            <a:lvl1pPr>
              <a:defRPr sz="2000"/>
            </a:lvl1pPr>
          </a:lstStyle>
          <a:p>
            <a:pPr lvl="0"/>
            <a:r>
              <a:rPr lang="en-US" dirty="0"/>
              <a:t>Title</a:t>
            </a:r>
          </a:p>
          <a:p>
            <a:pPr lvl="0"/>
            <a:r>
              <a:rPr lang="en-US" dirty="0"/>
              <a:t>Company</a:t>
            </a:r>
          </a:p>
          <a:p>
            <a:pPr lvl="0"/>
            <a:r>
              <a:rPr lang="en-US" dirty="0"/>
              <a:t>Date</a:t>
            </a:r>
          </a:p>
        </p:txBody>
      </p:sp>
      <p:sp>
        <p:nvSpPr>
          <p:cNvPr id="8" name="Slide Number Placeholder 7">
            <a:extLst>
              <a:ext uri="{FF2B5EF4-FFF2-40B4-BE49-F238E27FC236}">
                <a16:creationId xmlns:a16="http://schemas.microsoft.com/office/drawing/2014/main" id="{EFD3ACE9-71BB-462A-B503-22DE7B536BD1}"/>
              </a:ext>
            </a:extLst>
          </p:cNvPr>
          <p:cNvSpPr>
            <a:spLocks noGrp="1"/>
          </p:cNvSpPr>
          <p:nvPr>
            <p:ph type="sldNum" sz="quarter" idx="23"/>
          </p:nvPr>
        </p:nvSpPr>
        <p:spPr/>
        <p:txBody>
          <a:bodyPr/>
          <a:lstStyle/>
          <a:p>
            <a:fld id="{345D60D9-5372-5F40-9443-0F9AE5BDC3C8}" type="slidenum">
              <a:rPr lang="en-US" smtClean="0"/>
              <a:pPr/>
              <a:t>‹#›</a:t>
            </a:fld>
            <a:endParaRPr lang="en-US" dirty="0"/>
          </a:p>
        </p:txBody>
      </p:sp>
      <p:sp>
        <p:nvSpPr>
          <p:cNvPr id="7" name="Footer Placeholder 6">
            <a:extLst>
              <a:ext uri="{FF2B5EF4-FFF2-40B4-BE49-F238E27FC236}">
                <a16:creationId xmlns:a16="http://schemas.microsoft.com/office/drawing/2014/main" id="{ECE0BF7F-49D0-4680-97A6-57F3353BC736}"/>
              </a:ext>
            </a:extLst>
          </p:cNvPr>
          <p:cNvSpPr>
            <a:spLocks noGrp="1"/>
          </p:cNvSpPr>
          <p:nvPr>
            <p:ph type="ftr" sz="quarter" idx="22"/>
          </p:nvPr>
        </p:nvSpPr>
        <p:spPr/>
        <p:txBody>
          <a:bodyPr/>
          <a:lstStyle/>
          <a:p>
            <a:r>
              <a:rPr lang="en-US"/>
              <a:t>Copyright © 2023, Oracle and/or its affiliates</a:t>
            </a:r>
            <a:endParaRPr lang="en-US" dirty="0"/>
          </a:p>
        </p:txBody>
      </p:sp>
      <p:sp>
        <p:nvSpPr>
          <p:cNvPr id="2" name="Date Placeholder 1">
            <a:extLst>
              <a:ext uri="{FF2B5EF4-FFF2-40B4-BE49-F238E27FC236}">
                <a16:creationId xmlns:a16="http://schemas.microsoft.com/office/drawing/2014/main" id="{1522B3ED-CF2C-4067-92C1-D268C952FB0E}"/>
              </a:ext>
            </a:extLst>
          </p:cNvPr>
          <p:cNvSpPr>
            <a:spLocks noGrp="1"/>
          </p:cNvSpPr>
          <p:nvPr>
            <p:ph type="dt" sz="half" idx="21"/>
          </p:nvPr>
        </p:nvSpPr>
        <p:spPr/>
        <p:txBody>
          <a:bodyPr/>
          <a:lstStyle/>
          <a:p>
            <a:r>
              <a:rPr lang="en-IN"/>
              <a:t>[Date]</a:t>
            </a:r>
            <a:endParaRPr lang="en-US" dirty="0"/>
          </a:p>
        </p:txBody>
      </p:sp>
      <p:pic>
        <p:nvPicPr>
          <p:cNvPr id="10" name="OTag">
            <a:extLst>
              <a:ext uri="{FF2B5EF4-FFF2-40B4-BE49-F238E27FC236}">
                <a16:creationId xmlns:a16="http://schemas.microsoft.com/office/drawing/2014/main" id="{3AA2A5D2-AD0A-4DBD-927A-96DC377BC49B}"/>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16406166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Dark - Remote Speaker">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7CB9AC92-58C2-B14E-81EA-F40548FD48C3}"/>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40000"/>
          <a:stretch/>
        </p:blipFill>
        <p:spPr>
          <a:xfrm>
            <a:off x="4876798" y="0"/>
            <a:ext cx="7315201" cy="6858000"/>
          </a:xfrm>
          <a:prstGeom prst="rect">
            <a:avLst/>
          </a:prstGeom>
        </p:spPr>
      </p:pic>
      <p:sp>
        <p:nvSpPr>
          <p:cNvPr id="3" name="Picture Placeholder 2">
            <a:extLst>
              <a:ext uri="{FF2B5EF4-FFF2-40B4-BE49-F238E27FC236}">
                <a16:creationId xmlns:a16="http://schemas.microsoft.com/office/drawing/2014/main" id="{20FEB6C0-1F5B-4135-8E18-A04A68550D75}"/>
              </a:ext>
            </a:extLst>
          </p:cNvPr>
          <p:cNvSpPr>
            <a:spLocks noGrp="1"/>
          </p:cNvSpPr>
          <p:nvPr>
            <p:ph type="pic" sz="quarter" idx="20" hasCustomPrompt="1"/>
          </p:nvPr>
        </p:nvSpPr>
        <p:spPr>
          <a:xfrm>
            <a:off x="0" y="0"/>
            <a:ext cx="4876800" cy="6858000"/>
          </a:xfrm>
          <a:solidFill>
            <a:schemeClr val="tx1">
              <a:lumMod val="10000"/>
              <a:lumOff val="90000"/>
            </a:schemeClr>
          </a:solidFill>
        </p:spPr>
        <p:txBody>
          <a:bodyPr anchor="ctr" anchorCtr="1">
            <a:normAutofit/>
          </a:bodyPr>
          <a:lstStyle>
            <a:lvl1pPr>
              <a:defRPr>
                <a:solidFill>
                  <a:sysClr val="windowText" lastClr="000000"/>
                </a:solidFill>
              </a:defRPr>
            </a:lvl1pPr>
          </a:lstStyle>
          <a:p>
            <a:r>
              <a:rPr lang="en-US" dirty="0"/>
              <a:t>Click to add image</a:t>
            </a:r>
          </a:p>
        </p:txBody>
      </p:sp>
      <p:sp>
        <p:nvSpPr>
          <p:cNvPr id="20" name="Title">
            <a:extLst>
              <a:ext uri="{FF2B5EF4-FFF2-40B4-BE49-F238E27FC236}">
                <a16:creationId xmlns:a16="http://schemas.microsoft.com/office/drawing/2014/main" id="{D94542D5-A1D6-E542-963D-B72B60EDE019}"/>
              </a:ext>
            </a:extLst>
          </p:cNvPr>
          <p:cNvSpPr>
            <a:spLocks noGrp="1"/>
          </p:cNvSpPr>
          <p:nvPr>
            <p:ph type="title" hasCustomPrompt="1"/>
          </p:nvPr>
        </p:nvSpPr>
        <p:spPr>
          <a:xfrm>
            <a:off x="5385816" y="2351724"/>
            <a:ext cx="6297167" cy="822960"/>
          </a:xfrm>
        </p:spPr>
        <p:txBody>
          <a:bodyPr vert="horz" lIns="0" tIns="0" rIns="0" bIns="0" rtlCol="0" anchor="b">
            <a:noAutofit/>
          </a:bodyPr>
          <a:lstStyle>
            <a:lvl1pPr>
              <a:defRPr lang="en-US" sz="2400" b="1" i="0" baseline="0">
                <a:latin typeface="Oracle Sans Tab" panose="020B0503020204020204" pitchFamily="34" charset="0"/>
                <a:ea typeface="+mn-ea"/>
                <a:cs typeface="Oracle Sans Tab" panose="020B0503020204020204" pitchFamily="34" charset="0"/>
              </a:defRPr>
            </a:lvl1pPr>
          </a:lstStyle>
          <a:p>
            <a:pPr marL="0" lvl="0" indent="0">
              <a:spcBef>
                <a:spcPts val="1000"/>
              </a:spcBef>
              <a:buFont typeface="Arial" panose="020B0604020202020204" pitchFamily="34" charset="0"/>
            </a:pPr>
            <a:r>
              <a:rPr lang="en-US" dirty="0"/>
              <a:t>Add title here. Also remove or replace placeholder image as needed</a:t>
            </a:r>
          </a:p>
        </p:txBody>
      </p:sp>
      <p:sp>
        <p:nvSpPr>
          <p:cNvPr id="21" name="Text Field">
            <a:extLst>
              <a:ext uri="{FF2B5EF4-FFF2-40B4-BE49-F238E27FC236}">
                <a16:creationId xmlns:a16="http://schemas.microsoft.com/office/drawing/2014/main" id="{517ED098-6976-5549-9CFB-EE89734AF8D4}"/>
              </a:ext>
            </a:extLst>
          </p:cNvPr>
          <p:cNvSpPr>
            <a:spLocks noGrp="1"/>
          </p:cNvSpPr>
          <p:nvPr>
            <p:ph type="body" sz="quarter" idx="16" hasCustomPrompt="1"/>
          </p:nvPr>
        </p:nvSpPr>
        <p:spPr>
          <a:xfrm>
            <a:off x="5385816" y="3662156"/>
            <a:ext cx="6297168" cy="1132486"/>
          </a:xfrm>
          <a:prstGeom prst="rect">
            <a:avLst/>
          </a:prstGeom>
        </p:spPr>
        <p:txBody>
          <a:bodyPr lIns="0" tIns="0" rIns="0" bIns="0">
            <a:normAutofit/>
          </a:bodyPr>
          <a:lstStyle>
            <a:lvl1pPr>
              <a:defRPr sz="2000"/>
            </a:lvl1pPr>
          </a:lstStyle>
          <a:p>
            <a:pPr lvl="0"/>
            <a:r>
              <a:rPr lang="en-US" dirty="0"/>
              <a:t>Title</a:t>
            </a:r>
          </a:p>
          <a:p>
            <a:pPr lvl="0"/>
            <a:r>
              <a:rPr lang="en-US" dirty="0"/>
              <a:t>Company</a:t>
            </a:r>
          </a:p>
          <a:p>
            <a:pPr lvl="0"/>
            <a:r>
              <a:rPr lang="en-US" dirty="0"/>
              <a:t>Date</a:t>
            </a:r>
          </a:p>
        </p:txBody>
      </p:sp>
      <p:pic>
        <p:nvPicPr>
          <p:cNvPr id="10" name="OTag">
            <a:extLst>
              <a:ext uri="{FF2B5EF4-FFF2-40B4-BE49-F238E27FC236}">
                <a16:creationId xmlns:a16="http://schemas.microsoft.com/office/drawing/2014/main" id="{3AA2A5D2-AD0A-4DBD-927A-96DC377BC49B}"/>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8" name="Slide Number Placeholder 7">
            <a:extLst>
              <a:ext uri="{FF2B5EF4-FFF2-40B4-BE49-F238E27FC236}">
                <a16:creationId xmlns:a16="http://schemas.microsoft.com/office/drawing/2014/main" id="{EFD3ACE9-71BB-462A-B503-22DE7B536BD1}"/>
              </a:ext>
            </a:extLst>
          </p:cNvPr>
          <p:cNvSpPr>
            <a:spLocks noGrp="1"/>
          </p:cNvSpPr>
          <p:nvPr>
            <p:ph type="sldNum" sz="quarter" idx="23"/>
          </p:nvPr>
        </p:nvSpPr>
        <p:spPr/>
        <p:txBody>
          <a:bodyPr/>
          <a:lstStyle/>
          <a:p>
            <a:fld id="{345D60D9-5372-5F40-9443-0F9AE5BDC3C8}" type="slidenum">
              <a:rPr lang="en-US" smtClean="0"/>
              <a:pPr/>
              <a:t>‹#›</a:t>
            </a:fld>
            <a:endParaRPr lang="en-US" dirty="0"/>
          </a:p>
        </p:txBody>
      </p:sp>
      <p:sp>
        <p:nvSpPr>
          <p:cNvPr id="7" name="Footer Placeholder 6">
            <a:extLst>
              <a:ext uri="{FF2B5EF4-FFF2-40B4-BE49-F238E27FC236}">
                <a16:creationId xmlns:a16="http://schemas.microsoft.com/office/drawing/2014/main" id="{ECE0BF7F-49D0-4680-97A6-57F3353BC736}"/>
              </a:ext>
            </a:extLst>
          </p:cNvPr>
          <p:cNvSpPr>
            <a:spLocks noGrp="1"/>
          </p:cNvSpPr>
          <p:nvPr>
            <p:ph type="ftr" sz="quarter" idx="22"/>
          </p:nvPr>
        </p:nvSpPr>
        <p:spPr/>
        <p:txBody>
          <a:bodyPr/>
          <a:lstStyle/>
          <a:p>
            <a:r>
              <a:rPr lang="en-US"/>
              <a:t>Copyright © 2023, Oracle and/or its affiliates</a:t>
            </a:r>
            <a:endParaRPr lang="en-US" dirty="0"/>
          </a:p>
        </p:txBody>
      </p:sp>
      <p:sp>
        <p:nvSpPr>
          <p:cNvPr id="2" name="Date Placeholder 1">
            <a:extLst>
              <a:ext uri="{FF2B5EF4-FFF2-40B4-BE49-F238E27FC236}">
                <a16:creationId xmlns:a16="http://schemas.microsoft.com/office/drawing/2014/main" id="{1522B3ED-CF2C-4067-92C1-D268C952FB0E}"/>
              </a:ext>
            </a:extLst>
          </p:cNvPr>
          <p:cNvSpPr>
            <a:spLocks noGrp="1"/>
          </p:cNvSpPr>
          <p:nvPr>
            <p:ph type="dt" sz="half" idx="21"/>
          </p:nvPr>
        </p:nvSpPr>
        <p:spPr/>
        <p:txBody>
          <a:bodyPr/>
          <a:lstStyle/>
          <a:p>
            <a:r>
              <a:rPr lang="en-IN"/>
              <a:t>[Date]</a:t>
            </a:r>
            <a:endParaRPr lang="en-US" dirty="0"/>
          </a:p>
        </p:txBody>
      </p:sp>
    </p:spTree>
    <p:extLst>
      <p:ext uri="{BB962C8B-B14F-4D97-AF65-F5344CB8AC3E}">
        <p14:creationId xmlns:p14="http://schemas.microsoft.com/office/powerpoint/2010/main" val="6647734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Mission Statement">
    <p:spTree>
      <p:nvGrpSpPr>
        <p:cNvPr id="1" name=""/>
        <p:cNvGrpSpPr/>
        <p:nvPr/>
      </p:nvGrpSpPr>
      <p:grpSpPr>
        <a:xfrm>
          <a:off x="0" y="0"/>
          <a:ext cx="0" cy="0"/>
          <a:chOff x="0" y="0"/>
          <a:chExt cx="0" cy="0"/>
        </a:xfrm>
      </p:grpSpPr>
      <p:pic>
        <p:nvPicPr>
          <p:cNvPr id="4" name="Illustration">
            <a:extLst>
              <a:ext uri="{FF2B5EF4-FFF2-40B4-BE49-F238E27FC236}">
                <a16:creationId xmlns:a16="http://schemas.microsoft.com/office/drawing/2014/main" id="{7F6A0B0D-9890-B044-B4D0-946D1FDB962D}"/>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bwMode="invGray">
          <a:xfrm>
            <a:off x="0" y="0"/>
            <a:ext cx="12192000" cy="6858000"/>
          </a:xfrm>
          <a:prstGeom prst="rect">
            <a:avLst/>
          </a:prstGeom>
        </p:spPr>
      </p:pic>
      <p:sp>
        <p:nvSpPr>
          <p:cNvPr id="5" name="TextBox 4">
            <a:extLst>
              <a:ext uri="{FF2B5EF4-FFF2-40B4-BE49-F238E27FC236}">
                <a16:creationId xmlns:a16="http://schemas.microsoft.com/office/drawing/2014/main" id="{1138CAED-6966-416F-96DE-48D3061CAD63}"/>
              </a:ext>
            </a:extLst>
          </p:cNvPr>
          <p:cNvSpPr txBox="1"/>
          <p:nvPr userDrawn="1"/>
        </p:nvSpPr>
        <p:spPr>
          <a:xfrm>
            <a:off x="768876" y="1828800"/>
            <a:ext cx="6053328" cy="2279335"/>
          </a:xfrm>
          <a:prstGeom prst="rect">
            <a:avLst/>
          </a:prstGeom>
        </p:spPr>
        <p:txBody>
          <a:bodyPr vert="horz" lIns="0" tIns="0" rIns="0" bIns="0" rtlCol="0" anchor="b">
            <a:noAutofit/>
          </a:bodyPr>
          <a:lstStyle>
            <a:lvl1pPr>
              <a:lnSpc>
                <a:spcPct val="100000"/>
              </a:lnSpc>
              <a:spcBef>
                <a:spcPct val="0"/>
              </a:spcBef>
              <a:buNone/>
              <a:defRPr lang="en-US" sz="3000" b="0" i="0" baseline="0" dirty="0">
                <a:latin typeface="+mj-lt"/>
                <a:cs typeface="+mj-cs"/>
              </a:defRPr>
            </a:lvl1pPr>
          </a:lstStyle>
          <a:p>
            <a:pPr lvl="0"/>
            <a:r>
              <a:rPr lang="en-US" dirty="0"/>
              <a:t>Our mission is to help people see data in new ways, discover insights,</a:t>
            </a:r>
            <a:br>
              <a:rPr lang="en-US" dirty="0"/>
            </a:br>
            <a:r>
              <a:rPr lang="en-US" dirty="0"/>
              <a:t>unlock endless possibilities.</a:t>
            </a:r>
          </a:p>
        </p:txBody>
      </p:sp>
    </p:spTree>
    <p:extLst>
      <p:ext uri="{BB962C8B-B14F-4D97-AF65-F5344CB8AC3E}">
        <p14:creationId xmlns:p14="http://schemas.microsoft.com/office/powerpoint/2010/main" val="39143706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Light - Thank You_Pillar">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5342989-2257-954C-9D70-722D66CAB28D}"/>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550924" y="0"/>
            <a:ext cx="5641075" cy="6857999"/>
          </a:xfrm>
          <a:prstGeom prst="rect">
            <a:avLst/>
          </a:prstGeom>
        </p:spPr>
      </p:pic>
      <p:pic>
        <p:nvPicPr>
          <p:cNvPr id="26" name="OTag">
            <a:extLst>
              <a:ext uri="{FF2B5EF4-FFF2-40B4-BE49-F238E27FC236}">
                <a16:creationId xmlns:a16="http://schemas.microsoft.com/office/drawing/2014/main" id="{42D6F87D-23AA-1D42-BDBA-F6833AC9A0E3}"/>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3" name="Thank You">
            <a:extLst>
              <a:ext uri="{FF2B5EF4-FFF2-40B4-BE49-F238E27FC236}">
                <a16:creationId xmlns:a16="http://schemas.microsoft.com/office/drawing/2014/main" id="{701BFB4F-AD1A-4B21-826E-A2F61F5D8AAB}"/>
              </a:ext>
            </a:extLst>
          </p:cNvPr>
          <p:cNvSpPr>
            <a:spLocks noGrp="1"/>
          </p:cNvSpPr>
          <p:nvPr>
            <p:ph type="title" hasCustomPrompt="1"/>
          </p:nvPr>
        </p:nvSpPr>
        <p:spPr>
          <a:xfrm>
            <a:off x="768875" y="3482230"/>
            <a:ext cx="5022325" cy="822960"/>
          </a:xfrm>
          <a:noFill/>
        </p:spPr>
        <p:txBody>
          <a:bodyPr vert="horz" lIns="0" tIns="0" rIns="0" bIns="0" rtlCol="0" anchor="b" anchorCtr="0">
            <a:noAutofit/>
          </a:bodyPr>
          <a:lstStyle>
            <a:lvl1pPr>
              <a:defRPr lang="en-US" sz="3200" b="0">
                <a:latin typeface="+mj-lt"/>
                <a:cs typeface="Oracle Sans Tab" panose="020B0503020204020204" pitchFamily="34" charset="0"/>
              </a:defRPr>
            </a:lvl1pPr>
          </a:lstStyle>
          <a:p>
            <a:pPr marL="0" marR="0" lvl="0" indent="0" fontAlgn="t">
              <a:lnSpc>
                <a:spcPct val="100000"/>
              </a:lnSpc>
              <a:spcBef>
                <a:spcPts val="0"/>
              </a:spcBef>
              <a:spcAft>
                <a:spcPts val="0"/>
              </a:spcAft>
              <a:buClrTx/>
              <a:buSzTx/>
              <a:buFont typeface="System Font Regular"/>
              <a:tabLst/>
            </a:pPr>
            <a:r>
              <a:rPr lang="en-US" dirty="0"/>
              <a:t>Thank you</a:t>
            </a:r>
          </a:p>
        </p:txBody>
      </p:sp>
      <p:cxnSp>
        <p:nvCxnSpPr>
          <p:cNvPr id="17" name="Accent Mark">
            <a:extLst>
              <a:ext uri="{FF2B5EF4-FFF2-40B4-BE49-F238E27FC236}">
                <a16:creationId xmlns:a16="http://schemas.microsoft.com/office/drawing/2014/main" id="{067F8F82-B054-48B8-A81C-65FC099A0B9D}"/>
              </a:ext>
              <a:ext uri="{C183D7F6-B498-43B3-948B-1728B52AA6E4}">
                <adec:decorative xmlns:adec="http://schemas.microsoft.com/office/drawing/2017/decorative" val="1"/>
              </a:ext>
            </a:extLst>
          </p:cNvPr>
          <p:cNvCxnSpPr>
            <a:cxnSpLocks/>
          </p:cNvCxnSpPr>
          <p:nvPr userDrawn="1"/>
        </p:nvCxnSpPr>
        <p:spPr>
          <a:xfrm flipH="1">
            <a:off x="768350" y="4508728"/>
            <a:ext cx="301752" cy="0"/>
          </a:xfrm>
          <a:prstGeom prst="line">
            <a:avLst/>
          </a:prstGeom>
          <a:ln w="38100" cap="flat">
            <a:solidFill>
              <a:srgbClr val="C74634"/>
            </a:solidFill>
            <a:prstDash val="solid"/>
          </a:ln>
        </p:spPr>
        <p:style>
          <a:lnRef idx="1">
            <a:schemeClr val="accent1"/>
          </a:lnRef>
          <a:fillRef idx="0">
            <a:schemeClr val="accent1"/>
          </a:fillRef>
          <a:effectRef idx="0">
            <a:schemeClr val="accent1"/>
          </a:effectRef>
          <a:fontRef idx="minor">
            <a:schemeClr val="tx1"/>
          </a:fontRef>
        </p:style>
      </p:cxnSp>
      <p:sp>
        <p:nvSpPr>
          <p:cNvPr id="11" name="Text Field">
            <a:extLst>
              <a:ext uri="{FF2B5EF4-FFF2-40B4-BE49-F238E27FC236}">
                <a16:creationId xmlns:a16="http://schemas.microsoft.com/office/drawing/2014/main" id="{F273E805-B8FF-F84B-99E6-4636F8BD3EBF}"/>
              </a:ext>
            </a:extLst>
          </p:cNvPr>
          <p:cNvSpPr>
            <a:spLocks noGrp="1"/>
          </p:cNvSpPr>
          <p:nvPr>
            <p:ph type="body" sz="quarter" idx="37"/>
          </p:nvPr>
        </p:nvSpPr>
        <p:spPr>
          <a:xfrm>
            <a:off x="762000" y="4773585"/>
            <a:ext cx="5029200" cy="266291"/>
          </a:xfrm>
          <a:prstGeom prst="rect">
            <a:avLst/>
          </a:prstGeom>
        </p:spPr>
        <p:txBody>
          <a:bodyPr>
            <a:noAutofit/>
          </a:bodyPr>
          <a:lstStyle>
            <a:lvl1pPr>
              <a:defRPr b="1"/>
            </a:lvl1pPr>
          </a:lstStyle>
          <a:p>
            <a:pPr lvl="0"/>
            <a:r>
              <a:rPr lang="en-GB"/>
              <a:t>Click to edit Master text styles</a:t>
            </a:r>
          </a:p>
        </p:txBody>
      </p:sp>
      <p:sp>
        <p:nvSpPr>
          <p:cNvPr id="10" name="Text Field 2">
            <a:extLst>
              <a:ext uri="{FF2B5EF4-FFF2-40B4-BE49-F238E27FC236}">
                <a16:creationId xmlns:a16="http://schemas.microsoft.com/office/drawing/2014/main" id="{283762D0-0D31-A347-AD9E-095398CD17C5}"/>
              </a:ext>
            </a:extLst>
          </p:cNvPr>
          <p:cNvSpPr>
            <a:spLocks noGrp="1"/>
          </p:cNvSpPr>
          <p:nvPr>
            <p:ph type="body" sz="quarter" idx="36"/>
          </p:nvPr>
        </p:nvSpPr>
        <p:spPr>
          <a:xfrm>
            <a:off x="762000" y="5111178"/>
            <a:ext cx="5029200" cy="895181"/>
          </a:xfrm>
          <a:prstGeom prst="rect">
            <a:avLst/>
          </a:prstGeom>
        </p:spPr>
        <p:txBody>
          <a:bodyPr>
            <a:noAutofit/>
          </a:bodyPr>
          <a:lstStyle>
            <a:lvl1pPr>
              <a:defRPr/>
            </a:lvl1pPr>
          </a:lstStyle>
          <a:p>
            <a:pPr lvl="0"/>
            <a:r>
              <a:rPr lang="en-GB"/>
              <a:t>Click to edit Master text styles</a:t>
            </a:r>
          </a:p>
        </p:txBody>
      </p:sp>
      <p:sp>
        <p:nvSpPr>
          <p:cNvPr id="6" name="Slide Number Placeholder 5">
            <a:extLst>
              <a:ext uri="{FF2B5EF4-FFF2-40B4-BE49-F238E27FC236}">
                <a16:creationId xmlns:a16="http://schemas.microsoft.com/office/drawing/2014/main" id="{30968FA8-1974-461B-87A5-6D7032FA1C85}"/>
              </a:ext>
            </a:extLst>
          </p:cNvPr>
          <p:cNvSpPr>
            <a:spLocks noGrp="1"/>
          </p:cNvSpPr>
          <p:nvPr>
            <p:ph type="sldNum" sz="quarter" idx="40"/>
          </p:nvPr>
        </p:nvSpPr>
        <p:spPr/>
        <p:txBody>
          <a:bodyPr/>
          <a:lstStyle/>
          <a:p>
            <a:fld id="{345D60D9-5372-5F40-9443-0F9AE5BDC3C8}" type="slidenum">
              <a:rPr lang="en-US" smtClean="0"/>
              <a:pPr/>
              <a:t>‹#›</a:t>
            </a:fld>
            <a:endParaRPr lang="en-US" dirty="0"/>
          </a:p>
        </p:txBody>
      </p:sp>
      <p:sp>
        <p:nvSpPr>
          <p:cNvPr id="5" name="Footer Placeholder 4">
            <a:extLst>
              <a:ext uri="{FF2B5EF4-FFF2-40B4-BE49-F238E27FC236}">
                <a16:creationId xmlns:a16="http://schemas.microsoft.com/office/drawing/2014/main" id="{572AC1E3-E104-4942-8AE8-198E477A85F9}"/>
              </a:ext>
            </a:extLst>
          </p:cNvPr>
          <p:cNvSpPr>
            <a:spLocks noGrp="1"/>
          </p:cNvSpPr>
          <p:nvPr>
            <p:ph type="ftr" sz="quarter" idx="39"/>
          </p:nvPr>
        </p:nvSpPr>
        <p:spPr/>
        <p:txBody>
          <a:bodyPr/>
          <a:lstStyle/>
          <a:p>
            <a:r>
              <a:rPr lang="en-US"/>
              <a:t>Copyright © 2023, Oracle and/or its affiliates</a:t>
            </a:r>
            <a:endParaRPr lang="en-US" dirty="0"/>
          </a:p>
        </p:txBody>
      </p:sp>
      <p:sp>
        <p:nvSpPr>
          <p:cNvPr id="4" name="Date Placeholder 3">
            <a:extLst>
              <a:ext uri="{FF2B5EF4-FFF2-40B4-BE49-F238E27FC236}">
                <a16:creationId xmlns:a16="http://schemas.microsoft.com/office/drawing/2014/main" id="{3698BC18-3443-48B2-97E6-989B7098DC52}"/>
              </a:ext>
            </a:extLst>
          </p:cNvPr>
          <p:cNvSpPr>
            <a:spLocks noGrp="1"/>
          </p:cNvSpPr>
          <p:nvPr>
            <p:ph type="dt" sz="half" idx="38"/>
          </p:nvPr>
        </p:nvSpPr>
        <p:spPr/>
        <p:txBody>
          <a:bodyPr/>
          <a:lstStyle/>
          <a:p>
            <a:r>
              <a:rPr lang="en-IN"/>
              <a:t>[Date]</a:t>
            </a:r>
            <a:endParaRPr lang="en-US" dirty="0"/>
          </a:p>
        </p:txBody>
      </p:sp>
    </p:spTree>
    <p:extLst>
      <p:ext uri="{BB962C8B-B14F-4D97-AF65-F5344CB8AC3E}">
        <p14:creationId xmlns:p14="http://schemas.microsoft.com/office/powerpoint/2010/main" val="11276616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Dark - Thank You_Pillar">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2615EA7C-A050-FB45-A121-27DDCCF9D4E8}"/>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550924" y="0"/>
            <a:ext cx="5641075" cy="6857999"/>
          </a:xfrm>
          <a:prstGeom prst="rect">
            <a:avLst/>
          </a:prstGeom>
        </p:spPr>
      </p:pic>
      <p:sp>
        <p:nvSpPr>
          <p:cNvPr id="3" name="Thank you">
            <a:extLst>
              <a:ext uri="{FF2B5EF4-FFF2-40B4-BE49-F238E27FC236}">
                <a16:creationId xmlns:a16="http://schemas.microsoft.com/office/drawing/2014/main" id="{1F390879-C7C7-4224-97BB-1C165BFB5AA3}"/>
              </a:ext>
            </a:extLst>
          </p:cNvPr>
          <p:cNvSpPr>
            <a:spLocks noGrp="1"/>
          </p:cNvSpPr>
          <p:nvPr>
            <p:ph type="title" hasCustomPrompt="1"/>
          </p:nvPr>
        </p:nvSpPr>
        <p:spPr>
          <a:xfrm>
            <a:off x="768875" y="3483973"/>
            <a:ext cx="5029200" cy="822960"/>
          </a:xfrm>
          <a:noFill/>
        </p:spPr>
        <p:txBody>
          <a:bodyPr vert="horz" lIns="0" tIns="0" rIns="0" bIns="0" rtlCol="0" anchor="b" anchorCtr="0">
            <a:noAutofit/>
          </a:bodyPr>
          <a:lstStyle>
            <a:lvl1pPr>
              <a:defRPr lang="en-US" sz="3200" b="0">
                <a:latin typeface="+mj-lt"/>
                <a:cs typeface="Oracle Sans Tab" panose="020B0503020204020204" pitchFamily="34" charset="0"/>
              </a:defRPr>
            </a:lvl1pPr>
          </a:lstStyle>
          <a:p>
            <a:pPr marL="0" marR="0" lvl="0" indent="0" fontAlgn="t">
              <a:lnSpc>
                <a:spcPct val="100000"/>
              </a:lnSpc>
              <a:spcBef>
                <a:spcPts val="0"/>
              </a:spcBef>
              <a:spcAft>
                <a:spcPts val="0"/>
              </a:spcAft>
              <a:buClrTx/>
              <a:buSzTx/>
              <a:buFont typeface="System Font Regular"/>
              <a:tabLst/>
            </a:pPr>
            <a:r>
              <a:rPr lang="en-US" dirty="0"/>
              <a:t>Thank you</a:t>
            </a:r>
          </a:p>
        </p:txBody>
      </p:sp>
      <p:cxnSp>
        <p:nvCxnSpPr>
          <p:cNvPr id="17" name="Accent Mark">
            <a:extLst>
              <a:ext uri="{FF2B5EF4-FFF2-40B4-BE49-F238E27FC236}">
                <a16:creationId xmlns:a16="http://schemas.microsoft.com/office/drawing/2014/main" id="{067F8F82-B054-48B8-A81C-65FC099A0B9D}"/>
              </a:ext>
              <a:ext uri="{C183D7F6-B498-43B3-948B-1728B52AA6E4}">
                <adec:decorative xmlns:adec="http://schemas.microsoft.com/office/drawing/2017/decorative" val="1"/>
              </a:ext>
            </a:extLst>
          </p:cNvPr>
          <p:cNvCxnSpPr>
            <a:cxnSpLocks/>
          </p:cNvCxnSpPr>
          <p:nvPr userDrawn="1"/>
        </p:nvCxnSpPr>
        <p:spPr>
          <a:xfrm flipH="1">
            <a:off x="768350" y="4508728"/>
            <a:ext cx="301752" cy="0"/>
          </a:xfrm>
          <a:prstGeom prst="line">
            <a:avLst/>
          </a:prstGeom>
          <a:ln w="38100" cap="flat">
            <a:solidFill>
              <a:srgbClr val="C74634"/>
            </a:solidFill>
            <a:prstDash val="solid"/>
          </a:ln>
        </p:spPr>
        <p:style>
          <a:lnRef idx="1">
            <a:schemeClr val="accent1"/>
          </a:lnRef>
          <a:fillRef idx="0">
            <a:schemeClr val="accent1"/>
          </a:fillRef>
          <a:effectRef idx="0">
            <a:schemeClr val="accent1"/>
          </a:effectRef>
          <a:fontRef idx="minor">
            <a:schemeClr val="tx1"/>
          </a:fontRef>
        </p:style>
      </p:cxnSp>
      <p:sp>
        <p:nvSpPr>
          <p:cNvPr id="11" name="Text Field">
            <a:extLst>
              <a:ext uri="{FF2B5EF4-FFF2-40B4-BE49-F238E27FC236}">
                <a16:creationId xmlns:a16="http://schemas.microsoft.com/office/drawing/2014/main" id="{F273E805-B8FF-F84B-99E6-4636F8BD3EBF}"/>
              </a:ext>
            </a:extLst>
          </p:cNvPr>
          <p:cNvSpPr>
            <a:spLocks noGrp="1"/>
          </p:cNvSpPr>
          <p:nvPr>
            <p:ph type="body" sz="quarter" idx="37"/>
          </p:nvPr>
        </p:nvSpPr>
        <p:spPr>
          <a:xfrm>
            <a:off x="762000" y="4773585"/>
            <a:ext cx="5029200" cy="266291"/>
          </a:xfrm>
          <a:prstGeom prst="rect">
            <a:avLst/>
          </a:prstGeom>
        </p:spPr>
        <p:txBody>
          <a:bodyPr>
            <a:noAutofit/>
          </a:bodyPr>
          <a:lstStyle>
            <a:lvl1pPr>
              <a:defRPr b="1"/>
            </a:lvl1pPr>
          </a:lstStyle>
          <a:p>
            <a:pPr lvl="0"/>
            <a:r>
              <a:rPr lang="en-GB"/>
              <a:t>Click to edit Master text styles</a:t>
            </a:r>
          </a:p>
        </p:txBody>
      </p:sp>
      <p:sp>
        <p:nvSpPr>
          <p:cNvPr id="10" name="Text Field 2">
            <a:extLst>
              <a:ext uri="{FF2B5EF4-FFF2-40B4-BE49-F238E27FC236}">
                <a16:creationId xmlns:a16="http://schemas.microsoft.com/office/drawing/2014/main" id="{283762D0-0D31-A347-AD9E-095398CD17C5}"/>
              </a:ext>
            </a:extLst>
          </p:cNvPr>
          <p:cNvSpPr>
            <a:spLocks noGrp="1"/>
          </p:cNvSpPr>
          <p:nvPr>
            <p:ph type="body" sz="quarter" idx="36"/>
          </p:nvPr>
        </p:nvSpPr>
        <p:spPr>
          <a:xfrm>
            <a:off x="762000" y="5111178"/>
            <a:ext cx="5029200" cy="895181"/>
          </a:xfrm>
          <a:prstGeom prst="rect">
            <a:avLst/>
          </a:prstGeom>
        </p:spPr>
        <p:txBody>
          <a:bodyPr>
            <a:noAutofit/>
          </a:bodyPr>
          <a:lstStyle>
            <a:lvl1pPr>
              <a:defRPr/>
            </a:lvl1pPr>
          </a:lstStyle>
          <a:p>
            <a:pPr lvl="0"/>
            <a:r>
              <a:rPr lang="en-GB"/>
              <a:t>Click to edit Master text styles</a:t>
            </a:r>
          </a:p>
        </p:txBody>
      </p:sp>
      <p:sp>
        <p:nvSpPr>
          <p:cNvPr id="6" name="Slide Number Placeholder 5">
            <a:extLst>
              <a:ext uri="{FF2B5EF4-FFF2-40B4-BE49-F238E27FC236}">
                <a16:creationId xmlns:a16="http://schemas.microsoft.com/office/drawing/2014/main" id="{A05CE80B-FDBC-4834-99C6-9621F96B934D}"/>
              </a:ext>
            </a:extLst>
          </p:cNvPr>
          <p:cNvSpPr>
            <a:spLocks noGrp="1"/>
          </p:cNvSpPr>
          <p:nvPr>
            <p:ph type="sldNum" sz="quarter" idx="40"/>
          </p:nvPr>
        </p:nvSpPr>
        <p:spPr/>
        <p:txBody>
          <a:bodyPr/>
          <a:lstStyle/>
          <a:p>
            <a:fld id="{345D60D9-5372-5F40-9443-0F9AE5BDC3C8}" type="slidenum">
              <a:rPr lang="en-US" smtClean="0"/>
              <a:pPr/>
              <a:t>‹#›</a:t>
            </a:fld>
            <a:endParaRPr lang="en-US" dirty="0"/>
          </a:p>
        </p:txBody>
      </p:sp>
      <p:sp>
        <p:nvSpPr>
          <p:cNvPr id="5" name="Footer Placeholder 4">
            <a:extLst>
              <a:ext uri="{FF2B5EF4-FFF2-40B4-BE49-F238E27FC236}">
                <a16:creationId xmlns:a16="http://schemas.microsoft.com/office/drawing/2014/main" id="{736FFAC2-A591-4775-8C17-E779B8580987}"/>
              </a:ext>
            </a:extLst>
          </p:cNvPr>
          <p:cNvSpPr>
            <a:spLocks noGrp="1"/>
          </p:cNvSpPr>
          <p:nvPr>
            <p:ph type="ftr" sz="quarter" idx="39"/>
          </p:nvPr>
        </p:nvSpPr>
        <p:spPr/>
        <p:txBody>
          <a:bodyPr/>
          <a:lstStyle/>
          <a:p>
            <a:r>
              <a:rPr lang="en-US"/>
              <a:t>Copyright © 2023, Oracle and/or its affiliates</a:t>
            </a:r>
            <a:endParaRPr lang="en-US" dirty="0"/>
          </a:p>
        </p:txBody>
      </p:sp>
      <p:sp>
        <p:nvSpPr>
          <p:cNvPr id="4" name="Date Placeholder 3">
            <a:extLst>
              <a:ext uri="{FF2B5EF4-FFF2-40B4-BE49-F238E27FC236}">
                <a16:creationId xmlns:a16="http://schemas.microsoft.com/office/drawing/2014/main" id="{B8DBDF9E-BB65-47CA-AE22-65479E3B2B11}"/>
              </a:ext>
            </a:extLst>
          </p:cNvPr>
          <p:cNvSpPr>
            <a:spLocks noGrp="1"/>
          </p:cNvSpPr>
          <p:nvPr>
            <p:ph type="dt" sz="half" idx="38"/>
          </p:nvPr>
        </p:nvSpPr>
        <p:spPr/>
        <p:txBody>
          <a:bodyPr/>
          <a:lstStyle/>
          <a:p>
            <a:r>
              <a:rPr lang="en-IN"/>
              <a:t>[Date]</a:t>
            </a:r>
            <a:endParaRPr lang="en-US" dirty="0"/>
          </a:p>
        </p:txBody>
      </p:sp>
      <p:pic>
        <p:nvPicPr>
          <p:cNvPr id="26" name="OTag">
            <a:extLst>
              <a:ext uri="{FF2B5EF4-FFF2-40B4-BE49-F238E27FC236}">
                <a16:creationId xmlns:a16="http://schemas.microsoft.com/office/drawing/2014/main" id="{42D6F87D-23AA-1D42-BDBA-F6833AC9A0E3}"/>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4850823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Light - Closing Slide">
    <p:spTree>
      <p:nvGrpSpPr>
        <p:cNvPr id="1" name=""/>
        <p:cNvGrpSpPr/>
        <p:nvPr/>
      </p:nvGrpSpPr>
      <p:grpSpPr>
        <a:xfrm>
          <a:off x="0" y="0"/>
          <a:ext cx="0" cy="0"/>
          <a:chOff x="0" y="0"/>
          <a:chExt cx="0" cy="0"/>
        </a:xfrm>
      </p:grpSpPr>
      <p:pic>
        <p:nvPicPr>
          <p:cNvPr id="3" name="Oracle Logo" descr="Oracle Logo">
            <a:extLst>
              <a:ext uri="{FF2B5EF4-FFF2-40B4-BE49-F238E27FC236}">
                <a16:creationId xmlns:a16="http://schemas.microsoft.com/office/drawing/2014/main" id="{675A5E3C-9B7E-1248-9024-5EE790FC6832}"/>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3647854" y="2915192"/>
            <a:ext cx="4896293" cy="1027617"/>
          </a:xfrm>
          <a:prstGeom prst="rect">
            <a:avLst/>
          </a:prstGeom>
        </p:spPr>
      </p:pic>
    </p:spTree>
    <p:extLst>
      <p:ext uri="{BB962C8B-B14F-4D97-AF65-F5344CB8AC3E}">
        <p14:creationId xmlns:p14="http://schemas.microsoft.com/office/powerpoint/2010/main" val="9975248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Dark - Closing Slide">
    <p:spTree>
      <p:nvGrpSpPr>
        <p:cNvPr id="1" name=""/>
        <p:cNvGrpSpPr/>
        <p:nvPr/>
      </p:nvGrpSpPr>
      <p:grpSpPr>
        <a:xfrm>
          <a:off x="0" y="0"/>
          <a:ext cx="0" cy="0"/>
          <a:chOff x="0" y="0"/>
          <a:chExt cx="0" cy="0"/>
        </a:xfrm>
      </p:grpSpPr>
      <p:pic>
        <p:nvPicPr>
          <p:cNvPr id="4" name="Oracle Logo" descr="Oracle Logo">
            <a:extLst>
              <a:ext uri="{FF2B5EF4-FFF2-40B4-BE49-F238E27FC236}">
                <a16:creationId xmlns:a16="http://schemas.microsoft.com/office/drawing/2014/main" id="{11C3E469-1A28-4EAE-BB94-ADAB90F021AE}"/>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invGray">
          <a:xfrm>
            <a:off x="3647854" y="2915192"/>
            <a:ext cx="4896292" cy="1027617"/>
          </a:xfrm>
          <a:prstGeom prst="rect">
            <a:avLst/>
          </a:prstGeom>
        </p:spPr>
      </p:pic>
    </p:spTree>
    <p:extLst>
      <p:ext uri="{BB962C8B-B14F-4D97-AF65-F5344CB8AC3E}">
        <p14:creationId xmlns:p14="http://schemas.microsoft.com/office/powerpoint/2010/main" val="19525759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Picture_Logo+2 Partners_Pillar">
    <p:bg>
      <p:bgPr>
        <a:solidFill>
          <a:schemeClr val="bg2"/>
        </a:solidFill>
        <a:effectLst/>
      </p:bgPr>
    </p:bg>
    <p:spTree>
      <p:nvGrpSpPr>
        <p:cNvPr id="1" name=""/>
        <p:cNvGrpSpPr/>
        <p:nvPr/>
      </p:nvGrpSpPr>
      <p:grpSpPr>
        <a:xfrm>
          <a:off x="0" y="0"/>
          <a:ext cx="0" cy="0"/>
          <a:chOff x="0" y="0"/>
          <a:chExt cx="0" cy="0"/>
        </a:xfrm>
      </p:grpSpPr>
      <p:sp>
        <p:nvSpPr>
          <p:cNvPr id="42" name="Oracle Logo">
            <a:extLst>
              <a:ext uri="{FF2B5EF4-FFF2-40B4-BE49-F238E27FC236}">
                <a16:creationId xmlns:a16="http://schemas.microsoft.com/office/drawing/2014/main" id="{E142082D-1624-4420-A0F5-70497A6685A2}"/>
              </a:ext>
            </a:extLst>
          </p:cNvPr>
          <p:cNvSpPr/>
          <p:nvPr/>
        </p:nvSpPr>
        <p:spPr>
          <a:xfrm>
            <a:off x="761994" y="1130946"/>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16" name="Plus Sign">
            <a:extLst>
              <a:ext uri="{FF2B5EF4-FFF2-40B4-BE49-F238E27FC236}">
                <a16:creationId xmlns:a16="http://schemas.microsoft.com/office/drawing/2014/main" id="{78666C99-5EC8-364F-897B-A036BA33F47F}"/>
              </a:ext>
            </a:extLst>
          </p:cNvPr>
          <p:cNvSpPr txBox="1"/>
          <p:nvPr userDrawn="1"/>
        </p:nvSpPr>
        <p:spPr>
          <a:xfrm>
            <a:off x="1983598" y="988684"/>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8" name="Content Placeholder 7">
            <a:extLst>
              <a:ext uri="{FF2B5EF4-FFF2-40B4-BE49-F238E27FC236}">
                <a16:creationId xmlns:a16="http://schemas.microsoft.com/office/drawing/2014/main" id="{5D7ADE42-06D7-404B-9BF3-5B9ECFFB9C31}"/>
              </a:ext>
            </a:extLst>
          </p:cNvPr>
          <p:cNvSpPr>
            <a:spLocks noGrp="1"/>
          </p:cNvSpPr>
          <p:nvPr>
            <p:ph sz="quarter" idx="28" hasCustomPrompt="1"/>
          </p:nvPr>
        </p:nvSpPr>
        <p:spPr>
          <a:xfrm>
            <a:off x="2451100" y="946150"/>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31" name="Plus Sign">
            <a:extLst>
              <a:ext uri="{FF2B5EF4-FFF2-40B4-BE49-F238E27FC236}">
                <a16:creationId xmlns:a16="http://schemas.microsoft.com/office/drawing/2014/main" id="{266FAC66-306B-074A-98EB-E97DC7AB573D}"/>
              </a:ext>
            </a:extLst>
          </p:cNvPr>
          <p:cNvSpPr txBox="1"/>
          <p:nvPr userDrawn="1"/>
        </p:nvSpPr>
        <p:spPr>
          <a:xfrm>
            <a:off x="3808218" y="988684"/>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22" name="Content Placeholder 7">
            <a:extLst>
              <a:ext uri="{FF2B5EF4-FFF2-40B4-BE49-F238E27FC236}">
                <a16:creationId xmlns:a16="http://schemas.microsoft.com/office/drawing/2014/main" id="{B055D7E2-19E5-4ECB-8AAE-6E93D2FF74B9}"/>
              </a:ext>
            </a:extLst>
          </p:cNvPr>
          <p:cNvSpPr>
            <a:spLocks noGrp="1"/>
          </p:cNvSpPr>
          <p:nvPr>
            <p:ph sz="quarter" idx="29" hasCustomPrompt="1"/>
          </p:nvPr>
        </p:nvSpPr>
        <p:spPr>
          <a:xfrm>
            <a:off x="4270375" y="946150"/>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5" name="Title 4">
            <a:extLst>
              <a:ext uri="{FF2B5EF4-FFF2-40B4-BE49-F238E27FC236}">
                <a16:creationId xmlns:a16="http://schemas.microsoft.com/office/drawing/2014/main" id="{D4E3A5EA-B23E-4E6B-81A8-8E4BFCFCE737}"/>
              </a:ext>
            </a:extLst>
          </p:cNvPr>
          <p:cNvSpPr>
            <a:spLocks noGrp="1"/>
          </p:cNvSpPr>
          <p:nvPr>
            <p:ph type="title" hasCustomPrompt="1"/>
          </p:nvPr>
        </p:nvSpPr>
        <p:spPr>
          <a:xfrm>
            <a:off x="762051" y="1613848"/>
            <a:ext cx="4758468" cy="822960"/>
          </a:xfrm>
          <a:noFill/>
        </p:spPr>
        <p:txBody>
          <a:bodyPr vert="horz" lIns="0" tIns="0" rIns="0" bIns="0" rtlCol="0" anchor="b">
            <a:noAutofit/>
          </a:bodyPr>
          <a:lstStyle>
            <a:lvl1pPr>
              <a:defRPr lang="en-US" sz="2000">
                <a:solidFill>
                  <a:schemeClr val="accent6"/>
                </a:solidFill>
                <a:latin typeface="Oracle Sans" panose="020B0503020204020204" pitchFamily="34" charset="0"/>
                <a:cs typeface="Oracle Sans" panose="020B0503020204020204" pitchFamily="34" charset="0"/>
              </a:defRPr>
            </a:lvl1pPr>
          </a:lstStyle>
          <a:p>
            <a:pPr lvl="0"/>
            <a:r>
              <a:rPr lang="en-US" dirty="0"/>
              <a:t>Click to edit title text styles</a:t>
            </a:r>
          </a:p>
        </p:txBody>
      </p:sp>
      <p:sp>
        <p:nvSpPr>
          <p:cNvPr id="25" name="Text Placeholder 21">
            <a:extLst>
              <a:ext uri="{FF2B5EF4-FFF2-40B4-BE49-F238E27FC236}">
                <a16:creationId xmlns:a16="http://schemas.microsoft.com/office/drawing/2014/main" id="{F3C4DAF9-9F03-1E49-8D77-D31CF9B39247}"/>
              </a:ext>
            </a:extLst>
          </p:cNvPr>
          <p:cNvSpPr>
            <a:spLocks noGrp="1"/>
          </p:cNvSpPr>
          <p:nvPr>
            <p:ph type="body" sz="quarter" idx="14" hasCustomPrompt="1"/>
          </p:nvPr>
        </p:nvSpPr>
        <p:spPr>
          <a:xfrm>
            <a:off x="761995" y="2740669"/>
            <a:ext cx="4762532" cy="614174"/>
          </a:xfrm>
          <a:prstGeom prst="rect">
            <a:avLst/>
          </a:prstGeom>
        </p:spPr>
        <p:txBody>
          <a:bodyPr lIns="0" tIns="0" rIns="0" bIns="0" anchor="b"/>
          <a:lstStyle>
            <a:lvl1pPr algn="l">
              <a:defRPr sz="3600" b="1" i="0">
                <a:solidFill>
                  <a:schemeClr val="accent3"/>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26" name="Text Placeholder 21">
            <a:extLst>
              <a:ext uri="{FF2B5EF4-FFF2-40B4-BE49-F238E27FC236}">
                <a16:creationId xmlns:a16="http://schemas.microsoft.com/office/drawing/2014/main" id="{DEACAA10-CC32-5943-A0D6-EE967BFD0A15}"/>
              </a:ext>
            </a:extLst>
          </p:cNvPr>
          <p:cNvSpPr>
            <a:spLocks noGrp="1"/>
          </p:cNvSpPr>
          <p:nvPr>
            <p:ph type="body" sz="quarter" idx="15" hasCustomPrompt="1"/>
          </p:nvPr>
        </p:nvSpPr>
        <p:spPr>
          <a:xfrm>
            <a:off x="761995" y="3350963"/>
            <a:ext cx="4762532" cy="373897"/>
          </a:xfrm>
          <a:prstGeom prst="rect">
            <a:avLst/>
          </a:prstGeom>
        </p:spPr>
        <p:txBody>
          <a:bodyPr lIns="0" tIns="0" rIns="0" bIns="0"/>
          <a:lstStyle>
            <a:lvl1pPr algn="l">
              <a:defRPr sz="1400" b="0" i="0">
                <a:solidFill>
                  <a:schemeClr val="tx2"/>
                </a:solidFill>
                <a:latin typeface="+mn-lt"/>
                <a:cs typeface="Oracle Sans Light" panose="020B0403020204020204" pitchFamily="34" charset="0"/>
              </a:defRPr>
            </a:lvl1pPr>
          </a:lstStyle>
          <a:p>
            <a:pPr lvl="0"/>
            <a:r>
              <a:rPr lang="en-GB" dirty="0"/>
              <a:t>Text under stat goes here</a:t>
            </a:r>
            <a:endParaRPr lang="en-US" dirty="0"/>
          </a:p>
        </p:txBody>
      </p:sp>
      <p:sp>
        <p:nvSpPr>
          <p:cNvPr id="27" name="Text Placeholder 21">
            <a:extLst>
              <a:ext uri="{FF2B5EF4-FFF2-40B4-BE49-F238E27FC236}">
                <a16:creationId xmlns:a16="http://schemas.microsoft.com/office/drawing/2014/main" id="{1D8022D7-7490-D44F-A545-066736880B3B}"/>
              </a:ext>
            </a:extLst>
          </p:cNvPr>
          <p:cNvSpPr>
            <a:spLocks noGrp="1"/>
          </p:cNvSpPr>
          <p:nvPr>
            <p:ph type="body" sz="quarter" idx="16" hasCustomPrompt="1"/>
          </p:nvPr>
        </p:nvSpPr>
        <p:spPr>
          <a:xfrm>
            <a:off x="761995" y="3861015"/>
            <a:ext cx="4762532" cy="614174"/>
          </a:xfrm>
          <a:prstGeom prst="rect">
            <a:avLst/>
          </a:prstGeom>
        </p:spPr>
        <p:txBody>
          <a:bodyPr lIns="0" tIns="0" rIns="0" bIns="0" anchor="b"/>
          <a:lstStyle>
            <a:lvl1pPr algn="l">
              <a:defRPr sz="3600" b="1" i="0">
                <a:solidFill>
                  <a:schemeClr val="accent3"/>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28" name="Text Placeholder 21">
            <a:extLst>
              <a:ext uri="{FF2B5EF4-FFF2-40B4-BE49-F238E27FC236}">
                <a16:creationId xmlns:a16="http://schemas.microsoft.com/office/drawing/2014/main" id="{3F6EA513-1C8E-F040-A09A-73F6DCD76B14}"/>
              </a:ext>
            </a:extLst>
          </p:cNvPr>
          <p:cNvSpPr>
            <a:spLocks noGrp="1"/>
          </p:cNvSpPr>
          <p:nvPr>
            <p:ph type="body" sz="quarter" idx="17" hasCustomPrompt="1"/>
          </p:nvPr>
        </p:nvSpPr>
        <p:spPr>
          <a:xfrm>
            <a:off x="761995" y="4495211"/>
            <a:ext cx="4762532" cy="373897"/>
          </a:xfrm>
          <a:prstGeom prst="rect">
            <a:avLst/>
          </a:prstGeom>
        </p:spPr>
        <p:txBody>
          <a:bodyPr lIns="0" tIns="0" rIns="0" bIns="0"/>
          <a:lstStyle>
            <a:lvl1pPr algn="l">
              <a:defRPr sz="1400" b="0" i="0">
                <a:solidFill>
                  <a:schemeClr val="tx2"/>
                </a:solidFill>
                <a:latin typeface="+mn-lt"/>
                <a:cs typeface="Oracle Sans Light" panose="020B0403020204020204" pitchFamily="34" charset="0"/>
              </a:defRPr>
            </a:lvl1pPr>
          </a:lstStyle>
          <a:p>
            <a:pPr lvl="0"/>
            <a:r>
              <a:rPr lang="en-GB" dirty="0"/>
              <a:t>Text under stat goes here</a:t>
            </a:r>
            <a:endParaRPr lang="en-US" dirty="0"/>
          </a:p>
        </p:txBody>
      </p:sp>
      <p:sp>
        <p:nvSpPr>
          <p:cNvPr id="29" name="Text Placeholder 21">
            <a:extLst>
              <a:ext uri="{FF2B5EF4-FFF2-40B4-BE49-F238E27FC236}">
                <a16:creationId xmlns:a16="http://schemas.microsoft.com/office/drawing/2014/main" id="{33EE5F71-64FB-D04C-8963-7EAB2CB90D90}"/>
              </a:ext>
            </a:extLst>
          </p:cNvPr>
          <p:cNvSpPr>
            <a:spLocks noGrp="1"/>
          </p:cNvSpPr>
          <p:nvPr>
            <p:ph type="body" sz="quarter" idx="18" hasCustomPrompt="1"/>
          </p:nvPr>
        </p:nvSpPr>
        <p:spPr>
          <a:xfrm>
            <a:off x="761995" y="4989599"/>
            <a:ext cx="4762532" cy="614174"/>
          </a:xfrm>
          <a:prstGeom prst="rect">
            <a:avLst/>
          </a:prstGeom>
        </p:spPr>
        <p:txBody>
          <a:bodyPr lIns="0" tIns="0" rIns="0" bIns="0" anchor="b"/>
          <a:lstStyle>
            <a:lvl1pPr algn="l">
              <a:defRPr sz="3600" b="1" i="0">
                <a:solidFill>
                  <a:schemeClr val="accent3"/>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0" name="Text Placeholder 21">
            <a:extLst>
              <a:ext uri="{FF2B5EF4-FFF2-40B4-BE49-F238E27FC236}">
                <a16:creationId xmlns:a16="http://schemas.microsoft.com/office/drawing/2014/main" id="{0E203719-C6E4-B84B-97A9-09C6C8019E07}"/>
              </a:ext>
            </a:extLst>
          </p:cNvPr>
          <p:cNvSpPr>
            <a:spLocks noGrp="1"/>
          </p:cNvSpPr>
          <p:nvPr>
            <p:ph type="body" sz="quarter" idx="19" hasCustomPrompt="1"/>
          </p:nvPr>
        </p:nvSpPr>
        <p:spPr>
          <a:xfrm>
            <a:off x="761995" y="5634729"/>
            <a:ext cx="4762532" cy="373897"/>
          </a:xfrm>
          <a:prstGeom prst="rect">
            <a:avLst/>
          </a:prstGeom>
        </p:spPr>
        <p:txBody>
          <a:bodyPr lIns="0" tIns="0" rIns="0" bIns="0"/>
          <a:lstStyle>
            <a:lvl1pPr algn="l">
              <a:defRPr sz="1400" b="0" i="0">
                <a:solidFill>
                  <a:schemeClr val="tx2"/>
                </a:solidFill>
                <a:latin typeface="+mn-lt"/>
                <a:cs typeface="Oracle Sans Light" panose="020B0403020204020204" pitchFamily="34" charset="0"/>
              </a:defRPr>
            </a:lvl1pPr>
          </a:lstStyle>
          <a:p>
            <a:pPr lvl="0"/>
            <a:r>
              <a:rPr lang="en-GB" dirty="0"/>
              <a:t>Text under stat goes here</a:t>
            </a:r>
            <a:endParaRPr lang="en-US" dirty="0"/>
          </a:p>
        </p:txBody>
      </p:sp>
      <p:sp>
        <p:nvSpPr>
          <p:cNvPr id="18" name="Picture Placeholder 17">
            <a:extLst>
              <a:ext uri="{FF2B5EF4-FFF2-40B4-BE49-F238E27FC236}">
                <a16:creationId xmlns:a16="http://schemas.microsoft.com/office/drawing/2014/main" id="{BB55E146-CDC2-714E-AEDA-21D37E508E28}"/>
              </a:ext>
            </a:extLst>
          </p:cNvPr>
          <p:cNvSpPr>
            <a:spLocks noGrp="1"/>
          </p:cNvSpPr>
          <p:nvPr>
            <p:ph type="pic" sz="quarter" idx="11"/>
          </p:nvPr>
        </p:nvSpPr>
        <p:spPr>
          <a:xfrm>
            <a:off x="6096000" y="0"/>
            <a:ext cx="6096000" cy="6858000"/>
          </a:xfrm>
          <a:solidFill>
            <a:schemeClr val="tx1">
              <a:lumMod val="10000"/>
              <a:lumOff val="90000"/>
            </a:schemeClr>
          </a:solidFill>
        </p:spPr>
        <p:txBody>
          <a:bodyPr lIns="72000" tIns="72000" rIns="0"/>
          <a:lstStyle>
            <a:lvl1pPr>
              <a:defRPr sz="1400" b="0" i="0">
                <a:latin typeface="Oracle Sans Light" panose="020B0403020204020204" pitchFamily="34" charset="0"/>
                <a:cs typeface="Oracle Sans Light" panose="020B0403020204020204" pitchFamily="34" charset="0"/>
              </a:defRPr>
            </a:lvl1pPr>
          </a:lstStyle>
          <a:p>
            <a:r>
              <a:rPr lang="en-GB"/>
              <a:t>Click icon to add picture</a:t>
            </a:r>
            <a:endParaRPr lang="en-US" dirty="0"/>
          </a:p>
        </p:txBody>
      </p:sp>
      <p:sp>
        <p:nvSpPr>
          <p:cNvPr id="2" name="Date Placeholder 1">
            <a:extLst>
              <a:ext uri="{FF2B5EF4-FFF2-40B4-BE49-F238E27FC236}">
                <a16:creationId xmlns:a16="http://schemas.microsoft.com/office/drawing/2014/main" id="{4BB5BC17-D6CB-4E84-AFC2-0D8CBB0C7201}"/>
              </a:ext>
            </a:extLst>
          </p:cNvPr>
          <p:cNvSpPr>
            <a:spLocks noGrp="1"/>
          </p:cNvSpPr>
          <p:nvPr>
            <p:ph type="dt" sz="half" idx="25"/>
          </p:nvPr>
        </p:nvSpPr>
        <p:spPr/>
        <p:txBody>
          <a:bodyPr/>
          <a:lstStyle/>
          <a:p>
            <a:r>
              <a:rPr lang="en-IN"/>
              <a:t>[Date]</a:t>
            </a:r>
            <a:endParaRPr lang="en-US" dirty="0"/>
          </a:p>
        </p:txBody>
      </p:sp>
      <p:sp>
        <p:nvSpPr>
          <p:cNvPr id="3" name="Footer Placeholder 2">
            <a:extLst>
              <a:ext uri="{FF2B5EF4-FFF2-40B4-BE49-F238E27FC236}">
                <a16:creationId xmlns:a16="http://schemas.microsoft.com/office/drawing/2014/main" id="{C38C318C-4E3B-4F74-B6DC-D8DD798089C4}"/>
              </a:ext>
            </a:extLst>
          </p:cNvPr>
          <p:cNvSpPr>
            <a:spLocks noGrp="1"/>
          </p:cNvSpPr>
          <p:nvPr>
            <p:ph type="ftr" sz="quarter" idx="26"/>
          </p:nvPr>
        </p:nvSpPr>
        <p:spPr/>
        <p:txBody>
          <a:bodyPr/>
          <a:lstStyle/>
          <a:p>
            <a:r>
              <a:rPr lang="en-US"/>
              <a:t>Copyright © 2023, Oracle and/or its affiliates</a:t>
            </a:r>
            <a:endParaRPr lang="en-US" dirty="0"/>
          </a:p>
        </p:txBody>
      </p:sp>
      <p:sp>
        <p:nvSpPr>
          <p:cNvPr id="4" name="Slide Number Placeholder 3">
            <a:extLst>
              <a:ext uri="{FF2B5EF4-FFF2-40B4-BE49-F238E27FC236}">
                <a16:creationId xmlns:a16="http://schemas.microsoft.com/office/drawing/2014/main" id="{E61E8CE3-260F-48DF-BA33-417A3ED6D0DD}"/>
              </a:ext>
            </a:extLst>
          </p:cNvPr>
          <p:cNvSpPr>
            <a:spLocks noGrp="1"/>
          </p:cNvSpPr>
          <p:nvPr>
            <p:ph type="sldNum" sz="quarter" idx="27"/>
          </p:nvPr>
        </p:nvSpPr>
        <p:spPr/>
        <p:txBody>
          <a:bodyPr/>
          <a:lstStyle/>
          <a:p>
            <a:fld id="{345D60D9-5372-5F40-9443-0F9AE5BDC3C8}" type="slidenum">
              <a:rPr lang="en-US" smtClean="0"/>
              <a:pPr/>
              <a:t>‹#›</a:t>
            </a:fld>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2546120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Light - Data Texture_White">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737D9E9-B5D2-254E-A4AD-66A37F7CA3D9}"/>
              </a:ext>
              <a:ext uri="{C183D7F6-B498-43B3-948B-1728B52AA6E4}">
                <adec:decorative xmlns:adec="http://schemas.microsoft.com/office/drawing/2017/decorative" val="1"/>
              </a:ext>
            </a:extLst>
          </p:cNvPr>
          <p:cNvPicPr>
            <a:picLocks noChangeAspect="1"/>
          </p:cNvPicPr>
          <p:nvPr userDrawn="1"/>
        </p:nvPicPr>
        <p:blipFill>
          <a:blip r:embed="rId2">
            <a:alphaModFix amt="15000"/>
            <a:extLst>
              <a:ext uri="{28A0092B-C50C-407E-A947-70E740481C1C}">
                <a14:useLocalDpi xmlns:a14="http://schemas.microsoft.com/office/drawing/2010/main"/>
              </a:ext>
            </a:extLst>
          </a:blip>
          <a:stretch>
            <a:fillRect/>
          </a:stretch>
        </p:blipFill>
        <p:spPr>
          <a:xfrm>
            <a:off x="0" y="0"/>
            <a:ext cx="12192000" cy="6858000"/>
          </a:xfrm>
          <a:prstGeom prst="rect">
            <a:avLst/>
          </a:prstGeom>
          <a:noFill/>
        </p:spPr>
      </p:pic>
      <p:pic>
        <p:nvPicPr>
          <p:cNvPr id="15" name="OTag">
            <a:extLst>
              <a:ext uri="{FF2B5EF4-FFF2-40B4-BE49-F238E27FC236}">
                <a16:creationId xmlns:a16="http://schemas.microsoft.com/office/drawing/2014/main" id="{B620A016-1EBE-426A-BB19-9671229484AF}"/>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2" name="Date Placeholder 1">
            <a:extLst>
              <a:ext uri="{FF2B5EF4-FFF2-40B4-BE49-F238E27FC236}">
                <a16:creationId xmlns:a16="http://schemas.microsoft.com/office/drawing/2014/main" id="{AADFA4C3-C577-4944-B23B-0E8CEECA00FE}"/>
              </a:ext>
            </a:extLst>
          </p:cNvPr>
          <p:cNvSpPr>
            <a:spLocks noGrp="1"/>
          </p:cNvSpPr>
          <p:nvPr>
            <p:ph type="dt" sz="half" idx="10"/>
          </p:nvPr>
        </p:nvSpPr>
        <p:spPr/>
        <p:txBody>
          <a:bodyPr/>
          <a:lstStyle/>
          <a:p>
            <a:r>
              <a:rPr lang="en-IN"/>
              <a:t>[Date]</a:t>
            </a:r>
            <a:endParaRPr lang="en-US" dirty="0"/>
          </a:p>
        </p:txBody>
      </p:sp>
      <p:sp>
        <p:nvSpPr>
          <p:cNvPr id="6" name="Footer Placeholder 5">
            <a:extLst>
              <a:ext uri="{FF2B5EF4-FFF2-40B4-BE49-F238E27FC236}">
                <a16:creationId xmlns:a16="http://schemas.microsoft.com/office/drawing/2014/main" id="{EE548FBC-C180-4348-924F-1AD0DE33EC94}"/>
              </a:ext>
            </a:extLst>
          </p:cNvPr>
          <p:cNvSpPr>
            <a:spLocks noGrp="1"/>
          </p:cNvSpPr>
          <p:nvPr>
            <p:ph type="ftr" sz="quarter" idx="11"/>
          </p:nvPr>
        </p:nvSpPr>
        <p:spPr/>
        <p:txBody>
          <a:bodyPr/>
          <a:lstStyle/>
          <a:p>
            <a:r>
              <a:rPr lang="en-US"/>
              <a:t>Copyright © 2023, Oracle and/or its affiliates</a:t>
            </a:r>
            <a:endParaRPr lang="en-US" dirty="0"/>
          </a:p>
        </p:txBody>
      </p:sp>
      <p:sp>
        <p:nvSpPr>
          <p:cNvPr id="7" name="Slide Number Placeholder 6">
            <a:extLst>
              <a:ext uri="{FF2B5EF4-FFF2-40B4-BE49-F238E27FC236}">
                <a16:creationId xmlns:a16="http://schemas.microsoft.com/office/drawing/2014/main" id="{C2993164-8F12-4A57-BCB2-ECAB88B102D4}"/>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2888479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Picture_Logo+Partner_Pillar">
    <p:bg>
      <p:bgPr>
        <a:solidFill>
          <a:schemeClr val="bg2"/>
        </a:solidFill>
        <a:effectLst/>
      </p:bgPr>
    </p:bg>
    <p:spTree>
      <p:nvGrpSpPr>
        <p:cNvPr id="1" name=""/>
        <p:cNvGrpSpPr/>
        <p:nvPr/>
      </p:nvGrpSpPr>
      <p:grpSpPr>
        <a:xfrm>
          <a:off x="0" y="0"/>
          <a:ext cx="0" cy="0"/>
          <a:chOff x="0" y="0"/>
          <a:chExt cx="0" cy="0"/>
        </a:xfrm>
      </p:grpSpPr>
      <p:sp>
        <p:nvSpPr>
          <p:cNvPr id="17" name="Oracle Logo">
            <a:extLst>
              <a:ext uri="{FF2B5EF4-FFF2-40B4-BE49-F238E27FC236}">
                <a16:creationId xmlns:a16="http://schemas.microsoft.com/office/drawing/2014/main" id="{91B935D7-D830-43B5-8B99-E3F841A1666D}"/>
              </a:ext>
            </a:extLst>
          </p:cNvPr>
          <p:cNvSpPr/>
          <p:nvPr userDrawn="1"/>
        </p:nvSpPr>
        <p:spPr>
          <a:xfrm>
            <a:off x="761994" y="1130946"/>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23" name="Plus Sign">
            <a:extLst>
              <a:ext uri="{FF2B5EF4-FFF2-40B4-BE49-F238E27FC236}">
                <a16:creationId xmlns:a16="http://schemas.microsoft.com/office/drawing/2014/main" id="{DFB228CB-C8F9-4CDC-B52B-26E33457D464}"/>
              </a:ext>
            </a:extLst>
          </p:cNvPr>
          <p:cNvSpPr txBox="1"/>
          <p:nvPr userDrawn="1"/>
        </p:nvSpPr>
        <p:spPr>
          <a:xfrm>
            <a:off x="1983598" y="988684"/>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24" name="Content Placeholder 7">
            <a:extLst>
              <a:ext uri="{FF2B5EF4-FFF2-40B4-BE49-F238E27FC236}">
                <a16:creationId xmlns:a16="http://schemas.microsoft.com/office/drawing/2014/main" id="{8DE5D9B7-E89D-4396-B7FF-BD7F4EF049A8}"/>
              </a:ext>
            </a:extLst>
          </p:cNvPr>
          <p:cNvSpPr>
            <a:spLocks noGrp="1"/>
          </p:cNvSpPr>
          <p:nvPr>
            <p:ph sz="quarter" idx="28" hasCustomPrompt="1"/>
          </p:nvPr>
        </p:nvSpPr>
        <p:spPr>
          <a:xfrm>
            <a:off x="2451100" y="946150"/>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33" name="Title 4">
            <a:extLst>
              <a:ext uri="{FF2B5EF4-FFF2-40B4-BE49-F238E27FC236}">
                <a16:creationId xmlns:a16="http://schemas.microsoft.com/office/drawing/2014/main" id="{52E888CD-253D-45DE-BDD1-8B68EAF69D3E}"/>
              </a:ext>
            </a:extLst>
          </p:cNvPr>
          <p:cNvSpPr>
            <a:spLocks noGrp="1"/>
          </p:cNvSpPr>
          <p:nvPr>
            <p:ph type="title" hasCustomPrompt="1"/>
          </p:nvPr>
        </p:nvSpPr>
        <p:spPr>
          <a:xfrm>
            <a:off x="762051" y="1613848"/>
            <a:ext cx="4758468" cy="822960"/>
          </a:xfrm>
          <a:noFill/>
        </p:spPr>
        <p:txBody>
          <a:bodyPr vert="horz" lIns="0" tIns="0" rIns="0" bIns="0" rtlCol="0" anchor="b">
            <a:noAutofit/>
          </a:bodyPr>
          <a:lstStyle>
            <a:lvl1pPr>
              <a:defRPr lang="en-US" sz="2000">
                <a:solidFill>
                  <a:schemeClr val="accent6"/>
                </a:solidFill>
                <a:latin typeface="Oracle Sans" panose="020B0503020204020204" pitchFamily="34" charset="0"/>
                <a:cs typeface="Oracle Sans" panose="020B0503020204020204" pitchFamily="34" charset="0"/>
              </a:defRPr>
            </a:lvl1pPr>
          </a:lstStyle>
          <a:p>
            <a:pPr lvl="0"/>
            <a:r>
              <a:rPr lang="en-US" dirty="0"/>
              <a:t>Click to edit title text styles</a:t>
            </a:r>
          </a:p>
        </p:txBody>
      </p:sp>
      <p:sp>
        <p:nvSpPr>
          <p:cNvPr id="34" name="Text Placeholder 21">
            <a:extLst>
              <a:ext uri="{FF2B5EF4-FFF2-40B4-BE49-F238E27FC236}">
                <a16:creationId xmlns:a16="http://schemas.microsoft.com/office/drawing/2014/main" id="{D271DB16-F24A-405A-B1F5-F2573F2E2532}"/>
              </a:ext>
            </a:extLst>
          </p:cNvPr>
          <p:cNvSpPr>
            <a:spLocks noGrp="1"/>
          </p:cNvSpPr>
          <p:nvPr>
            <p:ph type="body" sz="quarter" idx="14" hasCustomPrompt="1"/>
          </p:nvPr>
        </p:nvSpPr>
        <p:spPr>
          <a:xfrm>
            <a:off x="761995" y="2740669"/>
            <a:ext cx="4762532" cy="614174"/>
          </a:xfrm>
          <a:prstGeom prst="rect">
            <a:avLst/>
          </a:prstGeom>
        </p:spPr>
        <p:txBody>
          <a:bodyPr lIns="0" tIns="0" rIns="0" bIns="0" anchor="b"/>
          <a:lstStyle>
            <a:lvl1pPr algn="l">
              <a:defRPr sz="3600" b="1" i="0">
                <a:solidFill>
                  <a:schemeClr val="accent3"/>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5" name="Text Placeholder 21">
            <a:extLst>
              <a:ext uri="{FF2B5EF4-FFF2-40B4-BE49-F238E27FC236}">
                <a16:creationId xmlns:a16="http://schemas.microsoft.com/office/drawing/2014/main" id="{EACE903B-927B-4737-AE7A-540D27D83B59}"/>
              </a:ext>
            </a:extLst>
          </p:cNvPr>
          <p:cNvSpPr>
            <a:spLocks noGrp="1"/>
          </p:cNvSpPr>
          <p:nvPr>
            <p:ph type="body" sz="quarter" idx="15" hasCustomPrompt="1"/>
          </p:nvPr>
        </p:nvSpPr>
        <p:spPr>
          <a:xfrm>
            <a:off x="761995" y="3350963"/>
            <a:ext cx="4762532" cy="373897"/>
          </a:xfrm>
          <a:prstGeom prst="rect">
            <a:avLst/>
          </a:prstGeom>
        </p:spPr>
        <p:txBody>
          <a:bodyPr lIns="0" tIns="0" rIns="0" bIns="0"/>
          <a:lstStyle>
            <a:lvl1pPr algn="l">
              <a:defRPr sz="1400" b="0" i="0">
                <a:solidFill>
                  <a:schemeClr val="tx2"/>
                </a:solidFill>
                <a:latin typeface="+mn-lt"/>
                <a:cs typeface="Oracle Sans Light" panose="020B0403020204020204" pitchFamily="34" charset="0"/>
              </a:defRPr>
            </a:lvl1pPr>
          </a:lstStyle>
          <a:p>
            <a:pPr lvl="0"/>
            <a:r>
              <a:rPr lang="en-GB" dirty="0"/>
              <a:t>Text under stat goes here</a:t>
            </a:r>
            <a:endParaRPr lang="en-US" dirty="0"/>
          </a:p>
        </p:txBody>
      </p:sp>
      <p:sp>
        <p:nvSpPr>
          <p:cNvPr id="36" name="Text Placeholder 21">
            <a:extLst>
              <a:ext uri="{FF2B5EF4-FFF2-40B4-BE49-F238E27FC236}">
                <a16:creationId xmlns:a16="http://schemas.microsoft.com/office/drawing/2014/main" id="{9C10E5E2-3528-421A-9373-B4807D19E2F6}"/>
              </a:ext>
            </a:extLst>
          </p:cNvPr>
          <p:cNvSpPr>
            <a:spLocks noGrp="1"/>
          </p:cNvSpPr>
          <p:nvPr>
            <p:ph type="body" sz="quarter" idx="16" hasCustomPrompt="1"/>
          </p:nvPr>
        </p:nvSpPr>
        <p:spPr>
          <a:xfrm>
            <a:off x="761995" y="3861015"/>
            <a:ext cx="4762532" cy="614174"/>
          </a:xfrm>
          <a:prstGeom prst="rect">
            <a:avLst/>
          </a:prstGeom>
        </p:spPr>
        <p:txBody>
          <a:bodyPr lIns="0" tIns="0" rIns="0" bIns="0" anchor="b"/>
          <a:lstStyle>
            <a:lvl1pPr algn="l">
              <a:defRPr sz="3600" b="1" i="0">
                <a:solidFill>
                  <a:schemeClr val="accent3"/>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7" name="Text Placeholder 21">
            <a:extLst>
              <a:ext uri="{FF2B5EF4-FFF2-40B4-BE49-F238E27FC236}">
                <a16:creationId xmlns:a16="http://schemas.microsoft.com/office/drawing/2014/main" id="{D0E65ED1-4AFA-4BFB-842A-108B0EBA3B2A}"/>
              </a:ext>
            </a:extLst>
          </p:cNvPr>
          <p:cNvSpPr>
            <a:spLocks noGrp="1"/>
          </p:cNvSpPr>
          <p:nvPr>
            <p:ph type="body" sz="quarter" idx="17" hasCustomPrompt="1"/>
          </p:nvPr>
        </p:nvSpPr>
        <p:spPr>
          <a:xfrm>
            <a:off x="761995" y="4495211"/>
            <a:ext cx="4762532" cy="373897"/>
          </a:xfrm>
          <a:prstGeom prst="rect">
            <a:avLst/>
          </a:prstGeom>
        </p:spPr>
        <p:txBody>
          <a:bodyPr lIns="0" tIns="0" rIns="0" bIns="0"/>
          <a:lstStyle>
            <a:lvl1pPr algn="l">
              <a:defRPr sz="1400" b="0" i="0">
                <a:solidFill>
                  <a:schemeClr val="tx2"/>
                </a:solidFill>
                <a:latin typeface="+mn-lt"/>
                <a:cs typeface="Oracle Sans Light" panose="020B0403020204020204" pitchFamily="34" charset="0"/>
              </a:defRPr>
            </a:lvl1pPr>
          </a:lstStyle>
          <a:p>
            <a:pPr lvl="0"/>
            <a:r>
              <a:rPr lang="en-GB" dirty="0"/>
              <a:t>Text under stat goes here</a:t>
            </a:r>
            <a:endParaRPr lang="en-US" dirty="0"/>
          </a:p>
        </p:txBody>
      </p:sp>
      <p:sp>
        <p:nvSpPr>
          <p:cNvPr id="39" name="Text Placeholder 21">
            <a:extLst>
              <a:ext uri="{FF2B5EF4-FFF2-40B4-BE49-F238E27FC236}">
                <a16:creationId xmlns:a16="http://schemas.microsoft.com/office/drawing/2014/main" id="{D41EFAF7-C52F-4A94-AC71-5CC6E2A03DBE}"/>
              </a:ext>
            </a:extLst>
          </p:cNvPr>
          <p:cNvSpPr>
            <a:spLocks noGrp="1"/>
          </p:cNvSpPr>
          <p:nvPr>
            <p:ph type="body" sz="quarter" idx="18" hasCustomPrompt="1"/>
          </p:nvPr>
        </p:nvSpPr>
        <p:spPr>
          <a:xfrm>
            <a:off x="761995" y="4989599"/>
            <a:ext cx="4762532" cy="614174"/>
          </a:xfrm>
          <a:prstGeom prst="rect">
            <a:avLst/>
          </a:prstGeom>
        </p:spPr>
        <p:txBody>
          <a:bodyPr lIns="0" tIns="0" rIns="0" bIns="0" anchor="b"/>
          <a:lstStyle>
            <a:lvl1pPr algn="l">
              <a:defRPr sz="3600" b="1" i="0">
                <a:solidFill>
                  <a:schemeClr val="accent3"/>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40" name="Text Placeholder 21">
            <a:extLst>
              <a:ext uri="{FF2B5EF4-FFF2-40B4-BE49-F238E27FC236}">
                <a16:creationId xmlns:a16="http://schemas.microsoft.com/office/drawing/2014/main" id="{6969C725-12F3-49BD-98AD-3B9D54612638}"/>
              </a:ext>
            </a:extLst>
          </p:cNvPr>
          <p:cNvSpPr>
            <a:spLocks noGrp="1"/>
          </p:cNvSpPr>
          <p:nvPr>
            <p:ph type="body" sz="quarter" idx="19" hasCustomPrompt="1"/>
          </p:nvPr>
        </p:nvSpPr>
        <p:spPr>
          <a:xfrm>
            <a:off x="761995" y="5634729"/>
            <a:ext cx="4762532" cy="373897"/>
          </a:xfrm>
          <a:prstGeom prst="rect">
            <a:avLst/>
          </a:prstGeom>
        </p:spPr>
        <p:txBody>
          <a:bodyPr lIns="0" tIns="0" rIns="0" bIns="0"/>
          <a:lstStyle>
            <a:lvl1pPr algn="l">
              <a:defRPr sz="1400" b="0" i="0">
                <a:solidFill>
                  <a:schemeClr val="tx2"/>
                </a:solidFill>
                <a:latin typeface="+mn-lt"/>
                <a:cs typeface="Oracle Sans Light" panose="020B0403020204020204" pitchFamily="34" charset="0"/>
              </a:defRPr>
            </a:lvl1pPr>
          </a:lstStyle>
          <a:p>
            <a:pPr lvl="0"/>
            <a:r>
              <a:rPr lang="en-GB" dirty="0"/>
              <a:t>Text under stat goes here</a:t>
            </a:r>
            <a:endParaRPr lang="en-US" dirty="0"/>
          </a:p>
        </p:txBody>
      </p:sp>
      <p:sp>
        <p:nvSpPr>
          <p:cNvPr id="18" name="Picture Placeholder 17">
            <a:extLst>
              <a:ext uri="{FF2B5EF4-FFF2-40B4-BE49-F238E27FC236}">
                <a16:creationId xmlns:a16="http://schemas.microsoft.com/office/drawing/2014/main" id="{BB55E146-CDC2-714E-AEDA-21D37E508E28}"/>
              </a:ext>
            </a:extLst>
          </p:cNvPr>
          <p:cNvSpPr>
            <a:spLocks noGrp="1"/>
          </p:cNvSpPr>
          <p:nvPr>
            <p:ph type="pic" sz="quarter" idx="11"/>
          </p:nvPr>
        </p:nvSpPr>
        <p:spPr>
          <a:xfrm>
            <a:off x="6096000" y="0"/>
            <a:ext cx="6096000" cy="6858000"/>
          </a:xfrm>
          <a:solidFill>
            <a:schemeClr val="tx1">
              <a:lumMod val="10000"/>
              <a:lumOff val="90000"/>
            </a:schemeClr>
          </a:solidFill>
        </p:spPr>
        <p:txBody>
          <a:bodyPr lIns="72000" tIns="72000" rIns="0"/>
          <a:lstStyle>
            <a:lvl1pPr>
              <a:defRPr sz="1400" b="0" i="0">
                <a:latin typeface="Oracle Sans Light" panose="020B0403020204020204" pitchFamily="34" charset="0"/>
                <a:cs typeface="Oracle Sans Light" panose="020B0403020204020204" pitchFamily="34" charset="0"/>
              </a:defRPr>
            </a:lvl1pPr>
          </a:lstStyle>
          <a:p>
            <a:r>
              <a:rPr lang="en-GB"/>
              <a:t>Click icon to add picture</a:t>
            </a:r>
            <a:endParaRPr lang="en-US" dirty="0"/>
          </a:p>
        </p:txBody>
      </p:sp>
      <p:sp>
        <p:nvSpPr>
          <p:cNvPr id="22" name="Slide Number Placeholder 7">
            <a:extLst>
              <a:ext uri="{FF2B5EF4-FFF2-40B4-BE49-F238E27FC236}">
                <a16:creationId xmlns:a16="http://schemas.microsoft.com/office/drawing/2014/main" id="{45E7E332-2343-4444-B6A3-70567538C087}"/>
              </a:ext>
            </a:extLst>
          </p:cNvPr>
          <p:cNvSpPr>
            <a:spLocks noGrp="1"/>
          </p:cNvSpPr>
          <p:nvPr>
            <p:ph type="sldNum" sz="quarter" idx="21"/>
          </p:nvPr>
        </p:nvSpPr>
        <p:spPr>
          <a:xfrm>
            <a:off x="762000" y="6423660"/>
            <a:ext cx="365760" cy="365760"/>
          </a:xfrm>
        </p:spPr>
        <p:txBody>
          <a:bodyPr/>
          <a:lstStyle/>
          <a:p>
            <a:fld id="{345D60D9-5372-5F40-9443-0F9AE5BDC3C8}" type="slidenum">
              <a:rPr lang="en-US" smtClean="0"/>
              <a:pPr/>
              <a:t>‹#›</a:t>
            </a:fld>
            <a:endParaRPr lang="en-US" dirty="0"/>
          </a:p>
        </p:txBody>
      </p:sp>
      <p:sp>
        <p:nvSpPr>
          <p:cNvPr id="21" name="Footer Placeholder 4">
            <a:extLst>
              <a:ext uri="{FF2B5EF4-FFF2-40B4-BE49-F238E27FC236}">
                <a16:creationId xmlns:a16="http://schemas.microsoft.com/office/drawing/2014/main" id="{D49A94FB-9BD3-E340-B8E9-4C16A21F66D6}"/>
              </a:ext>
            </a:extLst>
          </p:cNvPr>
          <p:cNvSpPr>
            <a:spLocks noGrp="1"/>
          </p:cNvSpPr>
          <p:nvPr>
            <p:ph type="ftr" sz="quarter" idx="20"/>
          </p:nvPr>
        </p:nvSpPr>
        <p:spPr>
          <a:xfrm>
            <a:off x="1127759" y="6423978"/>
            <a:ext cx="5745379" cy="365125"/>
          </a:xfrm>
        </p:spPr>
        <p:txBody>
          <a:bodyPr/>
          <a:lstStyle/>
          <a:p>
            <a:r>
              <a:rPr lang="en-US"/>
              <a:t>Copyright © 2023, Oracle and/or its affiliates</a:t>
            </a:r>
            <a:endParaRPr lang="en-US" dirty="0"/>
          </a:p>
        </p:txBody>
      </p:sp>
      <p:sp>
        <p:nvSpPr>
          <p:cNvPr id="19" name="Date Placeholder 2">
            <a:extLst>
              <a:ext uri="{FF2B5EF4-FFF2-40B4-BE49-F238E27FC236}">
                <a16:creationId xmlns:a16="http://schemas.microsoft.com/office/drawing/2014/main" id="{8A953FC8-D8A2-FB48-9589-841874185DC4}"/>
              </a:ext>
            </a:extLst>
          </p:cNvPr>
          <p:cNvSpPr>
            <a:spLocks noGrp="1"/>
          </p:cNvSpPr>
          <p:nvPr>
            <p:ph type="dt" sz="half" idx="10"/>
          </p:nvPr>
        </p:nvSpPr>
        <p:spPr>
          <a:xfrm>
            <a:off x="6873138" y="6425604"/>
            <a:ext cx="2743200" cy="363500"/>
          </a:xfrm>
        </p:spPr>
        <p:txBody>
          <a:bodyPr/>
          <a:lstStyle/>
          <a:p>
            <a:r>
              <a:rPr lang="en-IN"/>
              <a:t>[Date]</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2375720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Picture_Logo_Pillar">
    <p:bg>
      <p:bgPr>
        <a:solidFill>
          <a:schemeClr val="bg2"/>
        </a:solidFill>
        <a:effectLst/>
      </p:bgPr>
    </p:bg>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id="{BB55E146-CDC2-714E-AEDA-21D37E508E28}"/>
              </a:ext>
            </a:extLst>
          </p:cNvPr>
          <p:cNvSpPr>
            <a:spLocks noGrp="1"/>
          </p:cNvSpPr>
          <p:nvPr>
            <p:ph type="pic" sz="quarter" idx="11"/>
          </p:nvPr>
        </p:nvSpPr>
        <p:spPr>
          <a:xfrm>
            <a:off x="6096000" y="0"/>
            <a:ext cx="6096000" cy="6858000"/>
          </a:xfrm>
          <a:solidFill>
            <a:schemeClr val="tx1">
              <a:lumMod val="10000"/>
              <a:lumOff val="90000"/>
            </a:schemeClr>
          </a:solidFill>
        </p:spPr>
        <p:txBody>
          <a:bodyPr lIns="72000" tIns="72000" rIns="0"/>
          <a:lstStyle>
            <a:lvl1pPr>
              <a:defRPr sz="1400" b="0" i="0">
                <a:latin typeface="Oracle Sans Light" panose="020B0403020204020204" pitchFamily="34" charset="0"/>
                <a:cs typeface="Oracle Sans Light" panose="020B0403020204020204" pitchFamily="34" charset="0"/>
              </a:defRPr>
            </a:lvl1pPr>
          </a:lstStyle>
          <a:p>
            <a:r>
              <a:rPr lang="en-GB"/>
              <a:t>Click icon to add picture</a:t>
            </a:r>
            <a:endParaRPr lang="en-US" dirty="0"/>
          </a:p>
        </p:txBody>
      </p:sp>
      <p:sp>
        <p:nvSpPr>
          <p:cNvPr id="16" name="Date Placeholder 2">
            <a:extLst>
              <a:ext uri="{FF2B5EF4-FFF2-40B4-BE49-F238E27FC236}">
                <a16:creationId xmlns:a16="http://schemas.microsoft.com/office/drawing/2014/main" id="{C9A44FD0-9299-A747-ACA7-73C04B005966}"/>
              </a:ext>
            </a:extLst>
          </p:cNvPr>
          <p:cNvSpPr>
            <a:spLocks noGrp="1"/>
          </p:cNvSpPr>
          <p:nvPr>
            <p:ph type="dt" sz="half" idx="10"/>
          </p:nvPr>
        </p:nvSpPr>
        <p:spPr>
          <a:xfrm>
            <a:off x="6873138" y="6425604"/>
            <a:ext cx="2743200" cy="363500"/>
          </a:xfrm>
        </p:spPr>
        <p:txBody>
          <a:bodyPr/>
          <a:lstStyle/>
          <a:p>
            <a:r>
              <a:rPr lang="en-IN"/>
              <a:t>[Date]</a:t>
            </a:r>
            <a:endParaRPr lang="en-US" dirty="0"/>
          </a:p>
        </p:txBody>
      </p:sp>
      <p:sp>
        <p:nvSpPr>
          <p:cNvPr id="19" name="Footer Placeholder 4">
            <a:extLst>
              <a:ext uri="{FF2B5EF4-FFF2-40B4-BE49-F238E27FC236}">
                <a16:creationId xmlns:a16="http://schemas.microsoft.com/office/drawing/2014/main" id="{118F5506-12CA-A84F-8A2D-E2E6E5EE375A}"/>
              </a:ext>
            </a:extLst>
          </p:cNvPr>
          <p:cNvSpPr>
            <a:spLocks noGrp="1"/>
          </p:cNvSpPr>
          <p:nvPr>
            <p:ph type="ftr" sz="quarter" idx="20"/>
          </p:nvPr>
        </p:nvSpPr>
        <p:spPr>
          <a:xfrm>
            <a:off x="1127759" y="6423978"/>
            <a:ext cx="5745379" cy="365125"/>
          </a:xfrm>
        </p:spPr>
        <p:txBody>
          <a:bodyPr/>
          <a:lstStyle/>
          <a:p>
            <a:r>
              <a:rPr lang="en-US"/>
              <a:t>Copyright © 2023, Oracle and/or its affiliates</a:t>
            </a:r>
            <a:endParaRPr lang="en-US" dirty="0"/>
          </a:p>
        </p:txBody>
      </p:sp>
      <p:sp>
        <p:nvSpPr>
          <p:cNvPr id="20" name="Slide Number Placeholder 7">
            <a:extLst>
              <a:ext uri="{FF2B5EF4-FFF2-40B4-BE49-F238E27FC236}">
                <a16:creationId xmlns:a16="http://schemas.microsoft.com/office/drawing/2014/main" id="{F59FFAD1-5763-D74E-BBAC-43E9676146E6}"/>
              </a:ext>
            </a:extLst>
          </p:cNvPr>
          <p:cNvSpPr>
            <a:spLocks noGrp="1"/>
          </p:cNvSpPr>
          <p:nvPr>
            <p:ph type="sldNum" sz="quarter" idx="12"/>
          </p:nvPr>
        </p:nvSpPr>
        <p:spPr>
          <a:xfrm>
            <a:off x="762000" y="6423660"/>
            <a:ext cx="365760" cy="365760"/>
          </a:xfrm>
        </p:spPr>
        <p:txBody>
          <a:bodyPr/>
          <a:lstStyle/>
          <a:p>
            <a:fld id="{345D60D9-5372-5F40-9443-0F9AE5BDC3C8}" type="slidenum">
              <a:rPr lang="en-US" smtClean="0"/>
              <a:pPr/>
              <a:t>‹#›</a:t>
            </a:fld>
            <a:endParaRPr lang="en-US" dirty="0"/>
          </a:p>
        </p:txBody>
      </p:sp>
      <p:sp>
        <p:nvSpPr>
          <p:cNvPr id="17" name="Oracle Logo">
            <a:extLst>
              <a:ext uri="{FF2B5EF4-FFF2-40B4-BE49-F238E27FC236}">
                <a16:creationId xmlns:a16="http://schemas.microsoft.com/office/drawing/2014/main" id="{7B42942F-0AD5-44AF-A263-1CD58AD30FFD}"/>
              </a:ext>
            </a:extLst>
          </p:cNvPr>
          <p:cNvSpPr/>
          <p:nvPr userDrawn="1"/>
        </p:nvSpPr>
        <p:spPr>
          <a:xfrm>
            <a:off x="761994" y="1130946"/>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33" name="Title 4">
            <a:extLst>
              <a:ext uri="{FF2B5EF4-FFF2-40B4-BE49-F238E27FC236}">
                <a16:creationId xmlns:a16="http://schemas.microsoft.com/office/drawing/2014/main" id="{D159976D-485F-461D-8BF1-ACF0F36F4ACD}"/>
              </a:ext>
            </a:extLst>
          </p:cNvPr>
          <p:cNvSpPr>
            <a:spLocks noGrp="1"/>
          </p:cNvSpPr>
          <p:nvPr>
            <p:ph type="title" hasCustomPrompt="1"/>
          </p:nvPr>
        </p:nvSpPr>
        <p:spPr>
          <a:xfrm>
            <a:off x="762051" y="1613848"/>
            <a:ext cx="4758468" cy="822960"/>
          </a:xfrm>
          <a:noFill/>
        </p:spPr>
        <p:txBody>
          <a:bodyPr vert="horz" lIns="0" tIns="0" rIns="0" bIns="0" rtlCol="0" anchor="b">
            <a:noAutofit/>
          </a:bodyPr>
          <a:lstStyle>
            <a:lvl1pPr>
              <a:defRPr lang="en-US" sz="2000">
                <a:solidFill>
                  <a:schemeClr val="accent6"/>
                </a:solidFill>
                <a:latin typeface="Oracle Sans" panose="020B0503020204020204" pitchFamily="34" charset="0"/>
                <a:cs typeface="Oracle Sans" panose="020B0503020204020204" pitchFamily="34" charset="0"/>
              </a:defRPr>
            </a:lvl1pPr>
          </a:lstStyle>
          <a:p>
            <a:pPr lvl="0"/>
            <a:r>
              <a:rPr lang="en-US" dirty="0"/>
              <a:t>Click to edit title text styles</a:t>
            </a:r>
          </a:p>
        </p:txBody>
      </p:sp>
      <p:sp>
        <p:nvSpPr>
          <p:cNvPr id="34" name="Text Placeholder 21">
            <a:extLst>
              <a:ext uri="{FF2B5EF4-FFF2-40B4-BE49-F238E27FC236}">
                <a16:creationId xmlns:a16="http://schemas.microsoft.com/office/drawing/2014/main" id="{E8B73C5B-0455-4A39-B115-DC0426A05203}"/>
              </a:ext>
            </a:extLst>
          </p:cNvPr>
          <p:cNvSpPr>
            <a:spLocks noGrp="1"/>
          </p:cNvSpPr>
          <p:nvPr>
            <p:ph type="body" sz="quarter" idx="14" hasCustomPrompt="1"/>
          </p:nvPr>
        </p:nvSpPr>
        <p:spPr>
          <a:xfrm>
            <a:off x="761995" y="2740669"/>
            <a:ext cx="4762532" cy="614174"/>
          </a:xfrm>
          <a:prstGeom prst="rect">
            <a:avLst/>
          </a:prstGeom>
        </p:spPr>
        <p:txBody>
          <a:bodyPr lIns="0" tIns="0" rIns="0" bIns="0" anchor="b"/>
          <a:lstStyle>
            <a:lvl1pPr algn="l">
              <a:defRPr sz="3600" b="1" i="0">
                <a:solidFill>
                  <a:schemeClr val="accent3"/>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5" name="Text Placeholder 21">
            <a:extLst>
              <a:ext uri="{FF2B5EF4-FFF2-40B4-BE49-F238E27FC236}">
                <a16:creationId xmlns:a16="http://schemas.microsoft.com/office/drawing/2014/main" id="{4AF9BA17-9E4B-4420-8DA1-0ADB4139BD98}"/>
              </a:ext>
            </a:extLst>
          </p:cNvPr>
          <p:cNvSpPr>
            <a:spLocks noGrp="1"/>
          </p:cNvSpPr>
          <p:nvPr>
            <p:ph type="body" sz="quarter" idx="15" hasCustomPrompt="1"/>
          </p:nvPr>
        </p:nvSpPr>
        <p:spPr>
          <a:xfrm>
            <a:off x="761995" y="3350963"/>
            <a:ext cx="4762532" cy="373897"/>
          </a:xfrm>
          <a:prstGeom prst="rect">
            <a:avLst/>
          </a:prstGeom>
        </p:spPr>
        <p:txBody>
          <a:bodyPr lIns="0" tIns="0" rIns="0" bIns="0"/>
          <a:lstStyle>
            <a:lvl1pPr algn="l">
              <a:defRPr sz="1400" b="0" i="0">
                <a:solidFill>
                  <a:schemeClr val="tx2"/>
                </a:solidFill>
                <a:latin typeface="+mn-lt"/>
                <a:cs typeface="Oracle Sans Light" panose="020B0403020204020204" pitchFamily="34" charset="0"/>
              </a:defRPr>
            </a:lvl1pPr>
          </a:lstStyle>
          <a:p>
            <a:pPr lvl="0"/>
            <a:r>
              <a:rPr lang="en-GB" dirty="0"/>
              <a:t>Text under stat goes here</a:t>
            </a:r>
            <a:endParaRPr lang="en-US" dirty="0"/>
          </a:p>
        </p:txBody>
      </p:sp>
      <p:sp>
        <p:nvSpPr>
          <p:cNvPr id="36" name="Text Placeholder 21">
            <a:extLst>
              <a:ext uri="{FF2B5EF4-FFF2-40B4-BE49-F238E27FC236}">
                <a16:creationId xmlns:a16="http://schemas.microsoft.com/office/drawing/2014/main" id="{0E5BCC29-452A-4B5C-A0FD-F24093C61A18}"/>
              </a:ext>
            </a:extLst>
          </p:cNvPr>
          <p:cNvSpPr>
            <a:spLocks noGrp="1"/>
          </p:cNvSpPr>
          <p:nvPr>
            <p:ph type="body" sz="quarter" idx="16" hasCustomPrompt="1"/>
          </p:nvPr>
        </p:nvSpPr>
        <p:spPr>
          <a:xfrm>
            <a:off x="761995" y="3861015"/>
            <a:ext cx="4762532" cy="614174"/>
          </a:xfrm>
          <a:prstGeom prst="rect">
            <a:avLst/>
          </a:prstGeom>
        </p:spPr>
        <p:txBody>
          <a:bodyPr lIns="0" tIns="0" rIns="0" bIns="0" anchor="b"/>
          <a:lstStyle>
            <a:lvl1pPr algn="l">
              <a:defRPr sz="3600" b="1" i="0">
                <a:solidFill>
                  <a:schemeClr val="accent3"/>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7" name="Text Placeholder 21">
            <a:extLst>
              <a:ext uri="{FF2B5EF4-FFF2-40B4-BE49-F238E27FC236}">
                <a16:creationId xmlns:a16="http://schemas.microsoft.com/office/drawing/2014/main" id="{7C3490F3-12E4-42E9-A02A-DA9048E5517E}"/>
              </a:ext>
            </a:extLst>
          </p:cNvPr>
          <p:cNvSpPr>
            <a:spLocks noGrp="1"/>
          </p:cNvSpPr>
          <p:nvPr>
            <p:ph type="body" sz="quarter" idx="17" hasCustomPrompt="1"/>
          </p:nvPr>
        </p:nvSpPr>
        <p:spPr>
          <a:xfrm>
            <a:off x="761995" y="4495211"/>
            <a:ext cx="4762532" cy="373897"/>
          </a:xfrm>
          <a:prstGeom prst="rect">
            <a:avLst/>
          </a:prstGeom>
        </p:spPr>
        <p:txBody>
          <a:bodyPr lIns="0" tIns="0" rIns="0" bIns="0"/>
          <a:lstStyle>
            <a:lvl1pPr algn="l">
              <a:defRPr sz="1400" b="0" i="0">
                <a:solidFill>
                  <a:schemeClr val="tx2"/>
                </a:solidFill>
                <a:latin typeface="+mn-lt"/>
                <a:cs typeface="Oracle Sans Light" panose="020B0403020204020204" pitchFamily="34" charset="0"/>
              </a:defRPr>
            </a:lvl1pPr>
          </a:lstStyle>
          <a:p>
            <a:pPr lvl="0"/>
            <a:r>
              <a:rPr lang="en-GB" dirty="0"/>
              <a:t>Text under stat goes here</a:t>
            </a:r>
            <a:endParaRPr lang="en-US" dirty="0"/>
          </a:p>
        </p:txBody>
      </p:sp>
      <p:sp>
        <p:nvSpPr>
          <p:cNvPr id="38" name="Text Placeholder 21">
            <a:extLst>
              <a:ext uri="{FF2B5EF4-FFF2-40B4-BE49-F238E27FC236}">
                <a16:creationId xmlns:a16="http://schemas.microsoft.com/office/drawing/2014/main" id="{54410202-CDC2-4A70-9E8F-A082EA40FA27}"/>
              </a:ext>
            </a:extLst>
          </p:cNvPr>
          <p:cNvSpPr>
            <a:spLocks noGrp="1"/>
          </p:cNvSpPr>
          <p:nvPr>
            <p:ph type="body" sz="quarter" idx="18" hasCustomPrompt="1"/>
          </p:nvPr>
        </p:nvSpPr>
        <p:spPr>
          <a:xfrm>
            <a:off x="761995" y="4989599"/>
            <a:ext cx="4762532" cy="614174"/>
          </a:xfrm>
          <a:prstGeom prst="rect">
            <a:avLst/>
          </a:prstGeom>
        </p:spPr>
        <p:txBody>
          <a:bodyPr lIns="0" tIns="0" rIns="0" bIns="0" anchor="b"/>
          <a:lstStyle>
            <a:lvl1pPr algn="l">
              <a:defRPr sz="3600" b="1" i="0">
                <a:solidFill>
                  <a:schemeClr val="accent3"/>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9" name="Text Placeholder 21">
            <a:extLst>
              <a:ext uri="{FF2B5EF4-FFF2-40B4-BE49-F238E27FC236}">
                <a16:creationId xmlns:a16="http://schemas.microsoft.com/office/drawing/2014/main" id="{3EA55A5B-76B6-49EB-B503-BCF2D131084A}"/>
              </a:ext>
            </a:extLst>
          </p:cNvPr>
          <p:cNvSpPr>
            <a:spLocks noGrp="1"/>
          </p:cNvSpPr>
          <p:nvPr>
            <p:ph type="body" sz="quarter" idx="19" hasCustomPrompt="1"/>
          </p:nvPr>
        </p:nvSpPr>
        <p:spPr>
          <a:xfrm>
            <a:off x="761995" y="5634729"/>
            <a:ext cx="4762532" cy="373897"/>
          </a:xfrm>
          <a:prstGeom prst="rect">
            <a:avLst/>
          </a:prstGeom>
        </p:spPr>
        <p:txBody>
          <a:bodyPr lIns="0" tIns="0" rIns="0" bIns="0"/>
          <a:lstStyle>
            <a:lvl1pPr algn="l">
              <a:defRPr sz="1400" b="0" i="0">
                <a:solidFill>
                  <a:schemeClr val="tx2"/>
                </a:solidFill>
                <a:latin typeface="+mn-lt"/>
                <a:cs typeface="Oracle Sans Light" panose="020B0403020204020204" pitchFamily="34" charset="0"/>
              </a:defRPr>
            </a:lvl1pPr>
          </a:lstStyle>
          <a:p>
            <a:pPr lvl="0"/>
            <a:r>
              <a:rPr lang="en-GB" dirty="0"/>
              <a:t>Text under stat goes here</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20913862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Picture_2 Partners_Pillar">
    <p:bg>
      <p:bgPr>
        <a:solidFill>
          <a:schemeClr val="bg2"/>
        </a:solidFill>
        <a:effectLst/>
      </p:bgPr>
    </p:bg>
    <p:spTree>
      <p:nvGrpSpPr>
        <p:cNvPr id="1" name=""/>
        <p:cNvGrpSpPr/>
        <p:nvPr/>
      </p:nvGrpSpPr>
      <p:grpSpPr>
        <a:xfrm>
          <a:off x="0" y="0"/>
          <a:ext cx="0" cy="0"/>
          <a:chOff x="0" y="0"/>
          <a:chExt cx="0" cy="0"/>
        </a:xfrm>
      </p:grpSpPr>
      <p:sp>
        <p:nvSpPr>
          <p:cNvPr id="24" name="Oracle Logo">
            <a:extLst>
              <a:ext uri="{FF2B5EF4-FFF2-40B4-BE49-F238E27FC236}">
                <a16:creationId xmlns:a16="http://schemas.microsoft.com/office/drawing/2014/main" id="{20234EC2-C43E-4724-9A1C-B2BFA8DBA2E4}"/>
              </a:ext>
            </a:extLst>
          </p:cNvPr>
          <p:cNvSpPr/>
          <p:nvPr userDrawn="1"/>
        </p:nvSpPr>
        <p:spPr>
          <a:xfrm>
            <a:off x="761994" y="74677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26" name="Plus Sign">
            <a:extLst>
              <a:ext uri="{FF2B5EF4-FFF2-40B4-BE49-F238E27FC236}">
                <a16:creationId xmlns:a16="http://schemas.microsoft.com/office/drawing/2014/main" id="{274CCF31-89DD-4F25-81A6-4D9E462BF778}"/>
              </a:ext>
            </a:extLst>
          </p:cNvPr>
          <p:cNvSpPr txBox="1"/>
          <p:nvPr userDrawn="1"/>
        </p:nvSpPr>
        <p:spPr>
          <a:xfrm>
            <a:off x="1983598" y="60450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27" name="Content Placeholder 7">
            <a:extLst>
              <a:ext uri="{FF2B5EF4-FFF2-40B4-BE49-F238E27FC236}">
                <a16:creationId xmlns:a16="http://schemas.microsoft.com/office/drawing/2014/main" id="{C457F695-1936-449E-B1FE-07F3CCF3522D}"/>
              </a:ext>
            </a:extLst>
          </p:cNvPr>
          <p:cNvSpPr>
            <a:spLocks noGrp="1"/>
          </p:cNvSpPr>
          <p:nvPr>
            <p:ph sz="quarter" idx="28" hasCustomPrompt="1"/>
          </p:nvPr>
        </p:nvSpPr>
        <p:spPr>
          <a:xfrm>
            <a:off x="2451100" y="56197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31" name="Plus Sign">
            <a:extLst>
              <a:ext uri="{FF2B5EF4-FFF2-40B4-BE49-F238E27FC236}">
                <a16:creationId xmlns:a16="http://schemas.microsoft.com/office/drawing/2014/main" id="{BE9C6943-88E5-4FDE-9345-776AE397A8BF}"/>
              </a:ext>
            </a:extLst>
          </p:cNvPr>
          <p:cNvSpPr txBox="1"/>
          <p:nvPr userDrawn="1"/>
        </p:nvSpPr>
        <p:spPr>
          <a:xfrm>
            <a:off x="3808218" y="60450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32" name="Content Placeholder 7">
            <a:extLst>
              <a:ext uri="{FF2B5EF4-FFF2-40B4-BE49-F238E27FC236}">
                <a16:creationId xmlns:a16="http://schemas.microsoft.com/office/drawing/2014/main" id="{C541D261-7C35-49A4-BB88-44B95A303EE0}"/>
              </a:ext>
            </a:extLst>
          </p:cNvPr>
          <p:cNvSpPr>
            <a:spLocks noGrp="1"/>
          </p:cNvSpPr>
          <p:nvPr>
            <p:ph sz="quarter" idx="29" hasCustomPrompt="1"/>
          </p:nvPr>
        </p:nvSpPr>
        <p:spPr>
          <a:xfrm>
            <a:off x="4270375" y="56197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2" name="Title 1">
            <a:extLst>
              <a:ext uri="{FF2B5EF4-FFF2-40B4-BE49-F238E27FC236}">
                <a16:creationId xmlns:a16="http://schemas.microsoft.com/office/drawing/2014/main" id="{21B00D9F-F86A-4D67-B0BD-4340D96B77E5}"/>
              </a:ext>
            </a:extLst>
          </p:cNvPr>
          <p:cNvSpPr>
            <a:spLocks noGrp="1"/>
          </p:cNvSpPr>
          <p:nvPr>
            <p:ph type="title" hasCustomPrompt="1"/>
          </p:nvPr>
        </p:nvSpPr>
        <p:spPr>
          <a:xfrm>
            <a:off x="768875" y="1262063"/>
            <a:ext cx="4744029" cy="822960"/>
          </a:xfrm>
        </p:spPr>
        <p:txBody>
          <a:bodyPr/>
          <a:lstStyle>
            <a:lvl1pPr>
              <a:defRPr>
                <a:solidFill>
                  <a:schemeClr val="accent6"/>
                </a:solidFill>
              </a:defRPr>
            </a:lvl1pPr>
          </a:lstStyle>
          <a:p>
            <a:r>
              <a:rPr lang="en-US" dirty="0"/>
              <a:t>Click to edit title text styles</a:t>
            </a:r>
          </a:p>
        </p:txBody>
      </p:sp>
      <p:sp>
        <p:nvSpPr>
          <p:cNvPr id="49" name="Text Placeholder 21">
            <a:extLst>
              <a:ext uri="{FF2B5EF4-FFF2-40B4-BE49-F238E27FC236}">
                <a16:creationId xmlns:a16="http://schemas.microsoft.com/office/drawing/2014/main" id="{A52152CC-50B5-7140-BBBC-894BE50DE477}"/>
              </a:ext>
            </a:extLst>
          </p:cNvPr>
          <p:cNvSpPr>
            <a:spLocks noGrp="1"/>
          </p:cNvSpPr>
          <p:nvPr>
            <p:ph type="body" sz="quarter" idx="33" hasCustomPrompt="1"/>
          </p:nvPr>
        </p:nvSpPr>
        <p:spPr>
          <a:xfrm>
            <a:off x="768875" y="2201983"/>
            <a:ext cx="4762530" cy="720907"/>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23" name="Text Placeholder 21">
            <a:extLst>
              <a:ext uri="{FF2B5EF4-FFF2-40B4-BE49-F238E27FC236}">
                <a16:creationId xmlns:a16="http://schemas.microsoft.com/office/drawing/2014/main" id="{C4A419AC-E394-4F09-9A77-6C90F7D2079C}"/>
              </a:ext>
            </a:extLst>
          </p:cNvPr>
          <p:cNvSpPr>
            <a:spLocks noGrp="1"/>
          </p:cNvSpPr>
          <p:nvPr>
            <p:ph type="body" sz="quarter" idx="32" hasCustomPrompt="1"/>
          </p:nvPr>
        </p:nvSpPr>
        <p:spPr>
          <a:xfrm>
            <a:off x="768875" y="3154820"/>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7" name="Text Placeholder 21">
            <a:extLst>
              <a:ext uri="{FF2B5EF4-FFF2-40B4-BE49-F238E27FC236}">
                <a16:creationId xmlns:a16="http://schemas.microsoft.com/office/drawing/2014/main" id="{660F5D63-026D-C24C-B47E-EA653246EDDA}"/>
              </a:ext>
            </a:extLst>
          </p:cNvPr>
          <p:cNvSpPr>
            <a:spLocks noGrp="1"/>
          </p:cNvSpPr>
          <p:nvPr>
            <p:ph type="body" sz="quarter" idx="31" hasCustomPrompt="1"/>
          </p:nvPr>
        </p:nvSpPr>
        <p:spPr>
          <a:xfrm>
            <a:off x="768875" y="339675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25" name="Text Placeholder 21">
            <a:extLst>
              <a:ext uri="{FF2B5EF4-FFF2-40B4-BE49-F238E27FC236}">
                <a16:creationId xmlns:a16="http://schemas.microsoft.com/office/drawing/2014/main" id="{B098E466-A42C-4341-9C17-D827E7913C0D}"/>
              </a:ext>
            </a:extLst>
          </p:cNvPr>
          <p:cNvSpPr>
            <a:spLocks noGrp="1"/>
          </p:cNvSpPr>
          <p:nvPr>
            <p:ph type="body" sz="quarter" idx="34" hasCustomPrompt="1"/>
          </p:nvPr>
        </p:nvSpPr>
        <p:spPr>
          <a:xfrm>
            <a:off x="768875" y="4265999"/>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51" name="Text Placeholder 21">
            <a:extLst>
              <a:ext uri="{FF2B5EF4-FFF2-40B4-BE49-F238E27FC236}">
                <a16:creationId xmlns:a16="http://schemas.microsoft.com/office/drawing/2014/main" id="{0EAE6862-CDA6-1249-BB94-0AC4B8FD7E47}"/>
              </a:ext>
            </a:extLst>
          </p:cNvPr>
          <p:cNvSpPr>
            <a:spLocks noGrp="1"/>
          </p:cNvSpPr>
          <p:nvPr>
            <p:ph type="body" sz="quarter" idx="35" hasCustomPrompt="1"/>
          </p:nvPr>
        </p:nvSpPr>
        <p:spPr>
          <a:xfrm>
            <a:off x="768875" y="4505719"/>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30" name="Text Placeholder 21">
            <a:extLst>
              <a:ext uri="{FF2B5EF4-FFF2-40B4-BE49-F238E27FC236}">
                <a16:creationId xmlns:a16="http://schemas.microsoft.com/office/drawing/2014/main" id="{5A7BC31E-85B6-4483-9D39-48FEEEFB0BA9}"/>
              </a:ext>
            </a:extLst>
          </p:cNvPr>
          <p:cNvSpPr>
            <a:spLocks noGrp="1"/>
          </p:cNvSpPr>
          <p:nvPr>
            <p:ph type="body" sz="quarter" idx="36" hasCustomPrompt="1"/>
          </p:nvPr>
        </p:nvSpPr>
        <p:spPr>
          <a:xfrm>
            <a:off x="768875" y="5320942"/>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53" name="Text Placeholder 21">
            <a:extLst>
              <a:ext uri="{FF2B5EF4-FFF2-40B4-BE49-F238E27FC236}">
                <a16:creationId xmlns:a16="http://schemas.microsoft.com/office/drawing/2014/main" id="{174567A5-4E61-1149-8013-D7EBF792E1D4}"/>
              </a:ext>
            </a:extLst>
          </p:cNvPr>
          <p:cNvSpPr>
            <a:spLocks noGrp="1"/>
          </p:cNvSpPr>
          <p:nvPr>
            <p:ph type="body" sz="quarter" idx="37" hasCustomPrompt="1"/>
          </p:nvPr>
        </p:nvSpPr>
        <p:spPr>
          <a:xfrm>
            <a:off x="768875" y="556066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18" name="Picture Placeholder 17">
            <a:extLst>
              <a:ext uri="{FF2B5EF4-FFF2-40B4-BE49-F238E27FC236}">
                <a16:creationId xmlns:a16="http://schemas.microsoft.com/office/drawing/2014/main" id="{BB55E146-CDC2-714E-AEDA-21D37E508E28}"/>
              </a:ext>
            </a:extLst>
          </p:cNvPr>
          <p:cNvSpPr>
            <a:spLocks noGrp="1"/>
          </p:cNvSpPr>
          <p:nvPr>
            <p:ph type="pic" sz="quarter" idx="11"/>
          </p:nvPr>
        </p:nvSpPr>
        <p:spPr>
          <a:xfrm>
            <a:off x="6096000" y="0"/>
            <a:ext cx="6096000" cy="6858000"/>
          </a:xfrm>
          <a:solidFill>
            <a:schemeClr val="tx1">
              <a:lumMod val="10000"/>
              <a:lumOff val="90000"/>
            </a:schemeClr>
          </a:solidFill>
        </p:spPr>
        <p:txBody>
          <a:bodyPr lIns="72000" tIns="72000" rIns="0"/>
          <a:lstStyle>
            <a:lvl1pPr>
              <a:defRPr sz="1400" b="0" i="0">
                <a:latin typeface="Oracle Sans Light" panose="020B0403020204020204" pitchFamily="34" charset="0"/>
                <a:cs typeface="Oracle Sans Light" panose="020B0403020204020204" pitchFamily="34" charset="0"/>
              </a:defRPr>
            </a:lvl1pPr>
          </a:lstStyle>
          <a:p>
            <a:r>
              <a:rPr lang="en-GB"/>
              <a:t>Click icon to add picture</a:t>
            </a:r>
            <a:endParaRPr lang="en-US" dirty="0"/>
          </a:p>
        </p:txBody>
      </p:sp>
      <p:sp>
        <p:nvSpPr>
          <p:cNvPr id="22" name="Slide Number Placeholder 7">
            <a:extLst>
              <a:ext uri="{FF2B5EF4-FFF2-40B4-BE49-F238E27FC236}">
                <a16:creationId xmlns:a16="http://schemas.microsoft.com/office/drawing/2014/main" id="{710BDE4B-0F81-4146-8022-38637429654C}"/>
              </a:ext>
            </a:extLst>
          </p:cNvPr>
          <p:cNvSpPr>
            <a:spLocks noGrp="1"/>
          </p:cNvSpPr>
          <p:nvPr>
            <p:ph type="sldNum" sz="quarter" idx="39"/>
          </p:nvPr>
        </p:nvSpPr>
        <p:spPr>
          <a:xfrm>
            <a:off x="762000" y="6423660"/>
            <a:ext cx="365760" cy="365760"/>
          </a:xfrm>
        </p:spPr>
        <p:txBody>
          <a:bodyPr/>
          <a:lstStyle/>
          <a:p>
            <a:fld id="{345D60D9-5372-5F40-9443-0F9AE5BDC3C8}" type="slidenum">
              <a:rPr lang="en-US" smtClean="0"/>
              <a:pPr/>
              <a:t>‹#›</a:t>
            </a:fld>
            <a:endParaRPr lang="en-US" dirty="0"/>
          </a:p>
        </p:txBody>
      </p:sp>
      <p:sp>
        <p:nvSpPr>
          <p:cNvPr id="21" name="Footer Placeholder 4">
            <a:extLst>
              <a:ext uri="{FF2B5EF4-FFF2-40B4-BE49-F238E27FC236}">
                <a16:creationId xmlns:a16="http://schemas.microsoft.com/office/drawing/2014/main" id="{37C10FD7-37A3-7E41-BEE7-941311B3265A}"/>
              </a:ext>
            </a:extLst>
          </p:cNvPr>
          <p:cNvSpPr>
            <a:spLocks noGrp="1"/>
          </p:cNvSpPr>
          <p:nvPr>
            <p:ph type="ftr" sz="quarter" idx="38"/>
          </p:nvPr>
        </p:nvSpPr>
        <p:spPr>
          <a:xfrm>
            <a:off x="1127759" y="6423978"/>
            <a:ext cx="5745379" cy="365125"/>
          </a:xfrm>
        </p:spPr>
        <p:txBody>
          <a:bodyPr/>
          <a:lstStyle/>
          <a:p>
            <a:r>
              <a:rPr lang="en-US"/>
              <a:t>Copyright © 2023, Oracle and/or its affiliates</a:t>
            </a:r>
            <a:endParaRPr lang="en-US" dirty="0"/>
          </a:p>
        </p:txBody>
      </p:sp>
      <p:sp>
        <p:nvSpPr>
          <p:cNvPr id="20" name="Date Placeholder 2">
            <a:extLst>
              <a:ext uri="{FF2B5EF4-FFF2-40B4-BE49-F238E27FC236}">
                <a16:creationId xmlns:a16="http://schemas.microsoft.com/office/drawing/2014/main" id="{43E70FE2-AA17-E349-8778-C606A039516B}"/>
              </a:ext>
            </a:extLst>
          </p:cNvPr>
          <p:cNvSpPr>
            <a:spLocks noGrp="1"/>
          </p:cNvSpPr>
          <p:nvPr>
            <p:ph type="dt" sz="half" idx="10"/>
          </p:nvPr>
        </p:nvSpPr>
        <p:spPr>
          <a:xfrm>
            <a:off x="6873138" y="6425604"/>
            <a:ext cx="2743200" cy="363500"/>
          </a:xfrm>
        </p:spPr>
        <p:txBody>
          <a:bodyPr/>
          <a:lstStyle/>
          <a:p>
            <a:r>
              <a:rPr lang="en-IN"/>
              <a:t>[Date]</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1073915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Picture_Partner_Pillar">
    <p:bg>
      <p:bgPr>
        <a:solidFill>
          <a:schemeClr val="bg2"/>
        </a:solidFill>
        <a:effectLst/>
      </p:bgPr>
    </p:bg>
    <p:spTree>
      <p:nvGrpSpPr>
        <p:cNvPr id="1" name=""/>
        <p:cNvGrpSpPr/>
        <p:nvPr/>
      </p:nvGrpSpPr>
      <p:grpSpPr>
        <a:xfrm>
          <a:off x="0" y="0"/>
          <a:ext cx="0" cy="0"/>
          <a:chOff x="0" y="0"/>
          <a:chExt cx="0" cy="0"/>
        </a:xfrm>
      </p:grpSpPr>
      <p:sp>
        <p:nvSpPr>
          <p:cNvPr id="24" name="Oracle Logo">
            <a:extLst>
              <a:ext uri="{FF2B5EF4-FFF2-40B4-BE49-F238E27FC236}">
                <a16:creationId xmlns:a16="http://schemas.microsoft.com/office/drawing/2014/main" id="{20234EC2-C43E-4724-9A1C-B2BFA8DBA2E4}"/>
              </a:ext>
            </a:extLst>
          </p:cNvPr>
          <p:cNvSpPr/>
          <p:nvPr userDrawn="1"/>
        </p:nvSpPr>
        <p:spPr>
          <a:xfrm>
            <a:off x="761994" y="74677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26" name="Plus Sign">
            <a:extLst>
              <a:ext uri="{FF2B5EF4-FFF2-40B4-BE49-F238E27FC236}">
                <a16:creationId xmlns:a16="http://schemas.microsoft.com/office/drawing/2014/main" id="{274CCF31-89DD-4F25-81A6-4D9E462BF778}"/>
              </a:ext>
            </a:extLst>
          </p:cNvPr>
          <p:cNvSpPr txBox="1"/>
          <p:nvPr userDrawn="1"/>
        </p:nvSpPr>
        <p:spPr>
          <a:xfrm>
            <a:off x="1983598" y="60450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27" name="Content Placeholder 7">
            <a:extLst>
              <a:ext uri="{FF2B5EF4-FFF2-40B4-BE49-F238E27FC236}">
                <a16:creationId xmlns:a16="http://schemas.microsoft.com/office/drawing/2014/main" id="{C457F695-1936-449E-B1FE-07F3CCF3522D}"/>
              </a:ext>
            </a:extLst>
          </p:cNvPr>
          <p:cNvSpPr>
            <a:spLocks noGrp="1"/>
          </p:cNvSpPr>
          <p:nvPr>
            <p:ph sz="quarter" idx="28" hasCustomPrompt="1"/>
          </p:nvPr>
        </p:nvSpPr>
        <p:spPr>
          <a:xfrm>
            <a:off x="2451100" y="56197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2" name="Title 1">
            <a:extLst>
              <a:ext uri="{FF2B5EF4-FFF2-40B4-BE49-F238E27FC236}">
                <a16:creationId xmlns:a16="http://schemas.microsoft.com/office/drawing/2014/main" id="{21B00D9F-F86A-4D67-B0BD-4340D96B77E5}"/>
              </a:ext>
            </a:extLst>
          </p:cNvPr>
          <p:cNvSpPr>
            <a:spLocks noGrp="1"/>
          </p:cNvSpPr>
          <p:nvPr>
            <p:ph type="title" hasCustomPrompt="1"/>
          </p:nvPr>
        </p:nvSpPr>
        <p:spPr>
          <a:xfrm>
            <a:off x="768875" y="1262063"/>
            <a:ext cx="4744029" cy="822960"/>
          </a:xfrm>
        </p:spPr>
        <p:txBody>
          <a:bodyPr/>
          <a:lstStyle>
            <a:lvl1pPr>
              <a:defRPr>
                <a:solidFill>
                  <a:schemeClr val="accent6"/>
                </a:solidFill>
              </a:defRPr>
            </a:lvl1pPr>
          </a:lstStyle>
          <a:p>
            <a:r>
              <a:rPr lang="en-US" dirty="0"/>
              <a:t>Click to edit title text styles</a:t>
            </a:r>
          </a:p>
        </p:txBody>
      </p:sp>
      <p:sp>
        <p:nvSpPr>
          <p:cNvPr id="49" name="Text Placeholder 21">
            <a:extLst>
              <a:ext uri="{FF2B5EF4-FFF2-40B4-BE49-F238E27FC236}">
                <a16:creationId xmlns:a16="http://schemas.microsoft.com/office/drawing/2014/main" id="{A52152CC-50B5-7140-BBBC-894BE50DE477}"/>
              </a:ext>
            </a:extLst>
          </p:cNvPr>
          <p:cNvSpPr>
            <a:spLocks noGrp="1"/>
          </p:cNvSpPr>
          <p:nvPr>
            <p:ph type="body" sz="quarter" idx="33" hasCustomPrompt="1"/>
          </p:nvPr>
        </p:nvSpPr>
        <p:spPr>
          <a:xfrm>
            <a:off x="768875" y="2201983"/>
            <a:ext cx="4762530" cy="720907"/>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23" name="Text Placeholder 21">
            <a:extLst>
              <a:ext uri="{FF2B5EF4-FFF2-40B4-BE49-F238E27FC236}">
                <a16:creationId xmlns:a16="http://schemas.microsoft.com/office/drawing/2014/main" id="{C4A419AC-E394-4F09-9A77-6C90F7D2079C}"/>
              </a:ext>
            </a:extLst>
          </p:cNvPr>
          <p:cNvSpPr>
            <a:spLocks noGrp="1"/>
          </p:cNvSpPr>
          <p:nvPr>
            <p:ph type="body" sz="quarter" idx="32" hasCustomPrompt="1"/>
          </p:nvPr>
        </p:nvSpPr>
        <p:spPr>
          <a:xfrm>
            <a:off x="768875" y="3154820"/>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7" name="Text Placeholder 21">
            <a:extLst>
              <a:ext uri="{FF2B5EF4-FFF2-40B4-BE49-F238E27FC236}">
                <a16:creationId xmlns:a16="http://schemas.microsoft.com/office/drawing/2014/main" id="{660F5D63-026D-C24C-B47E-EA653246EDDA}"/>
              </a:ext>
            </a:extLst>
          </p:cNvPr>
          <p:cNvSpPr>
            <a:spLocks noGrp="1"/>
          </p:cNvSpPr>
          <p:nvPr>
            <p:ph type="body" sz="quarter" idx="31" hasCustomPrompt="1"/>
          </p:nvPr>
        </p:nvSpPr>
        <p:spPr>
          <a:xfrm>
            <a:off x="768875" y="339675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25" name="Text Placeholder 21">
            <a:extLst>
              <a:ext uri="{FF2B5EF4-FFF2-40B4-BE49-F238E27FC236}">
                <a16:creationId xmlns:a16="http://schemas.microsoft.com/office/drawing/2014/main" id="{B098E466-A42C-4341-9C17-D827E7913C0D}"/>
              </a:ext>
            </a:extLst>
          </p:cNvPr>
          <p:cNvSpPr>
            <a:spLocks noGrp="1"/>
          </p:cNvSpPr>
          <p:nvPr>
            <p:ph type="body" sz="quarter" idx="34" hasCustomPrompt="1"/>
          </p:nvPr>
        </p:nvSpPr>
        <p:spPr>
          <a:xfrm>
            <a:off x="768875" y="4265999"/>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51" name="Text Placeholder 21">
            <a:extLst>
              <a:ext uri="{FF2B5EF4-FFF2-40B4-BE49-F238E27FC236}">
                <a16:creationId xmlns:a16="http://schemas.microsoft.com/office/drawing/2014/main" id="{0EAE6862-CDA6-1249-BB94-0AC4B8FD7E47}"/>
              </a:ext>
            </a:extLst>
          </p:cNvPr>
          <p:cNvSpPr>
            <a:spLocks noGrp="1"/>
          </p:cNvSpPr>
          <p:nvPr>
            <p:ph type="body" sz="quarter" idx="35" hasCustomPrompt="1"/>
          </p:nvPr>
        </p:nvSpPr>
        <p:spPr>
          <a:xfrm>
            <a:off x="768875" y="4505719"/>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30" name="Text Placeholder 21">
            <a:extLst>
              <a:ext uri="{FF2B5EF4-FFF2-40B4-BE49-F238E27FC236}">
                <a16:creationId xmlns:a16="http://schemas.microsoft.com/office/drawing/2014/main" id="{5A7BC31E-85B6-4483-9D39-48FEEEFB0BA9}"/>
              </a:ext>
            </a:extLst>
          </p:cNvPr>
          <p:cNvSpPr>
            <a:spLocks noGrp="1"/>
          </p:cNvSpPr>
          <p:nvPr>
            <p:ph type="body" sz="quarter" idx="36" hasCustomPrompt="1"/>
          </p:nvPr>
        </p:nvSpPr>
        <p:spPr>
          <a:xfrm>
            <a:off x="768875" y="5320942"/>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53" name="Text Placeholder 21">
            <a:extLst>
              <a:ext uri="{FF2B5EF4-FFF2-40B4-BE49-F238E27FC236}">
                <a16:creationId xmlns:a16="http://schemas.microsoft.com/office/drawing/2014/main" id="{174567A5-4E61-1149-8013-D7EBF792E1D4}"/>
              </a:ext>
            </a:extLst>
          </p:cNvPr>
          <p:cNvSpPr>
            <a:spLocks noGrp="1"/>
          </p:cNvSpPr>
          <p:nvPr>
            <p:ph type="body" sz="quarter" idx="37" hasCustomPrompt="1"/>
          </p:nvPr>
        </p:nvSpPr>
        <p:spPr>
          <a:xfrm>
            <a:off x="768875" y="556066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18" name="Picture Placeholder 17">
            <a:extLst>
              <a:ext uri="{FF2B5EF4-FFF2-40B4-BE49-F238E27FC236}">
                <a16:creationId xmlns:a16="http://schemas.microsoft.com/office/drawing/2014/main" id="{BB55E146-CDC2-714E-AEDA-21D37E508E28}"/>
              </a:ext>
            </a:extLst>
          </p:cNvPr>
          <p:cNvSpPr>
            <a:spLocks noGrp="1"/>
          </p:cNvSpPr>
          <p:nvPr>
            <p:ph type="pic" sz="quarter" idx="11"/>
          </p:nvPr>
        </p:nvSpPr>
        <p:spPr>
          <a:xfrm>
            <a:off x="6096000" y="0"/>
            <a:ext cx="6096000" cy="6858000"/>
          </a:xfrm>
          <a:solidFill>
            <a:schemeClr val="tx1">
              <a:lumMod val="10000"/>
              <a:lumOff val="90000"/>
            </a:schemeClr>
          </a:solidFill>
        </p:spPr>
        <p:txBody>
          <a:bodyPr lIns="72000" tIns="72000" rIns="0"/>
          <a:lstStyle>
            <a:lvl1pPr>
              <a:defRPr sz="1400" b="0" i="0">
                <a:latin typeface="Oracle Sans Light" panose="020B0403020204020204" pitchFamily="34" charset="0"/>
                <a:cs typeface="Oracle Sans Light" panose="020B0403020204020204" pitchFamily="34" charset="0"/>
              </a:defRPr>
            </a:lvl1pPr>
          </a:lstStyle>
          <a:p>
            <a:r>
              <a:rPr lang="en-GB"/>
              <a:t>Click icon to add picture</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22" name="Slide Number Placeholder 7">
            <a:extLst>
              <a:ext uri="{FF2B5EF4-FFF2-40B4-BE49-F238E27FC236}">
                <a16:creationId xmlns:a16="http://schemas.microsoft.com/office/drawing/2014/main" id="{710BDE4B-0F81-4146-8022-38637429654C}"/>
              </a:ext>
            </a:extLst>
          </p:cNvPr>
          <p:cNvSpPr>
            <a:spLocks noGrp="1"/>
          </p:cNvSpPr>
          <p:nvPr>
            <p:ph type="sldNum" sz="quarter" idx="39"/>
          </p:nvPr>
        </p:nvSpPr>
        <p:spPr>
          <a:xfrm>
            <a:off x="762000" y="6423660"/>
            <a:ext cx="365760" cy="365760"/>
          </a:xfrm>
        </p:spPr>
        <p:txBody>
          <a:bodyPr/>
          <a:lstStyle/>
          <a:p>
            <a:fld id="{345D60D9-5372-5F40-9443-0F9AE5BDC3C8}" type="slidenum">
              <a:rPr lang="en-US" smtClean="0"/>
              <a:pPr/>
              <a:t>‹#›</a:t>
            </a:fld>
            <a:endParaRPr lang="en-US" dirty="0"/>
          </a:p>
        </p:txBody>
      </p:sp>
      <p:sp>
        <p:nvSpPr>
          <p:cNvPr id="21" name="Footer Placeholder 4">
            <a:extLst>
              <a:ext uri="{FF2B5EF4-FFF2-40B4-BE49-F238E27FC236}">
                <a16:creationId xmlns:a16="http://schemas.microsoft.com/office/drawing/2014/main" id="{37C10FD7-37A3-7E41-BEE7-941311B3265A}"/>
              </a:ext>
            </a:extLst>
          </p:cNvPr>
          <p:cNvSpPr>
            <a:spLocks noGrp="1"/>
          </p:cNvSpPr>
          <p:nvPr>
            <p:ph type="ftr" sz="quarter" idx="38"/>
          </p:nvPr>
        </p:nvSpPr>
        <p:spPr>
          <a:xfrm>
            <a:off x="1127759" y="6423978"/>
            <a:ext cx="5745379" cy="365125"/>
          </a:xfrm>
        </p:spPr>
        <p:txBody>
          <a:bodyPr/>
          <a:lstStyle/>
          <a:p>
            <a:r>
              <a:rPr lang="en-US"/>
              <a:t>Copyright © 2023, Oracle and/or its affiliates</a:t>
            </a:r>
            <a:endParaRPr lang="en-US" dirty="0"/>
          </a:p>
        </p:txBody>
      </p:sp>
      <p:sp>
        <p:nvSpPr>
          <p:cNvPr id="20" name="Date Placeholder 2">
            <a:extLst>
              <a:ext uri="{FF2B5EF4-FFF2-40B4-BE49-F238E27FC236}">
                <a16:creationId xmlns:a16="http://schemas.microsoft.com/office/drawing/2014/main" id="{43E70FE2-AA17-E349-8778-C606A039516B}"/>
              </a:ext>
            </a:extLst>
          </p:cNvPr>
          <p:cNvSpPr>
            <a:spLocks noGrp="1"/>
          </p:cNvSpPr>
          <p:nvPr>
            <p:ph type="dt" sz="half" idx="10"/>
          </p:nvPr>
        </p:nvSpPr>
        <p:spPr>
          <a:xfrm>
            <a:off x="6873138" y="6425604"/>
            <a:ext cx="2743200" cy="363500"/>
          </a:xfrm>
        </p:spPr>
        <p:txBody>
          <a:bodyPr/>
          <a:lstStyle/>
          <a:p>
            <a:r>
              <a:rPr lang="en-IN"/>
              <a:t>[Date]</a:t>
            </a:r>
            <a:endParaRPr lang="en-US" dirty="0"/>
          </a:p>
        </p:txBody>
      </p:sp>
    </p:spTree>
    <p:extLst>
      <p:ext uri="{BB962C8B-B14F-4D97-AF65-F5344CB8AC3E}">
        <p14:creationId xmlns:p14="http://schemas.microsoft.com/office/powerpoint/2010/main" val="3039930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Picture_Pillar">
    <p:bg>
      <p:bgPr>
        <a:solidFill>
          <a:schemeClr val="bg2"/>
        </a:solidFill>
        <a:effectLst/>
      </p:bgPr>
    </p:bg>
    <p:spTree>
      <p:nvGrpSpPr>
        <p:cNvPr id="1" name=""/>
        <p:cNvGrpSpPr/>
        <p:nvPr/>
      </p:nvGrpSpPr>
      <p:grpSpPr>
        <a:xfrm>
          <a:off x="0" y="0"/>
          <a:ext cx="0" cy="0"/>
          <a:chOff x="0" y="0"/>
          <a:chExt cx="0" cy="0"/>
        </a:xfrm>
      </p:grpSpPr>
      <p:sp>
        <p:nvSpPr>
          <p:cNvPr id="24" name="Oracle Logo">
            <a:extLst>
              <a:ext uri="{FF2B5EF4-FFF2-40B4-BE49-F238E27FC236}">
                <a16:creationId xmlns:a16="http://schemas.microsoft.com/office/drawing/2014/main" id="{20234EC2-C43E-4724-9A1C-B2BFA8DBA2E4}"/>
              </a:ext>
            </a:extLst>
          </p:cNvPr>
          <p:cNvSpPr/>
          <p:nvPr userDrawn="1"/>
        </p:nvSpPr>
        <p:spPr>
          <a:xfrm>
            <a:off x="761994" y="74677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2" name="Title 1">
            <a:extLst>
              <a:ext uri="{FF2B5EF4-FFF2-40B4-BE49-F238E27FC236}">
                <a16:creationId xmlns:a16="http://schemas.microsoft.com/office/drawing/2014/main" id="{21B00D9F-F86A-4D67-B0BD-4340D96B77E5}"/>
              </a:ext>
            </a:extLst>
          </p:cNvPr>
          <p:cNvSpPr>
            <a:spLocks noGrp="1"/>
          </p:cNvSpPr>
          <p:nvPr>
            <p:ph type="title" hasCustomPrompt="1"/>
          </p:nvPr>
        </p:nvSpPr>
        <p:spPr>
          <a:xfrm>
            <a:off x="768875" y="1262063"/>
            <a:ext cx="4744029" cy="822960"/>
          </a:xfrm>
        </p:spPr>
        <p:txBody>
          <a:bodyPr/>
          <a:lstStyle>
            <a:lvl1pPr>
              <a:defRPr>
                <a:solidFill>
                  <a:schemeClr val="accent6"/>
                </a:solidFill>
              </a:defRPr>
            </a:lvl1pPr>
          </a:lstStyle>
          <a:p>
            <a:r>
              <a:rPr lang="en-US" dirty="0"/>
              <a:t>Click to edit title text styles</a:t>
            </a:r>
          </a:p>
        </p:txBody>
      </p:sp>
      <p:sp>
        <p:nvSpPr>
          <p:cNvPr id="49" name="Text Placeholder 21">
            <a:extLst>
              <a:ext uri="{FF2B5EF4-FFF2-40B4-BE49-F238E27FC236}">
                <a16:creationId xmlns:a16="http://schemas.microsoft.com/office/drawing/2014/main" id="{A52152CC-50B5-7140-BBBC-894BE50DE477}"/>
              </a:ext>
            </a:extLst>
          </p:cNvPr>
          <p:cNvSpPr>
            <a:spLocks noGrp="1"/>
          </p:cNvSpPr>
          <p:nvPr>
            <p:ph type="body" sz="quarter" idx="33" hasCustomPrompt="1"/>
          </p:nvPr>
        </p:nvSpPr>
        <p:spPr>
          <a:xfrm>
            <a:off x="768875" y="2201983"/>
            <a:ext cx="4762530" cy="720907"/>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23" name="Text Placeholder 21">
            <a:extLst>
              <a:ext uri="{FF2B5EF4-FFF2-40B4-BE49-F238E27FC236}">
                <a16:creationId xmlns:a16="http://schemas.microsoft.com/office/drawing/2014/main" id="{C4A419AC-E394-4F09-9A77-6C90F7D2079C}"/>
              </a:ext>
            </a:extLst>
          </p:cNvPr>
          <p:cNvSpPr>
            <a:spLocks noGrp="1"/>
          </p:cNvSpPr>
          <p:nvPr>
            <p:ph type="body" sz="quarter" idx="32" hasCustomPrompt="1"/>
          </p:nvPr>
        </p:nvSpPr>
        <p:spPr>
          <a:xfrm>
            <a:off x="768875" y="3154820"/>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7" name="Text Placeholder 21">
            <a:extLst>
              <a:ext uri="{FF2B5EF4-FFF2-40B4-BE49-F238E27FC236}">
                <a16:creationId xmlns:a16="http://schemas.microsoft.com/office/drawing/2014/main" id="{660F5D63-026D-C24C-B47E-EA653246EDDA}"/>
              </a:ext>
            </a:extLst>
          </p:cNvPr>
          <p:cNvSpPr>
            <a:spLocks noGrp="1"/>
          </p:cNvSpPr>
          <p:nvPr>
            <p:ph type="body" sz="quarter" idx="31" hasCustomPrompt="1"/>
          </p:nvPr>
        </p:nvSpPr>
        <p:spPr>
          <a:xfrm>
            <a:off x="768875" y="339675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25" name="Text Placeholder 21">
            <a:extLst>
              <a:ext uri="{FF2B5EF4-FFF2-40B4-BE49-F238E27FC236}">
                <a16:creationId xmlns:a16="http://schemas.microsoft.com/office/drawing/2014/main" id="{B098E466-A42C-4341-9C17-D827E7913C0D}"/>
              </a:ext>
            </a:extLst>
          </p:cNvPr>
          <p:cNvSpPr>
            <a:spLocks noGrp="1"/>
          </p:cNvSpPr>
          <p:nvPr>
            <p:ph type="body" sz="quarter" idx="34" hasCustomPrompt="1"/>
          </p:nvPr>
        </p:nvSpPr>
        <p:spPr>
          <a:xfrm>
            <a:off x="768875" y="4265999"/>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51" name="Text Placeholder 21">
            <a:extLst>
              <a:ext uri="{FF2B5EF4-FFF2-40B4-BE49-F238E27FC236}">
                <a16:creationId xmlns:a16="http://schemas.microsoft.com/office/drawing/2014/main" id="{0EAE6862-CDA6-1249-BB94-0AC4B8FD7E47}"/>
              </a:ext>
            </a:extLst>
          </p:cNvPr>
          <p:cNvSpPr>
            <a:spLocks noGrp="1"/>
          </p:cNvSpPr>
          <p:nvPr>
            <p:ph type="body" sz="quarter" idx="35" hasCustomPrompt="1"/>
          </p:nvPr>
        </p:nvSpPr>
        <p:spPr>
          <a:xfrm>
            <a:off x="768875" y="4505719"/>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30" name="Text Placeholder 21">
            <a:extLst>
              <a:ext uri="{FF2B5EF4-FFF2-40B4-BE49-F238E27FC236}">
                <a16:creationId xmlns:a16="http://schemas.microsoft.com/office/drawing/2014/main" id="{5A7BC31E-85B6-4483-9D39-48FEEEFB0BA9}"/>
              </a:ext>
            </a:extLst>
          </p:cNvPr>
          <p:cNvSpPr>
            <a:spLocks noGrp="1"/>
          </p:cNvSpPr>
          <p:nvPr>
            <p:ph type="body" sz="quarter" idx="36" hasCustomPrompt="1"/>
          </p:nvPr>
        </p:nvSpPr>
        <p:spPr>
          <a:xfrm>
            <a:off x="768875" y="5320942"/>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53" name="Text Placeholder 21">
            <a:extLst>
              <a:ext uri="{FF2B5EF4-FFF2-40B4-BE49-F238E27FC236}">
                <a16:creationId xmlns:a16="http://schemas.microsoft.com/office/drawing/2014/main" id="{174567A5-4E61-1149-8013-D7EBF792E1D4}"/>
              </a:ext>
            </a:extLst>
          </p:cNvPr>
          <p:cNvSpPr>
            <a:spLocks noGrp="1"/>
          </p:cNvSpPr>
          <p:nvPr>
            <p:ph type="body" sz="quarter" idx="37" hasCustomPrompt="1"/>
          </p:nvPr>
        </p:nvSpPr>
        <p:spPr>
          <a:xfrm>
            <a:off x="768875" y="556066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18" name="Picture Placeholder 17">
            <a:extLst>
              <a:ext uri="{FF2B5EF4-FFF2-40B4-BE49-F238E27FC236}">
                <a16:creationId xmlns:a16="http://schemas.microsoft.com/office/drawing/2014/main" id="{BB55E146-CDC2-714E-AEDA-21D37E508E28}"/>
              </a:ext>
            </a:extLst>
          </p:cNvPr>
          <p:cNvSpPr>
            <a:spLocks noGrp="1"/>
          </p:cNvSpPr>
          <p:nvPr>
            <p:ph type="pic" sz="quarter" idx="11"/>
          </p:nvPr>
        </p:nvSpPr>
        <p:spPr>
          <a:xfrm>
            <a:off x="6096000" y="0"/>
            <a:ext cx="6096000" cy="6858000"/>
          </a:xfrm>
          <a:solidFill>
            <a:schemeClr val="tx1">
              <a:lumMod val="10000"/>
              <a:lumOff val="90000"/>
            </a:schemeClr>
          </a:solidFill>
        </p:spPr>
        <p:txBody>
          <a:bodyPr lIns="72000" tIns="72000" rIns="0"/>
          <a:lstStyle>
            <a:lvl1pPr>
              <a:defRPr sz="1400" b="0" i="0">
                <a:latin typeface="Oracle Sans Light" panose="020B0403020204020204" pitchFamily="34" charset="0"/>
                <a:cs typeface="Oracle Sans Light" panose="020B0403020204020204" pitchFamily="34" charset="0"/>
              </a:defRPr>
            </a:lvl1pPr>
          </a:lstStyle>
          <a:p>
            <a:r>
              <a:rPr lang="en-GB"/>
              <a:t>Click icon to add picture</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22" name="Slide Number Placeholder 7">
            <a:extLst>
              <a:ext uri="{FF2B5EF4-FFF2-40B4-BE49-F238E27FC236}">
                <a16:creationId xmlns:a16="http://schemas.microsoft.com/office/drawing/2014/main" id="{710BDE4B-0F81-4146-8022-38637429654C}"/>
              </a:ext>
            </a:extLst>
          </p:cNvPr>
          <p:cNvSpPr>
            <a:spLocks noGrp="1"/>
          </p:cNvSpPr>
          <p:nvPr>
            <p:ph type="sldNum" sz="quarter" idx="39"/>
          </p:nvPr>
        </p:nvSpPr>
        <p:spPr>
          <a:xfrm>
            <a:off x="762000" y="6423660"/>
            <a:ext cx="365760" cy="365760"/>
          </a:xfrm>
        </p:spPr>
        <p:txBody>
          <a:bodyPr/>
          <a:lstStyle/>
          <a:p>
            <a:fld id="{345D60D9-5372-5F40-9443-0F9AE5BDC3C8}" type="slidenum">
              <a:rPr lang="en-US" smtClean="0"/>
              <a:pPr/>
              <a:t>‹#›</a:t>
            </a:fld>
            <a:endParaRPr lang="en-US" dirty="0"/>
          </a:p>
        </p:txBody>
      </p:sp>
      <p:sp>
        <p:nvSpPr>
          <p:cNvPr id="21" name="Footer Placeholder 4">
            <a:extLst>
              <a:ext uri="{FF2B5EF4-FFF2-40B4-BE49-F238E27FC236}">
                <a16:creationId xmlns:a16="http://schemas.microsoft.com/office/drawing/2014/main" id="{37C10FD7-37A3-7E41-BEE7-941311B3265A}"/>
              </a:ext>
            </a:extLst>
          </p:cNvPr>
          <p:cNvSpPr>
            <a:spLocks noGrp="1"/>
          </p:cNvSpPr>
          <p:nvPr>
            <p:ph type="ftr" sz="quarter" idx="38"/>
          </p:nvPr>
        </p:nvSpPr>
        <p:spPr>
          <a:xfrm>
            <a:off x="1127759" y="6423978"/>
            <a:ext cx="5745379" cy="365125"/>
          </a:xfrm>
        </p:spPr>
        <p:txBody>
          <a:bodyPr/>
          <a:lstStyle/>
          <a:p>
            <a:r>
              <a:rPr lang="en-US"/>
              <a:t>Copyright © 2023, Oracle and/or its affiliates</a:t>
            </a:r>
            <a:endParaRPr lang="en-US" dirty="0"/>
          </a:p>
        </p:txBody>
      </p:sp>
      <p:sp>
        <p:nvSpPr>
          <p:cNvPr id="20" name="Date Placeholder 2">
            <a:extLst>
              <a:ext uri="{FF2B5EF4-FFF2-40B4-BE49-F238E27FC236}">
                <a16:creationId xmlns:a16="http://schemas.microsoft.com/office/drawing/2014/main" id="{43E70FE2-AA17-E349-8778-C606A039516B}"/>
              </a:ext>
            </a:extLst>
          </p:cNvPr>
          <p:cNvSpPr>
            <a:spLocks noGrp="1"/>
          </p:cNvSpPr>
          <p:nvPr>
            <p:ph type="dt" sz="half" idx="10"/>
          </p:nvPr>
        </p:nvSpPr>
        <p:spPr>
          <a:xfrm>
            <a:off x="6873138" y="6425604"/>
            <a:ext cx="2743200" cy="363500"/>
          </a:xfrm>
        </p:spPr>
        <p:txBody>
          <a:bodyPr/>
          <a:lstStyle/>
          <a:p>
            <a:r>
              <a:rPr lang="en-IN"/>
              <a:t>[Date]</a:t>
            </a:r>
            <a:endParaRPr lang="en-US" dirty="0"/>
          </a:p>
        </p:txBody>
      </p:sp>
    </p:spTree>
    <p:extLst>
      <p:ext uri="{BB962C8B-B14F-4D97-AF65-F5344CB8AC3E}">
        <p14:creationId xmlns:p14="http://schemas.microsoft.com/office/powerpoint/2010/main" val="2436342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DataPattern_2Partners_Pillar">
    <p:bg>
      <p:bgPr>
        <a:solidFill>
          <a:schemeClr val="bg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6096000" y="-12293"/>
            <a:ext cx="6096000" cy="687029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6F577B"/>
              </a:solidFill>
            </a:endParaRPr>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userDrawn="1"/>
        </p:nvSpPr>
        <p:spPr>
          <a:xfrm>
            <a:off x="6096000" y="0"/>
            <a:ext cx="6096000" cy="6858000"/>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racle Logo">
            <a:extLst>
              <a:ext uri="{FF2B5EF4-FFF2-40B4-BE49-F238E27FC236}">
                <a16:creationId xmlns:a16="http://schemas.microsoft.com/office/drawing/2014/main" id="{DB97F15E-C2AC-458A-AB4E-12CB5E43279B}"/>
              </a:ext>
            </a:extLst>
          </p:cNvPr>
          <p:cNvSpPr/>
          <p:nvPr userDrawn="1"/>
        </p:nvSpPr>
        <p:spPr>
          <a:xfrm>
            <a:off x="761994" y="74677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24" name="Plus Sign">
            <a:extLst>
              <a:ext uri="{FF2B5EF4-FFF2-40B4-BE49-F238E27FC236}">
                <a16:creationId xmlns:a16="http://schemas.microsoft.com/office/drawing/2014/main" id="{067C8C4F-D226-4A88-8E74-42CD412BEABD}"/>
              </a:ext>
            </a:extLst>
          </p:cNvPr>
          <p:cNvSpPr txBox="1"/>
          <p:nvPr userDrawn="1"/>
        </p:nvSpPr>
        <p:spPr>
          <a:xfrm>
            <a:off x="1983598" y="60450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26" name="Content Placeholder 7">
            <a:extLst>
              <a:ext uri="{FF2B5EF4-FFF2-40B4-BE49-F238E27FC236}">
                <a16:creationId xmlns:a16="http://schemas.microsoft.com/office/drawing/2014/main" id="{23A3FE2A-025B-463A-B213-D7028DCD3A12}"/>
              </a:ext>
            </a:extLst>
          </p:cNvPr>
          <p:cNvSpPr>
            <a:spLocks noGrp="1"/>
          </p:cNvSpPr>
          <p:nvPr>
            <p:ph sz="quarter" idx="28" hasCustomPrompt="1"/>
          </p:nvPr>
        </p:nvSpPr>
        <p:spPr>
          <a:xfrm>
            <a:off x="2451100" y="56197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27" name="Plus Sign">
            <a:extLst>
              <a:ext uri="{FF2B5EF4-FFF2-40B4-BE49-F238E27FC236}">
                <a16:creationId xmlns:a16="http://schemas.microsoft.com/office/drawing/2014/main" id="{EC0626DE-30BE-444A-96FA-5B8A266AA70E}"/>
              </a:ext>
            </a:extLst>
          </p:cNvPr>
          <p:cNvSpPr txBox="1"/>
          <p:nvPr userDrawn="1"/>
        </p:nvSpPr>
        <p:spPr>
          <a:xfrm>
            <a:off x="3808218" y="60450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35" name="Content Placeholder 7">
            <a:extLst>
              <a:ext uri="{FF2B5EF4-FFF2-40B4-BE49-F238E27FC236}">
                <a16:creationId xmlns:a16="http://schemas.microsoft.com/office/drawing/2014/main" id="{1D1052D3-7509-4FCF-ACC9-317023411DAE}"/>
              </a:ext>
            </a:extLst>
          </p:cNvPr>
          <p:cNvSpPr>
            <a:spLocks noGrp="1"/>
          </p:cNvSpPr>
          <p:nvPr>
            <p:ph sz="quarter" idx="29" hasCustomPrompt="1"/>
          </p:nvPr>
        </p:nvSpPr>
        <p:spPr>
          <a:xfrm>
            <a:off x="4270375" y="56197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36" name="Title 1">
            <a:extLst>
              <a:ext uri="{FF2B5EF4-FFF2-40B4-BE49-F238E27FC236}">
                <a16:creationId xmlns:a16="http://schemas.microsoft.com/office/drawing/2014/main" id="{4FEA84EC-BA08-4B04-90E8-32867FCEA130}"/>
              </a:ext>
            </a:extLst>
          </p:cNvPr>
          <p:cNvSpPr>
            <a:spLocks noGrp="1"/>
          </p:cNvSpPr>
          <p:nvPr>
            <p:ph type="title" hasCustomPrompt="1"/>
          </p:nvPr>
        </p:nvSpPr>
        <p:spPr>
          <a:xfrm>
            <a:off x="768875" y="1262063"/>
            <a:ext cx="4744029" cy="822960"/>
          </a:xfrm>
        </p:spPr>
        <p:txBody>
          <a:bodyPr/>
          <a:lstStyle>
            <a:lvl1pPr>
              <a:defRPr>
                <a:solidFill>
                  <a:schemeClr val="accent6"/>
                </a:solidFill>
              </a:defRPr>
            </a:lvl1pPr>
          </a:lstStyle>
          <a:p>
            <a:r>
              <a:rPr lang="en-US" dirty="0"/>
              <a:t>Click to edit title text styles</a:t>
            </a:r>
          </a:p>
        </p:txBody>
      </p:sp>
      <p:sp>
        <p:nvSpPr>
          <p:cNvPr id="37" name="Text Placeholder 21">
            <a:extLst>
              <a:ext uri="{FF2B5EF4-FFF2-40B4-BE49-F238E27FC236}">
                <a16:creationId xmlns:a16="http://schemas.microsoft.com/office/drawing/2014/main" id="{B675487E-F9A2-4654-92D8-EE75F36D0E03}"/>
              </a:ext>
            </a:extLst>
          </p:cNvPr>
          <p:cNvSpPr>
            <a:spLocks noGrp="1"/>
          </p:cNvSpPr>
          <p:nvPr>
            <p:ph type="body" sz="quarter" idx="33" hasCustomPrompt="1"/>
          </p:nvPr>
        </p:nvSpPr>
        <p:spPr>
          <a:xfrm>
            <a:off x="768875" y="2201983"/>
            <a:ext cx="4762530" cy="720907"/>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38" name="Text Placeholder 21">
            <a:extLst>
              <a:ext uri="{FF2B5EF4-FFF2-40B4-BE49-F238E27FC236}">
                <a16:creationId xmlns:a16="http://schemas.microsoft.com/office/drawing/2014/main" id="{CC2F6260-A3FC-436D-B80E-C15684B02864}"/>
              </a:ext>
            </a:extLst>
          </p:cNvPr>
          <p:cNvSpPr>
            <a:spLocks noGrp="1"/>
          </p:cNvSpPr>
          <p:nvPr>
            <p:ph type="body" sz="quarter" idx="32" hasCustomPrompt="1"/>
          </p:nvPr>
        </p:nvSpPr>
        <p:spPr>
          <a:xfrm>
            <a:off x="768875" y="3154820"/>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39" name="Text Placeholder 21">
            <a:extLst>
              <a:ext uri="{FF2B5EF4-FFF2-40B4-BE49-F238E27FC236}">
                <a16:creationId xmlns:a16="http://schemas.microsoft.com/office/drawing/2014/main" id="{C7E6874A-8C80-4A03-BF5F-11EC580F93D6}"/>
              </a:ext>
            </a:extLst>
          </p:cNvPr>
          <p:cNvSpPr>
            <a:spLocks noGrp="1"/>
          </p:cNvSpPr>
          <p:nvPr>
            <p:ph type="body" sz="quarter" idx="31" hasCustomPrompt="1"/>
          </p:nvPr>
        </p:nvSpPr>
        <p:spPr>
          <a:xfrm>
            <a:off x="768875" y="339675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0" name="Text Placeholder 21">
            <a:extLst>
              <a:ext uri="{FF2B5EF4-FFF2-40B4-BE49-F238E27FC236}">
                <a16:creationId xmlns:a16="http://schemas.microsoft.com/office/drawing/2014/main" id="{F022A190-2E26-447E-8A41-28798A5BBD35}"/>
              </a:ext>
            </a:extLst>
          </p:cNvPr>
          <p:cNvSpPr>
            <a:spLocks noGrp="1"/>
          </p:cNvSpPr>
          <p:nvPr>
            <p:ph type="body" sz="quarter" idx="34" hasCustomPrompt="1"/>
          </p:nvPr>
        </p:nvSpPr>
        <p:spPr>
          <a:xfrm>
            <a:off x="768875" y="4265999"/>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1" name="Text Placeholder 21">
            <a:extLst>
              <a:ext uri="{FF2B5EF4-FFF2-40B4-BE49-F238E27FC236}">
                <a16:creationId xmlns:a16="http://schemas.microsoft.com/office/drawing/2014/main" id="{6249FD8E-B43E-4A91-917F-4C356B2BDE8F}"/>
              </a:ext>
            </a:extLst>
          </p:cNvPr>
          <p:cNvSpPr>
            <a:spLocks noGrp="1"/>
          </p:cNvSpPr>
          <p:nvPr>
            <p:ph type="body" sz="quarter" idx="35" hasCustomPrompt="1"/>
          </p:nvPr>
        </p:nvSpPr>
        <p:spPr>
          <a:xfrm>
            <a:off x="768875" y="4505719"/>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3" name="Text Placeholder 21">
            <a:extLst>
              <a:ext uri="{FF2B5EF4-FFF2-40B4-BE49-F238E27FC236}">
                <a16:creationId xmlns:a16="http://schemas.microsoft.com/office/drawing/2014/main" id="{665E9D10-286E-4831-9502-E1624AF0292D}"/>
              </a:ext>
            </a:extLst>
          </p:cNvPr>
          <p:cNvSpPr>
            <a:spLocks noGrp="1"/>
          </p:cNvSpPr>
          <p:nvPr>
            <p:ph type="body" sz="quarter" idx="36" hasCustomPrompt="1"/>
          </p:nvPr>
        </p:nvSpPr>
        <p:spPr>
          <a:xfrm>
            <a:off x="768875" y="5320942"/>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4" name="Text Placeholder 21">
            <a:extLst>
              <a:ext uri="{FF2B5EF4-FFF2-40B4-BE49-F238E27FC236}">
                <a16:creationId xmlns:a16="http://schemas.microsoft.com/office/drawing/2014/main" id="{F91925F3-C22A-4C21-A61E-F02366E45214}"/>
              </a:ext>
            </a:extLst>
          </p:cNvPr>
          <p:cNvSpPr>
            <a:spLocks noGrp="1"/>
          </p:cNvSpPr>
          <p:nvPr>
            <p:ph type="body" sz="quarter" idx="37" hasCustomPrompt="1"/>
          </p:nvPr>
        </p:nvSpPr>
        <p:spPr>
          <a:xfrm>
            <a:off x="768875" y="556066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34" name="Slide Number Placeholder 7">
            <a:extLst>
              <a:ext uri="{FF2B5EF4-FFF2-40B4-BE49-F238E27FC236}">
                <a16:creationId xmlns:a16="http://schemas.microsoft.com/office/drawing/2014/main" id="{B9ACEF22-59BD-0E4E-B28E-821248CD1D91}"/>
              </a:ext>
            </a:extLst>
          </p:cNvPr>
          <p:cNvSpPr>
            <a:spLocks noGrp="1"/>
          </p:cNvSpPr>
          <p:nvPr>
            <p:ph type="sldNum" sz="quarter" idx="38"/>
          </p:nvPr>
        </p:nvSpPr>
        <p:spPr>
          <a:xfrm>
            <a:off x="762000" y="6423660"/>
            <a:ext cx="365760" cy="365760"/>
          </a:xfrm>
        </p:spPr>
        <p:txBody>
          <a:bodyPr/>
          <a:lstStyle/>
          <a:p>
            <a:fld id="{345D60D9-5372-5F40-9443-0F9AE5BDC3C8}" type="slidenum">
              <a:rPr lang="en-US" smtClean="0"/>
              <a:pPr/>
              <a:t>‹#›</a:t>
            </a:fld>
            <a:endParaRPr lang="en-US" dirty="0"/>
          </a:p>
        </p:txBody>
      </p:sp>
      <p:sp>
        <p:nvSpPr>
          <p:cNvPr id="33" name="Footer Placeholder 4">
            <a:extLst>
              <a:ext uri="{FF2B5EF4-FFF2-40B4-BE49-F238E27FC236}">
                <a16:creationId xmlns:a16="http://schemas.microsoft.com/office/drawing/2014/main" id="{1CB3A7BA-558C-784A-BDC2-8AEC06D83CA7}"/>
              </a:ext>
            </a:extLst>
          </p:cNvPr>
          <p:cNvSpPr>
            <a:spLocks noGrp="1"/>
          </p:cNvSpPr>
          <p:nvPr>
            <p:ph type="ftr" sz="quarter" idx="11"/>
          </p:nvPr>
        </p:nvSpPr>
        <p:spPr>
          <a:xfrm>
            <a:off x="1127759" y="6423978"/>
            <a:ext cx="5745379" cy="365125"/>
          </a:xfrm>
        </p:spPr>
        <p:txBody>
          <a:bodyPr/>
          <a:lstStyle/>
          <a:p>
            <a:r>
              <a:rPr lang="en-US"/>
              <a:t>Copyright © 2023, Oracle and/or its affiliates</a:t>
            </a:r>
            <a:endParaRPr lang="en-US" dirty="0"/>
          </a:p>
        </p:txBody>
      </p:sp>
      <p:sp>
        <p:nvSpPr>
          <p:cNvPr id="32" name="Date Placeholder 2">
            <a:extLst>
              <a:ext uri="{FF2B5EF4-FFF2-40B4-BE49-F238E27FC236}">
                <a16:creationId xmlns:a16="http://schemas.microsoft.com/office/drawing/2014/main" id="{81DD0AE7-58C9-8B40-9E0F-293014B45611}"/>
              </a:ext>
            </a:extLst>
          </p:cNvPr>
          <p:cNvSpPr>
            <a:spLocks noGrp="1"/>
          </p:cNvSpPr>
          <p:nvPr>
            <p:ph type="dt" sz="half" idx="10"/>
          </p:nvPr>
        </p:nvSpPr>
        <p:spPr>
          <a:xfrm>
            <a:off x="6873138" y="6425604"/>
            <a:ext cx="2743200" cy="363500"/>
          </a:xfrm>
        </p:spPr>
        <p:txBody>
          <a:bodyPr/>
          <a:lstStyle/>
          <a:p>
            <a:r>
              <a:rPr lang="en-IN"/>
              <a:t>[Date]</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2334798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DataPattern_Partner_Pillar">
    <p:bg>
      <p:bgPr>
        <a:solidFill>
          <a:schemeClr val="bg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6096000" y="-12293"/>
            <a:ext cx="6096000" cy="687029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6F577B"/>
              </a:solidFill>
            </a:endParaRPr>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userDrawn="1"/>
        </p:nvSpPr>
        <p:spPr>
          <a:xfrm>
            <a:off x="6096000" y="0"/>
            <a:ext cx="6096000" cy="6858000"/>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racle Logo">
            <a:extLst>
              <a:ext uri="{FF2B5EF4-FFF2-40B4-BE49-F238E27FC236}">
                <a16:creationId xmlns:a16="http://schemas.microsoft.com/office/drawing/2014/main" id="{DB97F15E-C2AC-458A-AB4E-12CB5E43279B}"/>
              </a:ext>
            </a:extLst>
          </p:cNvPr>
          <p:cNvSpPr/>
          <p:nvPr userDrawn="1"/>
        </p:nvSpPr>
        <p:spPr>
          <a:xfrm>
            <a:off x="761994" y="74677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24" name="Plus Sign">
            <a:extLst>
              <a:ext uri="{FF2B5EF4-FFF2-40B4-BE49-F238E27FC236}">
                <a16:creationId xmlns:a16="http://schemas.microsoft.com/office/drawing/2014/main" id="{067C8C4F-D226-4A88-8E74-42CD412BEABD}"/>
              </a:ext>
            </a:extLst>
          </p:cNvPr>
          <p:cNvSpPr txBox="1"/>
          <p:nvPr userDrawn="1"/>
        </p:nvSpPr>
        <p:spPr>
          <a:xfrm>
            <a:off x="1983598" y="60450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26" name="Content Placeholder 7">
            <a:extLst>
              <a:ext uri="{FF2B5EF4-FFF2-40B4-BE49-F238E27FC236}">
                <a16:creationId xmlns:a16="http://schemas.microsoft.com/office/drawing/2014/main" id="{23A3FE2A-025B-463A-B213-D7028DCD3A12}"/>
              </a:ext>
            </a:extLst>
          </p:cNvPr>
          <p:cNvSpPr>
            <a:spLocks noGrp="1"/>
          </p:cNvSpPr>
          <p:nvPr>
            <p:ph sz="quarter" idx="28" hasCustomPrompt="1"/>
          </p:nvPr>
        </p:nvSpPr>
        <p:spPr>
          <a:xfrm>
            <a:off x="2451100" y="56197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36" name="Title 1">
            <a:extLst>
              <a:ext uri="{FF2B5EF4-FFF2-40B4-BE49-F238E27FC236}">
                <a16:creationId xmlns:a16="http://schemas.microsoft.com/office/drawing/2014/main" id="{4FEA84EC-BA08-4B04-90E8-32867FCEA130}"/>
              </a:ext>
            </a:extLst>
          </p:cNvPr>
          <p:cNvSpPr>
            <a:spLocks noGrp="1"/>
          </p:cNvSpPr>
          <p:nvPr>
            <p:ph type="title" hasCustomPrompt="1"/>
          </p:nvPr>
        </p:nvSpPr>
        <p:spPr>
          <a:xfrm>
            <a:off x="768875" y="1262063"/>
            <a:ext cx="4744029" cy="822960"/>
          </a:xfrm>
        </p:spPr>
        <p:txBody>
          <a:bodyPr/>
          <a:lstStyle>
            <a:lvl1pPr>
              <a:defRPr>
                <a:solidFill>
                  <a:schemeClr val="accent6"/>
                </a:solidFill>
              </a:defRPr>
            </a:lvl1pPr>
          </a:lstStyle>
          <a:p>
            <a:r>
              <a:rPr lang="en-US" dirty="0"/>
              <a:t>Click to edit title text styles</a:t>
            </a:r>
          </a:p>
        </p:txBody>
      </p:sp>
      <p:sp>
        <p:nvSpPr>
          <p:cNvPr id="37" name="Text Placeholder 21">
            <a:extLst>
              <a:ext uri="{FF2B5EF4-FFF2-40B4-BE49-F238E27FC236}">
                <a16:creationId xmlns:a16="http://schemas.microsoft.com/office/drawing/2014/main" id="{B675487E-F9A2-4654-92D8-EE75F36D0E03}"/>
              </a:ext>
            </a:extLst>
          </p:cNvPr>
          <p:cNvSpPr>
            <a:spLocks noGrp="1"/>
          </p:cNvSpPr>
          <p:nvPr>
            <p:ph type="body" sz="quarter" idx="33" hasCustomPrompt="1"/>
          </p:nvPr>
        </p:nvSpPr>
        <p:spPr>
          <a:xfrm>
            <a:off x="768875" y="2201983"/>
            <a:ext cx="4762530" cy="720907"/>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38" name="Text Placeholder 21">
            <a:extLst>
              <a:ext uri="{FF2B5EF4-FFF2-40B4-BE49-F238E27FC236}">
                <a16:creationId xmlns:a16="http://schemas.microsoft.com/office/drawing/2014/main" id="{CC2F6260-A3FC-436D-B80E-C15684B02864}"/>
              </a:ext>
            </a:extLst>
          </p:cNvPr>
          <p:cNvSpPr>
            <a:spLocks noGrp="1"/>
          </p:cNvSpPr>
          <p:nvPr>
            <p:ph type="body" sz="quarter" idx="32" hasCustomPrompt="1"/>
          </p:nvPr>
        </p:nvSpPr>
        <p:spPr>
          <a:xfrm>
            <a:off x="768875" y="3154820"/>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39" name="Text Placeholder 21">
            <a:extLst>
              <a:ext uri="{FF2B5EF4-FFF2-40B4-BE49-F238E27FC236}">
                <a16:creationId xmlns:a16="http://schemas.microsoft.com/office/drawing/2014/main" id="{C7E6874A-8C80-4A03-BF5F-11EC580F93D6}"/>
              </a:ext>
            </a:extLst>
          </p:cNvPr>
          <p:cNvSpPr>
            <a:spLocks noGrp="1"/>
          </p:cNvSpPr>
          <p:nvPr>
            <p:ph type="body" sz="quarter" idx="31" hasCustomPrompt="1"/>
          </p:nvPr>
        </p:nvSpPr>
        <p:spPr>
          <a:xfrm>
            <a:off x="768875" y="339675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0" name="Text Placeholder 21">
            <a:extLst>
              <a:ext uri="{FF2B5EF4-FFF2-40B4-BE49-F238E27FC236}">
                <a16:creationId xmlns:a16="http://schemas.microsoft.com/office/drawing/2014/main" id="{F022A190-2E26-447E-8A41-28798A5BBD35}"/>
              </a:ext>
            </a:extLst>
          </p:cNvPr>
          <p:cNvSpPr>
            <a:spLocks noGrp="1"/>
          </p:cNvSpPr>
          <p:nvPr>
            <p:ph type="body" sz="quarter" idx="34" hasCustomPrompt="1"/>
          </p:nvPr>
        </p:nvSpPr>
        <p:spPr>
          <a:xfrm>
            <a:off x="768875" y="4265999"/>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1" name="Text Placeholder 21">
            <a:extLst>
              <a:ext uri="{FF2B5EF4-FFF2-40B4-BE49-F238E27FC236}">
                <a16:creationId xmlns:a16="http://schemas.microsoft.com/office/drawing/2014/main" id="{6249FD8E-B43E-4A91-917F-4C356B2BDE8F}"/>
              </a:ext>
            </a:extLst>
          </p:cNvPr>
          <p:cNvSpPr>
            <a:spLocks noGrp="1"/>
          </p:cNvSpPr>
          <p:nvPr>
            <p:ph type="body" sz="quarter" idx="35" hasCustomPrompt="1"/>
          </p:nvPr>
        </p:nvSpPr>
        <p:spPr>
          <a:xfrm>
            <a:off x="768875" y="4505719"/>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3" name="Text Placeholder 21">
            <a:extLst>
              <a:ext uri="{FF2B5EF4-FFF2-40B4-BE49-F238E27FC236}">
                <a16:creationId xmlns:a16="http://schemas.microsoft.com/office/drawing/2014/main" id="{665E9D10-286E-4831-9502-E1624AF0292D}"/>
              </a:ext>
            </a:extLst>
          </p:cNvPr>
          <p:cNvSpPr>
            <a:spLocks noGrp="1"/>
          </p:cNvSpPr>
          <p:nvPr>
            <p:ph type="body" sz="quarter" idx="36" hasCustomPrompt="1"/>
          </p:nvPr>
        </p:nvSpPr>
        <p:spPr>
          <a:xfrm>
            <a:off x="768875" y="5320942"/>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4" name="Text Placeholder 21">
            <a:extLst>
              <a:ext uri="{FF2B5EF4-FFF2-40B4-BE49-F238E27FC236}">
                <a16:creationId xmlns:a16="http://schemas.microsoft.com/office/drawing/2014/main" id="{F91925F3-C22A-4C21-A61E-F02366E45214}"/>
              </a:ext>
            </a:extLst>
          </p:cNvPr>
          <p:cNvSpPr>
            <a:spLocks noGrp="1"/>
          </p:cNvSpPr>
          <p:nvPr>
            <p:ph type="body" sz="quarter" idx="37" hasCustomPrompt="1"/>
          </p:nvPr>
        </p:nvSpPr>
        <p:spPr>
          <a:xfrm>
            <a:off x="768875" y="556066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34" name="Slide Number Placeholder 7">
            <a:extLst>
              <a:ext uri="{FF2B5EF4-FFF2-40B4-BE49-F238E27FC236}">
                <a16:creationId xmlns:a16="http://schemas.microsoft.com/office/drawing/2014/main" id="{B9ACEF22-59BD-0E4E-B28E-821248CD1D91}"/>
              </a:ext>
            </a:extLst>
          </p:cNvPr>
          <p:cNvSpPr>
            <a:spLocks noGrp="1"/>
          </p:cNvSpPr>
          <p:nvPr>
            <p:ph type="sldNum" sz="quarter" idx="38"/>
          </p:nvPr>
        </p:nvSpPr>
        <p:spPr>
          <a:xfrm>
            <a:off x="762000" y="6423660"/>
            <a:ext cx="365760" cy="365760"/>
          </a:xfrm>
        </p:spPr>
        <p:txBody>
          <a:bodyPr/>
          <a:lstStyle/>
          <a:p>
            <a:fld id="{345D60D9-5372-5F40-9443-0F9AE5BDC3C8}" type="slidenum">
              <a:rPr lang="en-US" smtClean="0"/>
              <a:pPr/>
              <a:t>‹#›</a:t>
            </a:fld>
            <a:endParaRPr lang="en-US" dirty="0"/>
          </a:p>
        </p:txBody>
      </p:sp>
      <p:sp>
        <p:nvSpPr>
          <p:cNvPr id="33" name="Footer Placeholder 4">
            <a:extLst>
              <a:ext uri="{FF2B5EF4-FFF2-40B4-BE49-F238E27FC236}">
                <a16:creationId xmlns:a16="http://schemas.microsoft.com/office/drawing/2014/main" id="{1CB3A7BA-558C-784A-BDC2-8AEC06D83CA7}"/>
              </a:ext>
            </a:extLst>
          </p:cNvPr>
          <p:cNvSpPr>
            <a:spLocks noGrp="1"/>
          </p:cNvSpPr>
          <p:nvPr>
            <p:ph type="ftr" sz="quarter" idx="11"/>
          </p:nvPr>
        </p:nvSpPr>
        <p:spPr>
          <a:xfrm>
            <a:off x="1127759" y="6423978"/>
            <a:ext cx="5745379" cy="365125"/>
          </a:xfrm>
        </p:spPr>
        <p:txBody>
          <a:bodyPr/>
          <a:lstStyle/>
          <a:p>
            <a:r>
              <a:rPr lang="en-US"/>
              <a:t>Copyright © 2023, Oracle and/or its affiliates</a:t>
            </a:r>
            <a:endParaRPr lang="en-US" dirty="0"/>
          </a:p>
        </p:txBody>
      </p:sp>
      <p:sp>
        <p:nvSpPr>
          <p:cNvPr id="32" name="Date Placeholder 2">
            <a:extLst>
              <a:ext uri="{FF2B5EF4-FFF2-40B4-BE49-F238E27FC236}">
                <a16:creationId xmlns:a16="http://schemas.microsoft.com/office/drawing/2014/main" id="{81DD0AE7-58C9-8B40-9E0F-293014B45611}"/>
              </a:ext>
            </a:extLst>
          </p:cNvPr>
          <p:cNvSpPr>
            <a:spLocks noGrp="1"/>
          </p:cNvSpPr>
          <p:nvPr>
            <p:ph type="dt" sz="half" idx="10"/>
          </p:nvPr>
        </p:nvSpPr>
        <p:spPr>
          <a:xfrm>
            <a:off x="6873138" y="6425604"/>
            <a:ext cx="2743200" cy="363500"/>
          </a:xfrm>
        </p:spPr>
        <p:txBody>
          <a:bodyPr/>
          <a:lstStyle/>
          <a:p>
            <a:r>
              <a:rPr lang="en-IN"/>
              <a:t>[Date]</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3547423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DataPattern_Logo_Pillar">
    <p:bg>
      <p:bgPr>
        <a:solidFill>
          <a:schemeClr val="bg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6096000" y="-12293"/>
            <a:ext cx="6096000" cy="687029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6F577B"/>
              </a:solidFill>
            </a:endParaRPr>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userDrawn="1"/>
        </p:nvSpPr>
        <p:spPr>
          <a:xfrm>
            <a:off x="6096000" y="0"/>
            <a:ext cx="6096000" cy="6858000"/>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racle Logo">
            <a:extLst>
              <a:ext uri="{FF2B5EF4-FFF2-40B4-BE49-F238E27FC236}">
                <a16:creationId xmlns:a16="http://schemas.microsoft.com/office/drawing/2014/main" id="{DB97F15E-C2AC-458A-AB4E-12CB5E43279B}"/>
              </a:ext>
            </a:extLst>
          </p:cNvPr>
          <p:cNvSpPr/>
          <p:nvPr userDrawn="1"/>
        </p:nvSpPr>
        <p:spPr>
          <a:xfrm>
            <a:off x="761994" y="74677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36" name="Title 1">
            <a:extLst>
              <a:ext uri="{FF2B5EF4-FFF2-40B4-BE49-F238E27FC236}">
                <a16:creationId xmlns:a16="http://schemas.microsoft.com/office/drawing/2014/main" id="{4FEA84EC-BA08-4B04-90E8-32867FCEA130}"/>
              </a:ext>
            </a:extLst>
          </p:cNvPr>
          <p:cNvSpPr>
            <a:spLocks noGrp="1"/>
          </p:cNvSpPr>
          <p:nvPr>
            <p:ph type="title" hasCustomPrompt="1"/>
          </p:nvPr>
        </p:nvSpPr>
        <p:spPr>
          <a:xfrm>
            <a:off x="768875" y="1262063"/>
            <a:ext cx="4744029" cy="822960"/>
          </a:xfrm>
        </p:spPr>
        <p:txBody>
          <a:bodyPr/>
          <a:lstStyle>
            <a:lvl1pPr>
              <a:defRPr>
                <a:solidFill>
                  <a:schemeClr val="accent6"/>
                </a:solidFill>
              </a:defRPr>
            </a:lvl1pPr>
          </a:lstStyle>
          <a:p>
            <a:r>
              <a:rPr lang="en-US" dirty="0"/>
              <a:t>Click to edit title text styles</a:t>
            </a:r>
          </a:p>
        </p:txBody>
      </p:sp>
      <p:sp>
        <p:nvSpPr>
          <p:cNvPr id="37" name="Text Placeholder 21">
            <a:extLst>
              <a:ext uri="{FF2B5EF4-FFF2-40B4-BE49-F238E27FC236}">
                <a16:creationId xmlns:a16="http://schemas.microsoft.com/office/drawing/2014/main" id="{B675487E-F9A2-4654-92D8-EE75F36D0E03}"/>
              </a:ext>
            </a:extLst>
          </p:cNvPr>
          <p:cNvSpPr>
            <a:spLocks noGrp="1"/>
          </p:cNvSpPr>
          <p:nvPr>
            <p:ph type="body" sz="quarter" idx="33" hasCustomPrompt="1"/>
          </p:nvPr>
        </p:nvSpPr>
        <p:spPr>
          <a:xfrm>
            <a:off x="768875" y="2201983"/>
            <a:ext cx="4762530" cy="720907"/>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38" name="Text Placeholder 21">
            <a:extLst>
              <a:ext uri="{FF2B5EF4-FFF2-40B4-BE49-F238E27FC236}">
                <a16:creationId xmlns:a16="http://schemas.microsoft.com/office/drawing/2014/main" id="{CC2F6260-A3FC-436D-B80E-C15684B02864}"/>
              </a:ext>
            </a:extLst>
          </p:cNvPr>
          <p:cNvSpPr>
            <a:spLocks noGrp="1"/>
          </p:cNvSpPr>
          <p:nvPr>
            <p:ph type="body" sz="quarter" idx="32" hasCustomPrompt="1"/>
          </p:nvPr>
        </p:nvSpPr>
        <p:spPr>
          <a:xfrm>
            <a:off x="768875" y="3154820"/>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39" name="Text Placeholder 21">
            <a:extLst>
              <a:ext uri="{FF2B5EF4-FFF2-40B4-BE49-F238E27FC236}">
                <a16:creationId xmlns:a16="http://schemas.microsoft.com/office/drawing/2014/main" id="{C7E6874A-8C80-4A03-BF5F-11EC580F93D6}"/>
              </a:ext>
            </a:extLst>
          </p:cNvPr>
          <p:cNvSpPr>
            <a:spLocks noGrp="1"/>
          </p:cNvSpPr>
          <p:nvPr>
            <p:ph type="body" sz="quarter" idx="31" hasCustomPrompt="1"/>
          </p:nvPr>
        </p:nvSpPr>
        <p:spPr>
          <a:xfrm>
            <a:off x="768875" y="339675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0" name="Text Placeholder 21">
            <a:extLst>
              <a:ext uri="{FF2B5EF4-FFF2-40B4-BE49-F238E27FC236}">
                <a16:creationId xmlns:a16="http://schemas.microsoft.com/office/drawing/2014/main" id="{F022A190-2E26-447E-8A41-28798A5BBD35}"/>
              </a:ext>
            </a:extLst>
          </p:cNvPr>
          <p:cNvSpPr>
            <a:spLocks noGrp="1"/>
          </p:cNvSpPr>
          <p:nvPr>
            <p:ph type="body" sz="quarter" idx="34" hasCustomPrompt="1"/>
          </p:nvPr>
        </p:nvSpPr>
        <p:spPr>
          <a:xfrm>
            <a:off x="768875" y="4265999"/>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1" name="Text Placeholder 21">
            <a:extLst>
              <a:ext uri="{FF2B5EF4-FFF2-40B4-BE49-F238E27FC236}">
                <a16:creationId xmlns:a16="http://schemas.microsoft.com/office/drawing/2014/main" id="{6249FD8E-B43E-4A91-917F-4C356B2BDE8F}"/>
              </a:ext>
            </a:extLst>
          </p:cNvPr>
          <p:cNvSpPr>
            <a:spLocks noGrp="1"/>
          </p:cNvSpPr>
          <p:nvPr>
            <p:ph type="body" sz="quarter" idx="35" hasCustomPrompt="1"/>
          </p:nvPr>
        </p:nvSpPr>
        <p:spPr>
          <a:xfrm>
            <a:off x="768875" y="4505719"/>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3" name="Text Placeholder 21">
            <a:extLst>
              <a:ext uri="{FF2B5EF4-FFF2-40B4-BE49-F238E27FC236}">
                <a16:creationId xmlns:a16="http://schemas.microsoft.com/office/drawing/2014/main" id="{665E9D10-286E-4831-9502-E1624AF0292D}"/>
              </a:ext>
            </a:extLst>
          </p:cNvPr>
          <p:cNvSpPr>
            <a:spLocks noGrp="1"/>
          </p:cNvSpPr>
          <p:nvPr>
            <p:ph type="body" sz="quarter" idx="36" hasCustomPrompt="1"/>
          </p:nvPr>
        </p:nvSpPr>
        <p:spPr>
          <a:xfrm>
            <a:off x="768875" y="5320942"/>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4" name="Text Placeholder 21">
            <a:extLst>
              <a:ext uri="{FF2B5EF4-FFF2-40B4-BE49-F238E27FC236}">
                <a16:creationId xmlns:a16="http://schemas.microsoft.com/office/drawing/2014/main" id="{F91925F3-C22A-4C21-A61E-F02366E45214}"/>
              </a:ext>
            </a:extLst>
          </p:cNvPr>
          <p:cNvSpPr>
            <a:spLocks noGrp="1"/>
          </p:cNvSpPr>
          <p:nvPr>
            <p:ph type="body" sz="quarter" idx="37" hasCustomPrompt="1"/>
          </p:nvPr>
        </p:nvSpPr>
        <p:spPr>
          <a:xfrm>
            <a:off x="768875" y="556066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34" name="Slide Number Placeholder 7">
            <a:extLst>
              <a:ext uri="{FF2B5EF4-FFF2-40B4-BE49-F238E27FC236}">
                <a16:creationId xmlns:a16="http://schemas.microsoft.com/office/drawing/2014/main" id="{B9ACEF22-59BD-0E4E-B28E-821248CD1D91}"/>
              </a:ext>
            </a:extLst>
          </p:cNvPr>
          <p:cNvSpPr>
            <a:spLocks noGrp="1"/>
          </p:cNvSpPr>
          <p:nvPr>
            <p:ph type="sldNum" sz="quarter" idx="38"/>
          </p:nvPr>
        </p:nvSpPr>
        <p:spPr>
          <a:xfrm>
            <a:off x="762000" y="6423660"/>
            <a:ext cx="365760" cy="365760"/>
          </a:xfrm>
        </p:spPr>
        <p:txBody>
          <a:bodyPr/>
          <a:lstStyle/>
          <a:p>
            <a:fld id="{345D60D9-5372-5F40-9443-0F9AE5BDC3C8}" type="slidenum">
              <a:rPr lang="en-US" smtClean="0"/>
              <a:pPr/>
              <a:t>‹#›</a:t>
            </a:fld>
            <a:endParaRPr lang="en-US" dirty="0"/>
          </a:p>
        </p:txBody>
      </p:sp>
      <p:sp>
        <p:nvSpPr>
          <p:cNvPr id="33" name="Footer Placeholder 4">
            <a:extLst>
              <a:ext uri="{FF2B5EF4-FFF2-40B4-BE49-F238E27FC236}">
                <a16:creationId xmlns:a16="http://schemas.microsoft.com/office/drawing/2014/main" id="{1CB3A7BA-558C-784A-BDC2-8AEC06D83CA7}"/>
              </a:ext>
            </a:extLst>
          </p:cNvPr>
          <p:cNvSpPr>
            <a:spLocks noGrp="1"/>
          </p:cNvSpPr>
          <p:nvPr>
            <p:ph type="ftr" sz="quarter" idx="11"/>
          </p:nvPr>
        </p:nvSpPr>
        <p:spPr>
          <a:xfrm>
            <a:off x="1127759" y="6423978"/>
            <a:ext cx="5745379" cy="365125"/>
          </a:xfrm>
        </p:spPr>
        <p:txBody>
          <a:bodyPr/>
          <a:lstStyle/>
          <a:p>
            <a:r>
              <a:rPr lang="en-US"/>
              <a:t>Copyright © 2023, Oracle and/or its affiliates</a:t>
            </a:r>
            <a:endParaRPr lang="en-US" dirty="0"/>
          </a:p>
        </p:txBody>
      </p:sp>
      <p:sp>
        <p:nvSpPr>
          <p:cNvPr id="32" name="Date Placeholder 2">
            <a:extLst>
              <a:ext uri="{FF2B5EF4-FFF2-40B4-BE49-F238E27FC236}">
                <a16:creationId xmlns:a16="http://schemas.microsoft.com/office/drawing/2014/main" id="{81DD0AE7-58C9-8B40-9E0F-293014B45611}"/>
              </a:ext>
            </a:extLst>
          </p:cNvPr>
          <p:cNvSpPr>
            <a:spLocks noGrp="1"/>
          </p:cNvSpPr>
          <p:nvPr>
            <p:ph type="dt" sz="half" idx="10"/>
          </p:nvPr>
        </p:nvSpPr>
        <p:spPr>
          <a:xfrm>
            <a:off x="6873138" y="6425604"/>
            <a:ext cx="2743200" cy="363500"/>
          </a:xfrm>
        </p:spPr>
        <p:txBody>
          <a:bodyPr/>
          <a:lstStyle/>
          <a:p>
            <a:r>
              <a:rPr lang="en-IN"/>
              <a:t>[Date]</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2067848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DataPattern_2_Partners_Sand_Pillar">
    <p:bg>
      <p:bgPr>
        <a:solidFill>
          <a:schemeClr val="bg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6096000" y="-12293"/>
            <a:ext cx="6096000" cy="6870293"/>
          </a:xfrm>
          <a:prstGeom prst="rect">
            <a:avLst/>
          </a:prstGeom>
          <a:solidFill>
            <a:srgbClr val="F1EF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6F577B"/>
              </a:solidFill>
            </a:endParaRPr>
          </a:p>
        </p:txBody>
      </p:sp>
      <p:sp>
        <p:nvSpPr>
          <p:cNvPr id="22" name="Rectangle 21" hidden="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userDrawn="1"/>
        </p:nvSpPr>
        <p:spPr>
          <a:xfrm>
            <a:off x="6096000" y="0"/>
            <a:ext cx="6096000" cy="6858000"/>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racle Logo">
            <a:extLst>
              <a:ext uri="{FF2B5EF4-FFF2-40B4-BE49-F238E27FC236}">
                <a16:creationId xmlns:a16="http://schemas.microsoft.com/office/drawing/2014/main" id="{DB97F15E-C2AC-458A-AB4E-12CB5E43279B}"/>
              </a:ext>
            </a:extLst>
          </p:cNvPr>
          <p:cNvSpPr/>
          <p:nvPr userDrawn="1"/>
        </p:nvSpPr>
        <p:spPr>
          <a:xfrm>
            <a:off x="761994" y="74677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24" name="Plus Sign">
            <a:extLst>
              <a:ext uri="{FF2B5EF4-FFF2-40B4-BE49-F238E27FC236}">
                <a16:creationId xmlns:a16="http://schemas.microsoft.com/office/drawing/2014/main" id="{067C8C4F-D226-4A88-8E74-42CD412BEABD}"/>
              </a:ext>
            </a:extLst>
          </p:cNvPr>
          <p:cNvSpPr txBox="1"/>
          <p:nvPr userDrawn="1"/>
        </p:nvSpPr>
        <p:spPr>
          <a:xfrm>
            <a:off x="1983598" y="60450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26" name="Content Placeholder 7">
            <a:extLst>
              <a:ext uri="{FF2B5EF4-FFF2-40B4-BE49-F238E27FC236}">
                <a16:creationId xmlns:a16="http://schemas.microsoft.com/office/drawing/2014/main" id="{23A3FE2A-025B-463A-B213-D7028DCD3A12}"/>
              </a:ext>
            </a:extLst>
          </p:cNvPr>
          <p:cNvSpPr>
            <a:spLocks noGrp="1"/>
          </p:cNvSpPr>
          <p:nvPr>
            <p:ph sz="quarter" idx="28" hasCustomPrompt="1"/>
          </p:nvPr>
        </p:nvSpPr>
        <p:spPr>
          <a:xfrm>
            <a:off x="2451100" y="56197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27" name="Plus Sign">
            <a:extLst>
              <a:ext uri="{FF2B5EF4-FFF2-40B4-BE49-F238E27FC236}">
                <a16:creationId xmlns:a16="http://schemas.microsoft.com/office/drawing/2014/main" id="{EC0626DE-30BE-444A-96FA-5B8A266AA70E}"/>
              </a:ext>
            </a:extLst>
          </p:cNvPr>
          <p:cNvSpPr txBox="1"/>
          <p:nvPr userDrawn="1"/>
        </p:nvSpPr>
        <p:spPr>
          <a:xfrm>
            <a:off x="3808218" y="60450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35" name="Content Placeholder 7">
            <a:extLst>
              <a:ext uri="{FF2B5EF4-FFF2-40B4-BE49-F238E27FC236}">
                <a16:creationId xmlns:a16="http://schemas.microsoft.com/office/drawing/2014/main" id="{1D1052D3-7509-4FCF-ACC9-317023411DAE}"/>
              </a:ext>
            </a:extLst>
          </p:cNvPr>
          <p:cNvSpPr>
            <a:spLocks noGrp="1"/>
          </p:cNvSpPr>
          <p:nvPr>
            <p:ph sz="quarter" idx="29" hasCustomPrompt="1"/>
          </p:nvPr>
        </p:nvSpPr>
        <p:spPr>
          <a:xfrm>
            <a:off x="4270375" y="56197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36" name="Title 1">
            <a:extLst>
              <a:ext uri="{FF2B5EF4-FFF2-40B4-BE49-F238E27FC236}">
                <a16:creationId xmlns:a16="http://schemas.microsoft.com/office/drawing/2014/main" id="{4FEA84EC-BA08-4B04-90E8-32867FCEA130}"/>
              </a:ext>
            </a:extLst>
          </p:cNvPr>
          <p:cNvSpPr>
            <a:spLocks noGrp="1"/>
          </p:cNvSpPr>
          <p:nvPr>
            <p:ph type="title" hasCustomPrompt="1"/>
          </p:nvPr>
        </p:nvSpPr>
        <p:spPr>
          <a:xfrm>
            <a:off x="768875" y="1262063"/>
            <a:ext cx="4744029" cy="822960"/>
          </a:xfrm>
        </p:spPr>
        <p:txBody>
          <a:bodyPr/>
          <a:lstStyle>
            <a:lvl1pPr>
              <a:defRPr>
                <a:solidFill>
                  <a:schemeClr val="accent6"/>
                </a:solidFill>
              </a:defRPr>
            </a:lvl1pPr>
          </a:lstStyle>
          <a:p>
            <a:r>
              <a:rPr lang="en-US" dirty="0"/>
              <a:t>Click to edit title text styles</a:t>
            </a:r>
          </a:p>
        </p:txBody>
      </p:sp>
      <p:sp>
        <p:nvSpPr>
          <p:cNvPr id="37" name="Text Placeholder 21">
            <a:extLst>
              <a:ext uri="{FF2B5EF4-FFF2-40B4-BE49-F238E27FC236}">
                <a16:creationId xmlns:a16="http://schemas.microsoft.com/office/drawing/2014/main" id="{B675487E-F9A2-4654-92D8-EE75F36D0E03}"/>
              </a:ext>
            </a:extLst>
          </p:cNvPr>
          <p:cNvSpPr>
            <a:spLocks noGrp="1"/>
          </p:cNvSpPr>
          <p:nvPr>
            <p:ph type="body" sz="quarter" idx="33" hasCustomPrompt="1"/>
          </p:nvPr>
        </p:nvSpPr>
        <p:spPr>
          <a:xfrm>
            <a:off x="768875" y="2201983"/>
            <a:ext cx="4762530" cy="720907"/>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38" name="Text Placeholder 21">
            <a:extLst>
              <a:ext uri="{FF2B5EF4-FFF2-40B4-BE49-F238E27FC236}">
                <a16:creationId xmlns:a16="http://schemas.microsoft.com/office/drawing/2014/main" id="{CC2F6260-A3FC-436D-B80E-C15684B02864}"/>
              </a:ext>
            </a:extLst>
          </p:cNvPr>
          <p:cNvSpPr>
            <a:spLocks noGrp="1"/>
          </p:cNvSpPr>
          <p:nvPr>
            <p:ph type="body" sz="quarter" idx="32" hasCustomPrompt="1"/>
          </p:nvPr>
        </p:nvSpPr>
        <p:spPr>
          <a:xfrm>
            <a:off x="768875" y="3154820"/>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39" name="Text Placeholder 21">
            <a:extLst>
              <a:ext uri="{FF2B5EF4-FFF2-40B4-BE49-F238E27FC236}">
                <a16:creationId xmlns:a16="http://schemas.microsoft.com/office/drawing/2014/main" id="{C7E6874A-8C80-4A03-BF5F-11EC580F93D6}"/>
              </a:ext>
            </a:extLst>
          </p:cNvPr>
          <p:cNvSpPr>
            <a:spLocks noGrp="1"/>
          </p:cNvSpPr>
          <p:nvPr>
            <p:ph type="body" sz="quarter" idx="31" hasCustomPrompt="1"/>
          </p:nvPr>
        </p:nvSpPr>
        <p:spPr>
          <a:xfrm>
            <a:off x="768875" y="339675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0" name="Text Placeholder 21">
            <a:extLst>
              <a:ext uri="{FF2B5EF4-FFF2-40B4-BE49-F238E27FC236}">
                <a16:creationId xmlns:a16="http://schemas.microsoft.com/office/drawing/2014/main" id="{F022A190-2E26-447E-8A41-28798A5BBD35}"/>
              </a:ext>
            </a:extLst>
          </p:cNvPr>
          <p:cNvSpPr>
            <a:spLocks noGrp="1"/>
          </p:cNvSpPr>
          <p:nvPr>
            <p:ph type="body" sz="quarter" idx="34" hasCustomPrompt="1"/>
          </p:nvPr>
        </p:nvSpPr>
        <p:spPr>
          <a:xfrm>
            <a:off x="768875" y="4265999"/>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1" name="Text Placeholder 21">
            <a:extLst>
              <a:ext uri="{FF2B5EF4-FFF2-40B4-BE49-F238E27FC236}">
                <a16:creationId xmlns:a16="http://schemas.microsoft.com/office/drawing/2014/main" id="{6249FD8E-B43E-4A91-917F-4C356B2BDE8F}"/>
              </a:ext>
            </a:extLst>
          </p:cNvPr>
          <p:cNvSpPr>
            <a:spLocks noGrp="1"/>
          </p:cNvSpPr>
          <p:nvPr>
            <p:ph type="body" sz="quarter" idx="35" hasCustomPrompt="1"/>
          </p:nvPr>
        </p:nvSpPr>
        <p:spPr>
          <a:xfrm>
            <a:off x="768875" y="4505719"/>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3" name="Text Placeholder 21">
            <a:extLst>
              <a:ext uri="{FF2B5EF4-FFF2-40B4-BE49-F238E27FC236}">
                <a16:creationId xmlns:a16="http://schemas.microsoft.com/office/drawing/2014/main" id="{665E9D10-286E-4831-9502-E1624AF0292D}"/>
              </a:ext>
            </a:extLst>
          </p:cNvPr>
          <p:cNvSpPr>
            <a:spLocks noGrp="1"/>
          </p:cNvSpPr>
          <p:nvPr>
            <p:ph type="body" sz="quarter" idx="36" hasCustomPrompt="1"/>
          </p:nvPr>
        </p:nvSpPr>
        <p:spPr>
          <a:xfrm>
            <a:off x="768875" y="5320942"/>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4" name="Text Placeholder 21">
            <a:extLst>
              <a:ext uri="{FF2B5EF4-FFF2-40B4-BE49-F238E27FC236}">
                <a16:creationId xmlns:a16="http://schemas.microsoft.com/office/drawing/2014/main" id="{F91925F3-C22A-4C21-A61E-F02366E45214}"/>
              </a:ext>
            </a:extLst>
          </p:cNvPr>
          <p:cNvSpPr>
            <a:spLocks noGrp="1"/>
          </p:cNvSpPr>
          <p:nvPr>
            <p:ph type="body" sz="quarter" idx="37" hasCustomPrompt="1"/>
          </p:nvPr>
        </p:nvSpPr>
        <p:spPr>
          <a:xfrm>
            <a:off x="768875" y="556066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34" name="Slide Number Placeholder 7">
            <a:extLst>
              <a:ext uri="{FF2B5EF4-FFF2-40B4-BE49-F238E27FC236}">
                <a16:creationId xmlns:a16="http://schemas.microsoft.com/office/drawing/2014/main" id="{B9ACEF22-59BD-0E4E-B28E-821248CD1D91}"/>
              </a:ext>
            </a:extLst>
          </p:cNvPr>
          <p:cNvSpPr>
            <a:spLocks noGrp="1"/>
          </p:cNvSpPr>
          <p:nvPr>
            <p:ph type="sldNum" sz="quarter" idx="38"/>
          </p:nvPr>
        </p:nvSpPr>
        <p:spPr>
          <a:xfrm>
            <a:off x="762000" y="6423660"/>
            <a:ext cx="365760" cy="365760"/>
          </a:xfrm>
        </p:spPr>
        <p:txBody>
          <a:bodyPr/>
          <a:lstStyle/>
          <a:p>
            <a:fld id="{345D60D9-5372-5F40-9443-0F9AE5BDC3C8}" type="slidenum">
              <a:rPr lang="en-US" smtClean="0"/>
              <a:pPr/>
              <a:t>‹#›</a:t>
            </a:fld>
            <a:endParaRPr lang="en-US" dirty="0"/>
          </a:p>
        </p:txBody>
      </p:sp>
      <p:sp>
        <p:nvSpPr>
          <p:cNvPr id="33" name="Footer Placeholder 4">
            <a:extLst>
              <a:ext uri="{FF2B5EF4-FFF2-40B4-BE49-F238E27FC236}">
                <a16:creationId xmlns:a16="http://schemas.microsoft.com/office/drawing/2014/main" id="{1CB3A7BA-558C-784A-BDC2-8AEC06D83CA7}"/>
              </a:ext>
            </a:extLst>
          </p:cNvPr>
          <p:cNvSpPr>
            <a:spLocks noGrp="1"/>
          </p:cNvSpPr>
          <p:nvPr>
            <p:ph type="ftr" sz="quarter" idx="11"/>
          </p:nvPr>
        </p:nvSpPr>
        <p:spPr>
          <a:xfrm>
            <a:off x="1127759" y="6423978"/>
            <a:ext cx="5745379" cy="365125"/>
          </a:xfrm>
        </p:spPr>
        <p:txBody>
          <a:bodyPr/>
          <a:lstStyle/>
          <a:p>
            <a:r>
              <a:rPr lang="en-US"/>
              <a:t>Copyright © 2023, Oracle and/or its affiliates</a:t>
            </a:r>
            <a:endParaRPr lang="en-US" dirty="0"/>
          </a:p>
        </p:txBody>
      </p:sp>
      <p:sp>
        <p:nvSpPr>
          <p:cNvPr id="32" name="Date Placeholder 2">
            <a:extLst>
              <a:ext uri="{FF2B5EF4-FFF2-40B4-BE49-F238E27FC236}">
                <a16:creationId xmlns:a16="http://schemas.microsoft.com/office/drawing/2014/main" id="{81DD0AE7-58C9-8B40-9E0F-293014B45611}"/>
              </a:ext>
            </a:extLst>
          </p:cNvPr>
          <p:cNvSpPr>
            <a:spLocks noGrp="1"/>
          </p:cNvSpPr>
          <p:nvPr>
            <p:ph type="dt" sz="half" idx="10"/>
          </p:nvPr>
        </p:nvSpPr>
        <p:spPr>
          <a:xfrm>
            <a:off x="6873138" y="6425604"/>
            <a:ext cx="2743200" cy="363500"/>
          </a:xfrm>
        </p:spPr>
        <p:txBody>
          <a:bodyPr/>
          <a:lstStyle/>
          <a:p>
            <a:r>
              <a:rPr lang="en-IN"/>
              <a:t>[Date]</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949249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DataPattern_Partner_Sand_Pillar">
    <p:bg>
      <p:bgPr>
        <a:solidFill>
          <a:schemeClr val="bg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6096000" y="-12293"/>
            <a:ext cx="6096000" cy="6870293"/>
          </a:xfrm>
          <a:prstGeom prst="rect">
            <a:avLst/>
          </a:prstGeom>
          <a:solidFill>
            <a:srgbClr val="F1EF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6F577B"/>
              </a:solidFill>
            </a:endParaRPr>
          </a:p>
        </p:txBody>
      </p:sp>
      <p:sp>
        <p:nvSpPr>
          <p:cNvPr id="22" name="Rectangle 21" hidden="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userDrawn="1"/>
        </p:nvSpPr>
        <p:spPr>
          <a:xfrm>
            <a:off x="6096000" y="0"/>
            <a:ext cx="6096000" cy="6858000"/>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racle Logo">
            <a:extLst>
              <a:ext uri="{FF2B5EF4-FFF2-40B4-BE49-F238E27FC236}">
                <a16:creationId xmlns:a16="http://schemas.microsoft.com/office/drawing/2014/main" id="{DB97F15E-C2AC-458A-AB4E-12CB5E43279B}"/>
              </a:ext>
            </a:extLst>
          </p:cNvPr>
          <p:cNvSpPr/>
          <p:nvPr userDrawn="1"/>
        </p:nvSpPr>
        <p:spPr>
          <a:xfrm>
            <a:off x="761994" y="74677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24" name="Plus Sign">
            <a:extLst>
              <a:ext uri="{FF2B5EF4-FFF2-40B4-BE49-F238E27FC236}">
                <a16:creationId xmlns:a16="http://schemas.microsoft.com/office/drawing/2014/main" id="{067C8C4F-D226-4A88-8E74-42CD412BEABD}"/>
              </a:ext>
            </a:extLst>
          </p:cNvPr>
          <p:cNvSpPr txBox="1"/>
          <p:nvPr userDrawn="1"/>
        </p:nvSpPr>
        <p:spPr>
          <a:xfrm>
            <a:off x="1983598" y="60450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26" name="Content Placeholder 7">
            <a:extLst>
              <a:ext uri="{FF2B5EF4-FFF2-40B4-BE49-F238E27FC236}">
                <a16:creationId xmlns:a16="http://schemas.microsoft.com/office/drawing/2014/main" id="{23A3FE2A-025B-463A-B213-D7028DCD3A12}"/>
              </a:ext>
            </a:extLst>
          </p:cNvPr>
          <p:cNvSpPr>
            <a:spLocks noGrp="1"/>
          </p:cNvSpPr>
          <p:nvPr>
            <p:ph sz="quarter" idx="28" hasCustomPrompt="1"/>
          </p:nvPr>
        </p:nvSpPr>
        <p:spPr>
          <a:xfrm>
            <a:off x="2451100" y="56197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36" name="Title 1">
            <a:extLst>
              <a:ext uri="{FF2B5EF4-FFF2-40B4-BE49-F238E27FC236}">
                <a16:creationId xmlns:a16="http://schemas.microsoft.com/office/drawing/2014/main" id="{4FEA84EC-BA08-4B04-90E8-32867FCEA130}"/>
              </a:ext>
            </a:extLst>
          </p:cNvPr>
          <p:cNvSpPr>
            <a:spLocks noGrp="1"/>
          </p:cNvSpPr>
          <p:nvPr>
            <p:ph type="title" hasCustomPrompt="1"/>
          </p:nvPr>
        </p:nvSpPr>
        <p:spPr>
          <a:xfrm>
            <a:off x="768875" y="1262063"/>
            <a:ext cx="4744029" cy="822960"/>
          </a:xfrm>
        </p:spPr>
        <p:txBody>
          <a:bodyPr/>
          <a:lstStyle>
            <a:lvl1pPr>
              <a:defRPr>
                <a:solidFill>
                  <a:schemeClr val="accent6"/>
                </a:solidFill>
              </a:defRPr>
            </a:lvl1pPr>
          </a:lstStyle>
          <a:p>
            <a:r>
              <a:rPr lang="en-US" dirty="0"/>
              <a:t>Click to edit title text styles</a:t>
            </a:r>
          </a:p>
        </p:txBody>
      </p:sp>
      <p:sp>
        <p:nvSpPr>
          <p:cNvPr id="37" name="Text Placeholder 21">
            <a:extLst>
              <a:ext uri="{FF2B5EF4-FFF2-40B4-BE49-F238E27FC236}">
                <a16:creationId xmlns:a16="http://schemas.microsoft.com/office/drawing/2014/main" id="{B675487E-F9A2-4654-92D8-EE75F36D0E03}"/>
              </a:ext>
            </a:extLst>
          </p:cNvPr>
          <p:cNvSpPr>
            <a:spLocks noGrp="1"/>
          </p:cNvSpPr>
          <p:nvPr>
            <p:ph type="body" sz="quarter" idx="33" hasCustomPrompt="1"/>
          </p:nvPr>
        </p:nvSpPr>
        <p:spPr>
          <a:xfrm>
            <a:off x="768875" y="2201983"/>
            <a:ext cx="4762530" cy="720907"/>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38" name="Text Placeholder 21">
            <a:extLst>
              <a:ext uri="{FF2B5EF4-FFF2-40B4-BE49-F238E27FC236}">
                <a16:creationId xmlns:a16="http://schemas.microsoft.com/office/drawing/2014/main" id="{CC2F6260-A3FC-436D-B80E-C15684B02864}"/>
              </a:ext>
            </a:extLst>
          </p:cNvPr>
          <p:cNvSpPr>
            <a:spLocks noGrp="1"/>
          </p:cNvSpPr>
          <p:nvPr>
            <p:ph type="body" sz="quarter" idx="32" hasCustomPrompt="1"/>
          </p:nvPr>
        </p:nvSpPr>
        <p:spPr>
          <a:xfrm>
            <a:off x="768875" y="3154820"/>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39" name="Text Placeholder 21">
            <a:extLst>
              <a:ext uri="{FF2B5EF4-FFF2-40B4-BE49-F238E27FC236}">
                <a16:creationId xmlns:a16="http://schemas.microsoft.com/office/drawing/2014/main" id="{C7E6874A-8C80-4A03-BF5F-11EC580F93D6}"/>
              </a:ext>
            </a:extLst>
          </p:cNvPr>
          <p:cNvSpPr>
            <a:spLocks noGrp="1"/>
          </p:cNvSpPr>
          <p:nvPr>
            <p:ph type="body" sz="quarter" idx="31" hasCustomPrompt="1"/>
          </p:nvPr>
        </p:nvSpPr>
        <p:spPr>
          <a:xfrm>
            <a:off x="768875" y="339675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0" name="Text Placeholder 21">
            <a:extLst>
              <a:ext uri="{FF2B5EF4-FFF2-40B4-BE49-F238E27FC236}">
                <a16:creationId xmlns:a16="http://schemas.microsoft.com/office/drawing/2014/main" id="{F022A190-2E26-447E-8A41-28798A5BBD35}"/>
              </a:ext>
            </a:extLst>
          </p:cNvPr>
          <p:cNvSpPr>
            <a:spLocks noGrp="1"/>
          </p:cNvSpPr>
          <p:nvPr>
            <p:ph type="body" sz="quarter" idx="34" hasCustomPrompt="1"/>
          </p:nvPr>
        </p:nvSpPr>
        <p:spPr>
          <a:xfrm>
            <a:off x="768875" y="4265999"/>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1" name="Text Placeholder 21">
            <a:extLst>
              <a:ext uri="{FF2B5EF4-FFF2-40B4-BE49-F238E27FC236}">
                <a16:creationId xmlns:a16="http://schemas.microsoft.com/office/drawing/2014/main" id="{6249FD8E-B43E-4A91-917F-4C356B2BDE8F}"/>
              </a:ext>
            </a:extLst>
          </p:cNvPr>
          <p:cNvSpPr>
            <a:spLocks noGrp="1"/>
          </p:cNvSpPr>
          <p:nvPr>
            <p:ph type="body" sz="quarter" idx="35" hasCustomPrompt="1"/>
          </p:nvPr>
        </p:nvSpPr>
        <p:spPr>
          <a:xfrm>
            <a:off x="768875" y="4505719"/>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3" name="Text Placeholder 21">
            <a:extLst>
              <a:ext uri="{FF2B5EF4-FFF2-40B4-BE49-F238E27FC236}">
                <a16:creationId xmlns:a16="http://schemas.microsoft.com/office/drawing/2014/main" id="{665E9D10-286E-4831-9502-E1624AF0292D}"/>
              </a:ext>
            </a:extLst>
          </p:cNvPr>
          <p:cNvSpPr>
            <a:spLocks noGrp="1"/>
          </p:cNvSpPr>
          <p:nvPr>
            <p:ph type="body" sz="quarter" idx="36" hasCustomPrompt="1"/>
          </p:nvPr>
        </p:nvSpPr>
        <p:spPr>
          <a:xfrm>
            <a:off x="768875" y="5320942"/>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4" name="Text Placeholder 21">
            <a:extLst>
              <a:ext uri="{FF2B5EF4-FFF2-40B4-BE49-F238E27FC236}">
                <a16:creationId xmlns:a16="http://schemas.microsoft.com/office/drawing/2014/main" id="{F91925F3-C22A-4C21-A61E-F02366E45214}"/>
              </a:ext>
            </a:extLst>
          </p:cNvPr>
          <p:cNvSpPr>
            <a:spLocks noGrp="1"/>
          </p:cNvSpPr>
          <p:nvPr>
            <p:ph type="body" sz="quarter" idx="37" hasCustomPrompt="1"/>
          </p:nvPr>
        </p:nvSpPr>
        <p:spPr>
          <a:xfrm>
            <a:off x="768875" y="556066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34" name="Slide Number Placeholder 7">
            <a:extLst>
              <a:ext uri="{FF2B5EF4-FFF2-40B4-BE49-F238E27FC236}">
                <a16:creationId xmlns:a16="http://schemas.microsoft.com/office/drawing/2014/main" id="{B9ACEF22-59BD-0E4E-B28E-821248CD1D91}"/>
              </a:ext>
            </a:extLst>
          </p:cNvPr>
          <p:cNvSpPr>
            <a:spLocks noGrp="1"/>
          </p:cNvSpPr>
          <p:nvPr>
            <p:ph type="sldNum" sz="quarter" idx="38"/>
          </p:nvPr>
        </p:nvSpPr>
        <p:spPr>
          <a:xfrm>
            <a:off x="762000" y="6423660"/>
            <a:ext cx="365760" cy="365760"/>
          </a:xfrm>
        </p:spPr>
        <p:txBody>
          <a:bodyPr/>
          <a:lstStyle/>
          <a:p>
            <a:fld id="{345D60D9-5372-5F40-9443-0F9AE5BDC3C8}" type="slidenum">
              <a:rPr lang="en-US" smtClean="0"/>
              <a:pPr/>
              <a:t>‹#›</a:t>
            </a:fld>
            <a:endParaRPr lang="en-US" dirty="0"/>
          </a:p>
        </p:txBody>
      </p:sp>
      <p:sp>
        <p:nvSpPr>
          <p:cNvPr id="33" name="Footer Placeholder 4">
            <a:extLst>
              <a:ext uri="{FF2B5EF4-FFF2-40B4-BE49-F238E27FC236}">
                <a16:creationId xmlns:a16="http://schemas.microsoft.com/office/drawing/2014/main" id="{1CB3A7BA-558C-784A-BDC2-8AEC06D83CA7}"/>
              </a:ext>
            </a:extLst>
          </p:cNvPr>
          <p:cNvSpPr>
            <a:spLocks noGrp="1"/>
          </p:cNvSpPr>
          <p:nvPr>
            <p:ph type="ftr" sz="quarter" idx="11"/>
          </p:nvPr>
        </p:nvSpPr>
        <p:spPr>
          <a:xfrm>
            <a:off x="1127759" y="6423978"/>
            <a:ext cx="5745379" cy="365125"/>
          </a:xfrm>
        </p:spPr>
        <p:txBody>
          <a:bodyPr/>
          <a:lstStyle/>
          <a:p>
            <a:r>
              <a:rPr lang="en-US"/>
              <a:t>Copyright © 2023, Oracle and/or its affiliates</a:t>
            </a:r>
            <a:endParaRPr lang="en-US" dirty="0"/>
          </a:p>
        </p:txBody>
      </p:sp>
      <p:sp>
        <p:nvSpPr>
          <p:cNvPr id="32" name="Date Placeholder 2">
            <a:extLst>
              <a:ext uri="{FF2B5EF4-FFF2-40B4-BE49-F238E27FC236}">
                <a16:creationId xmlns:a16="http://schemas.microsoft.com/office/drawing/2014/main" id="{81DD0AE7-58C9-8B40-9E0F-293014B45611}"/>
              </a:ext>
            </a:extLst>
          </p:cNvPr>
          <p:cNvSpPr>
            <a:spLocks noGrp="1"/>
          </p:cNvSpPr>
          <p:nvPr>
            <p:ph type="dt" sz="half" idx="10"/>
          </p:nvPr>
        </p:nvSpPr>
        <p:spPr>
          <a:xfrm>
            <a:off x="6873138" y="6425604"/>
            <a:ext cx="2743200" cy="363500"/>
          </a:xfrm>
        </p:spPr>
        <p:txBody>
          <a:bodyPr/>
          <a:lstStyle/>
          <a:p>
            <a:r>
              <a:rPr lang="en-IN"/>
              <a:t>[Date]</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30099748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Light - Data Texture 16 Blank">
    <p:bg>
      <p:bgPr>
        <a:solidFill>
          <a:srgbClr val="F1EFED">
            <a:alpha val="60000"/>
          </a:srgbClr>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C8A9AF7-F5CE-844F-BBE4-0C983CB99BBE}"/>
              </a:ext>
              <a:ext uri="{C183D7F6-B498-43B3-948B-1728B52AA6E4}">
                <adec:decorative xmlns:adec="http://schemas.microsoft.com/office/drawing/2017/decorative" val="1"/>
              </a:ext>
            </a:extLst>
          </p:cNvPr>
          <p:cNvPicPr>
            <a:picLocks noChangeAspect="1"/>
          </p:cNvPicPr>
          <p:nvPr userDrawn="1"/>
        </p:nvPicPr>
        <p:blipFill>
          <a:blip r:embed="rId2">
            <a:alphaModFix amt="50000"/>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12" name="OTag">
            <a:extLst>
              <a:ext uri="{FF2B5EF4-FFF2-40B4-BE49-F238E27FC236}">
                <a16:creationId xmlns:a16="http://schemas.microsoft.com/office/drawing/2014/main" id="{82323826-2F7C-DC44-94F9-0225962BEA89}"/>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3" name="Date Placeholder 2">
            <a:extLst>
              <a:ext uri="{FF2B5EF4-FFF2-40B4-BE49-F238E27FC236}">
                <a16:creationId xmlns:a16="http://schemas.microsoft.com/office/drawing/2014/main" id="{F89127AD-303E-4148-925B-F8D854942DC9}"/>
              </a:ext>
            </a:extLst>
          </p:cNvPr>
          <p:cNvSpPr>
            <a:spLocks noGrp="1"/>
          </p:cNvSpPr>
          <p:nvPr>
            <p:ph type="dt" sz="half" idx="10"/>
          </p:nvPr>
        </p:nvSpPr>
        <p:spPr/>
        <p:txBody>
          <a:bodyPr/>
          <a:lstStyle/>
          <a:p>
            <a:r>
              <a:rPr lang="en-IN"/>
              <a:t>[Date]</a:t>
            </a:r>
            <a:endParaRPr lang="en-US" dirty="0"/>
          </a:p>
        </p:txBody>
      </p:sp>
      <p:sp>
        <p:nvSpPr>
          <p:cNvPr id="5" name="Footer Placeholder 4">
            <a:extLst>
              <a:ext uri="{FF2B5EF4-FFF2-40B4-BE49-F238E27FC236}">
                <a16:creationId xmlns:a16="http://schemas.microsoft.com/office/drawing/2014/main" id="{6077CD67-74FC-43EC-912B-8B74B34E5B81}"/>
              </a:ext>
            </a:extLst>
          </p:cNvPr>
          <p:cNvSpPr>
            <a:spLocks noGrp="1"/>
          </p:cNvSpPr>
          <p:nvPr>
            <p:ph type="ftr" sz="quarter" idx="11"/>
          </p:nvPr>
        </p:nvSpPr>
        <p:spPr/>
        <p:txBody>
          <a:bodyPr/>
          <a:lstStyle/>
          <a:p>
            <a:r>
              <a:rPr lang="en-US"/>
              <a:t>Copyright © 2023, Oracle and/or its affiliates</a:t>
            </a:r>
            <a:endParaRPr lang="en-US" dirty="0"/>
          </a:p>
        </p:txBody>
      </p:sp>
      <p:sp>
        <p:nvSpPr>
          <p:cNvPr id="8" name="Slide Number Placeholder 7">
            <a:extLst>
              <a:ext uri="{FF2B5EF4-FFF2-40B4-BE49-F238E27FC236}">
                <a16:creationId xmlns:a16="http://schemas.microsoft.com/office/drawing/2014/main" id="{AC119101-EC6A-4B95-9940-BAB31432AD02}"/>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1401979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DataPattern_Logo_Sand_Pillar">
    <p:bg>
      <p:bgPr>
        <a:solidFill>
          <a:schemeClr val="bg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6096000" y="-12293"/>
            <a:ext cx="6096000" cy="6870293"/>
          </a:xfrm>
          <a:prstGeom prst="rect">
            <a:avLst/>
          </a:prstGeom>
          <a:solidFill>
            <a:srgbClr val="F1EF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6F577B"/>
              </a:solidFill>
            </a:endParaRPr>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userDrawn="1"/>
        </p:nvSpPr>
        <p:spPr>
          <a:xfrm>
            <a:off x="6096000" y="0"/>
            <a:ext cx="6096000" cy="6858000"/>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racle Logo">
            <a:extLst>
              <a:ext uri="{FF2B5EF4-FFF2-40B4-BE49-F238E27FC236}">
                <a16:creationId xmlns:a16="http://schemas.microsoft.com/office/drawing/2014/main" id="{DB97F15E-C2AC-458A-AB4E-12CB5E43279B}"/>
              </a:ext>
            </a:extLst>
          </p:cNvPr>
          <p:cNvSpPr/>
          <p:nvPr userDrawn="1"/>
        </p:nvSpPr>
        <p:spPr>
          <a:xfrm>
            <a:off x="761994" y="74677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36" name="Title 1">
            <a:extLst>
              <a:ext uri="{FF2B5EF4-FFF2-40B4-BE49-F238E27FC236}">
                <a16:creationId xmlns:a16="http://schemas.microsoft.com/office/drawing/2014/main" id="{4FEA84EC-BA08-4B04-90E8-32867FCEA130}"/>
              </a:ext>
            </a:extLst>
          </p:cNvPr>
          <p:cNvSpPr>
            <a:spLocks noGrp="1"/>
          </p:cNvSpPr>
          <p:nvPr>
            <p:ph type="title" hasCustomPrompt="1"/>
          </p:nvPr>
        </p:nvSpPr>
        <p:spPr>
          <a:xfrm>
            <a:off x="768875" y="1262063"/>
            <a:ext cx="4744029" cy="822960"/>
          </a:xfrm>
        </p:spPr>
        <p:txBody>
          <a:bodyPr/>
          <a:lstStyle>
            <a:lvl1pPr>
              <a:defRPr>
                <a:solidFill>
                  <a:schemeClr val="accent6"/>
                </a:solidFill>
              </a:defRPr>
            </a:lvl1pPr>
          </a:lstStyle>
          <a:p>
            <a:r>
              <a:rPr lang="en-US" dirty="0"/>
              <a:t>Click to edit title text styles</a:t>
            </a:r>
          </a:p>
        </p:txBody>
      </p:sp>
      <p:sp>
        <p:nvSpPr>
          <p:cNvPr id="37" name="Text Placeholder 21">
            <a:extLst>
              <a:ext uri="{FF2B5EF4-FFF2-40B4-BE49-F238E27FC236}">
                <a16:creationId xmlns:a16="http://schemas.microsoft.com/office/drawing/2014/main" id="{B675487E-F9A2-4654-92D8-EE75F36D0E03}"/>
              </a:ext>
            </a:extLst>
          </p:cNvPr>
          <p:cNvSpPr>
            <a:spLocks noGrp="1"/>
          </p:cNvSpPr>
          <p:nvPr>
            <p:ph type="body" sz="quarter" idx="33" hasCustomPrompt="1"/>
          </p:nvPr>
        </p:nvSpPr>
        <p:spPr>
          <a:xfrm>
            <a:off x="768875" y="2201983"/>
            <a:ext cx="4762530" cy="720907"/>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38" name="Text Placeholder 21">
            <a:extLst>
              <a:ext uri="{FF2B5EF4-FFF2-40B4-BE49-F238E27FC236}">
                <a16:creationId xmlns:a16="http://schemas.microsoft.com/office/drawing/2014/main" id="{CC2F6260-A3FC-436D-B80E-C15684B02864}"/>
              </a:ext>
            </a:extLst>
          </p:cNvPr>
          <p:cNvSpPr>
            <a:spLocks noGrp="1"/>
          </p:cNvSpPr>
          <p:nvPr>
            <p:ph type="body" sz="quarter" idx="32" hasCustomPrompt="1"/>
          </p:nvPr>
        </p:nvSpPr>
        <p:spPr>
          <a:xfrm>
            <a:off x="768875" y="3154820"/>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39" name="Text Placeholder 21">
            <a:extLst>
              <a:ext uri="{FF2B5EF4-FFF2-40B4-BE49-F238E27FC236}">
                <a16:creationId xmlns:a16="http://schemas.microsoft.com/office/drawing/2014/main" id="{C7E6874A-8C80-4A03-BF5F-11EC580F93D6}"/>
              </a:ext>
            </a:extLst>
          </p:cNvPr>
          <p:cNvSpPr>
            <a:spLocks noGrp="1"/>
          </p:cNvSpPr>
          <p:nvPr>
            <p:ph type="body" sz="quarter" idx="31" hasCustomPrompt="1"/>
          </p:nvPr>
        </p:nvSpPr>
        <p:spPr>
          <a:xfrm>
            <a:off x="768875" y="339675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0" name="Text Placeholder 21">
            <a:extLst>
              <a:ext uri="{FF2B5EF4-FFF2-40B4-BE49-F238E27FC236}">
                <a16:creationId xmlns:a16="http://schemas.microsoft.com/office/drawing/2014/main" id="{F022A190-2E26-447E-8A41-28798A5BBD35}"/>
              </a:ext>
            </a:extLst>
          </p:cNvPr>
          <p:cNvSpPr>
            <a:spLocks noGrp="1"/>
          </p:cNvSpPr>
          <p:nvPr>
            <p:ph type="body" sz="quarter" idx="34" hasCustomPrompt="1"/>
          </p:nvPr>
        </p:nvSpPr>
        <p:spPr>
          <a:xfrm>
            <a:off x="768875" y="4265999"/>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1" name="Text Placeholder 21">
            <a:extLst>
              <a:ext uri="{FF2B5EF4-FFF2-40B4-BE49-F238E27FC236}">
                <a16:creationId xmlns:a16="http://schemas.microsoft.com/office/drawing/2014/main" id="{6249FD8E-B43E-4A91-917F-4C356B2BDE8F}"/>
              </a:ext>
            </a:extLst>
          </p:cNvPr>
          <p:cNvSpPr>
            <a:spLocks noGrp="1"/>
          </p:cNvSpPr>
          <p:nvPr>
            <p:ph type="body" sz="quarter" idx="35" hasCustomPrompt="1"/>
          </p:nvPr>
        </p:nvSpPr>
        <p:spPr>
          <a:xfrm>
            <a:off x="768875" y="4505719"/>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3" name="Text Placeholder 21">
            <a:extLst>
              <a:ext uri="{FF2B5EF4-FFF2-40B4-BE49-F238E27FC236}">
                <a16:creationId xmlns:a16="http://schemas.microsoft.com/office/drawing/2014/main" id="{665E9D10-286E-4831-9502-E1624AF0292D}"/>
              </a:ext>
            </a:extLst>
          </p:cNvPr>
          <p:cNvSpPr>
            <a:spLocks noGrp="1"/>
          </p:cNvSpPr>
          <p:nvPr>
            <p:ph type="body" sz="quarter" idx="36" hasCustomPrompt="1"/>
          </p:nvPr>
        </p:nvSpPr>
        <p:spPr>
          <a:xfrm>
            <a:off x="768875" y="5320942"/>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4" name="Text Placeholder 21">
            <a:extLst>
              <a:ext uri="{FF2B5EF4-FFF2-40B4-BE49-F238E27FC236}">
                <a16:creationId xmlns:a16="http://schemas.microsoft.com/office/drawing/2014/main" id="{F91925F3-C22A-4C21-A61E-F02366E45214}"/>
              </a:ext>
            </a:extLst>
          </p:cNvPr>
          <p:cNvSpPr>
            <a:spLocks noGrp="1"/>
          </p:cNvSpPr>
          <p:nvPr>
            <p:ph type="body" sz="quarter" idx="37" hasCustomPrompt="1"/>
          </p:nvPr>
        </p:nvSpPr>
        <p:spPr>
          <a:xfrm>
            <a:off x="768875" y="556066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34" name="Slide Number Placeholder 7">
            <a:extLst>
              <a:ext uri="{FF2B5EF4-FFF2-40B4-BE49-F238E27FC236}">
                <a16:creationId xmlns:a16="http://schemas.microsoft.com/office/drawing/2014/main" id="{B9ACEF22-59BD-0E4E-B28E-821248CD1D91}"/>
              </a:ext>
            </a:extLst>
          </p:cNvPr>
          <p:cNvSpPr>
            <a:spLocks noGrp="1"/>
          </p:cNvSpPr>
          <p:nvPr>
            <p:ph type="sldNum" sz="quarter" idx="38"/>
          </p:nvPr>
        </p:nvSpPr>
        <p:spPr>
          <a:xfrm>
            <a:off x="762000" y="6423660"/>
            <a:ext cx="365760" cy="365760"/>
          </a:xfrm>
        </p:spPr>
        <p:txBody>
          <a:bodyPr/>
          <a:lstStyle/>
          <a:p>
            <a:fld id="{345D60D9-5372-5F40-9443-0F9AE5BDC3C8}" type="slidenum">
              <a:rPr lang="en-US" smtClean="0"/>
              <a:pPr/>
              <a:t>‹#›</a:t>
            </a:fld>
            <a:endParaRPr lang="en-US" dirty="0"/>
          </a:p>
        </p:txBody>
      </p:sp>
      <p:sp>
        <p:nvSpPr>
          <p:cNvPr id="33" name="Footer Placeholder 4">
            <a:extLst>
              <a:ext uri="{FF2B5EF4-FFF2-40B4-BE49-F238E27FC236}">
                <a16:creationId xmlns:a16="http://schemas.microsoft.com/office/drawing/2014/main" id="{1CB3A7BA-558C-784A-BDC2-8AEC06D83CA7}"/>
              </a:ext>
            </a:extLst>
          </p:cNvPr>
          <p:cNvSpPr>
            <a:spLocks noGrp="1"/>
          </p:cNvSpPr>
          <p:nvPr>
            <p:ph type="ftr" sz="quarter" idx="11"/>
          </p:nvPr>
        </p:nvSpPr>
        <p:spPr>
          <a:xfrm>
            <a:off x="1127759" y="6423978"/>
            <a:ext cx="5745379" cy="365125"/>
          </a:xfrm>
        </p:spPr>
        <p:txBody>
          <a:bodyPr/>
          <a:lstStyle/>
          <a:p>
            <a:r>
              <a:rPr lang="en-US"/>
              <a:t>Copyright © 2023, Oracle and/or its affiliates</a:t>
            </a:r>
            <a:endParaRPr lang="en-US" dirty="0"/>
          </a:p>
        </p:txBody>
      </p:sp>
      <p:sp>
        <p:nvSpPr>
          <p:cNvPr id="32" name="Date Placeholder 2">
            <a:extLst>
              <a:ext uri="{FF2B5EF4-FFF2-40B4-BE49-F238E27FC236}">
                <a16:creationId xmlns:a16="http://schemas.microsoft.com/office/drawing/2014/main" id="{81DD0AE7-58C9-8B40-9E0F-293014B45611}"/>
              </a:ext>
            </a:extLst>
          </p:cNvPr>
          <p:cNvSpPr>
            <a:spLocks noGrp="1"/>
          </p:cNvSpPr>
          <p:nvPr>
            <p:ph type="dt" sz="half" idx="10"/>
          </p:nvPr>
        </p:nvSpPr>
        <p:spPr>
          <a:xfrm>
            <a:off x="6873138" y="6425604"/>
            <a:ext cx="2743200" cy="363500"/>
          </a:xfrm>
        </p:spPr>
        <p:txBody>
          <a:bodyPr/>
          <a:lstStyle/>
          <a:p>
            <a:r>
              <a:rPr lang="en-IN"/>
              <a:t>[Date]</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2319788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Quote_2Partners_Pillar">
    <p:bg>
      <p:bgPr>
        <a:solidFill>
          <a:schemeClr val="bg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6096000" y="-12293"/>
            <a:ext cx="6096000" cy="687029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6F577B"/>
              </a:solidFill>
            </a:endParaRPr>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userDrawn="1"/>
        </p:nvSpPr>
        <p:spPr>
          <a:xfrm>
            <a:off x="6096000" y="-6147"/>
            <a:ext cx="6096000" cy="6858000"/>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racle Logo">
            <a:extLst>
              <a:ext uri="{FF2B5EF4-FFF2-40B4-BE49-F238E27FC236}">
                <a16:creationId xmlns:a16="http://schemas.microsoft.com/office/drawing/2014/main" id="{DB97F15E-C2AC-458A-AB4E-12CB5E43279B}"/>
              </a:ext>
            </a:extLst>
          </p:cNvPr>
          <p:cNvSpPr/>
          <p:nvPr userDrawn="1"/>
        </p:nvSpPr>
        <p:spPr>
          <a:xfrm>
            <a:off x="761994" y="74677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24" name="Plus Sign">
            <a:extLst>
              <a:ext uri="{FF2B5EF4-FFF2-40B4-BE49-F238E27FC236}">
                <a16:creationId xmlns:a16="http://schemas.microsoft.com/office/drawing/2014/main" id="{067C8C4F-D226-4A88-8E74-42CD412BEABD}"/>
              </a:ext>
            </a:extLst>
          </p:cNvPr>
          <p:cNvSpPr txBox="1"/>
          <p:nvPr userDrawn="1"/>
        </p:nvSpPr>
        <p:spPr>
          <a:xfrm>
            <a:off x="1983598" y="60450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26" name="Content Placeholder 7">
            <a:extLst>
              <a:ext uri="{FF2B5EF4-FFF2-40B4-BE49-F238E27FC236}">
                <a16:creationId xmlns:a16="http://schemas.microsoft.com/office/drawing/2014/main" id="{23A3FE2A-025B-463A-B213-D7028DCD3A12}"/>
              </a:ext>
            </a:extLst>
          </p:cNvPr>
          <p:cNvSpPr>
            <a:spLocks noGrp="1"/>
          </p:cNvSpPr>
          <p:nvPr>
            <p:ph sz="quarter" idx="28" hasCustomPrompt="1"/>
          </p:nvPr>
        </p:nvSpPr>
        <p:spPr>
          <a:xfrm>
            <a:off x="2451100" y="56197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27" name="Plus Sign">
            <a:extLst>
              <a:ext uri="{FF2B5EF4-FFF2-40B4-BE49-F238E27FC236}">
                <a16:creationId xmlns:a16="http://schemas.microsoft.com/office/drawing/2014/main" id="{EC0626DE-30BE-444A-96FA-5B8A266AA70E}"/>
              </a:ext>
            </a:extLst>
          </p:cNvPr>
          <p:cNvSpPr txBox="1"/>
          <p:nvPr userDrawn="1"/>
        </p:nvSpPr>
        <p:spPr>
          <a:xfrm>
            <a:off x="3808218" y="60450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35" name="Content Placeholder 7">
            <a:extLst>
              <a:ext uri="{FF2B5EF4-FFF2-40B4-BE49-F238E27FC236}">
                <a16:creationId xmlns:a16="http://schemas.microsoft.com/office/drawing/2014/main" id="{1D1052D3-7509-4FCF-ACC9-317023411DAE}"/>
              </a:ext>
            </a:extLst>
          </p:cNvPr>
          <p:cNvSpPr>
            <a:spLocks noGrp="1"/>
          </p:cNvSpPr>
          <p:nvPr>
            <p:ph sz="quarter" idx="29" hasCustomPrompt="1"/>
          </p:nvPr>
        </p:nvSpPr>
        <p:spPr>
          <a:xfrm>
            <a:off x="4270375" y="56197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36" name="Title 1">
            <a:extLst>
              <a:ext uri="{FF2B5EF4-FFF2-40B4-BE49-F238E27FC236}">
                <a16:creationId xmlns:a16="http://schemas.microsoft.com/office/drawing/2014/main" id="{4FEA84EC-BA08-4B04-90E8-32867FCEA130}"/>
              </a:ext>
            </a:extLst>
          </p:cNvPr>
          <p:cNvSpPr>
            <a:spLocks noGrp="1"/>
          </p:cNvSpPr>
          <p:nvPr>
            <p:ph type="title" hasCustomPrompt="1"/>
          </p:nvPr>
        </p:nvSpPr>
        <p:spPr>
          <a:xfrm>
            <a:off x="768875" y="1262063"/>
            <a:ext cx="4744029" cy="822960"/>
          </a:xfrm>
        </p:spPr>
        <p:txBody>
          <a:bodyPr/>
          <a:lstStyle>
            <a:lvl1pPr>
              <a:defRPr>
                <a:solidFill>
                  <a:schemeClr val="accent6"/>
                </a:solidFill>
              </a:defRPr>
            </a:lvl1pPr>
          </a:lstStyle>
          <a:p>
            <a:r>
              <a:rPr lang="en-US" dirty="0"/>
              <a:t>Click to edit title text styles</a:t>
            </a:r>
          </a:p>
        </p:txBody>
      </p:sp>
      <p:sp>
        <p:nvSpPr>
          <p:cNvPr id="37" name="Text Placeholder 21">
            <a:extLst>
              <a:ext uri="{FF2B5EF4-FFF2-40B4-BE49-F238E27FC236}">
                <a16:creationId xmlns:a16="http://schemas.microsoft.com/office/drawing/2014/main" id="{B675487E-F9A2-4654-92D8-EE75F36D0E03}"/>
              </a:ext>
            </a:extLst>
          </p:cNvPr>
          <p:cNvSpPr>
            <a:spLocks noGrp="1"/>
          </p:cNvSpPr>
          <p:nvPr>
            <p:ph type="body" sz="quarter" idx="33" hasCustomPrompt="1"/>
          </p:nvPr>
        </p:nvSpPr>
        <p:spPr>
          <a:xfrm>
            <a:off x="768875" y="2201983"/>
            <a:ext cx="4762530" cy="720907"/>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38" name="Text Placeholder 21">
            <a:extLst>
              <a:ext uri="{FF2B5EF4-FFF2-40B4-BE49-F238E27FC236}">
                <a16:creationId xmlns:a16="http://schemas.microsoft.com/office/drawing/2014/main" id="{CC2F6260-A3FC-436D-B80E-C15684B02864}"/>
              </a:ext>
            </a:extLst>
          </p:cNvPr>
          <p:cNvSpPr>
            <a:spLocks noGrp="1"/>
          </p:cNvSpPr>
          <p:nvPr>
            <p:ph type="body" sz="quarter" idx="32" hasCustomPrompt="1"/>
          </p:nvPr>
        </p:nvSpPr>
        <p:spPr>
          <a:xfrm>
            <a:off x="768875" y="3154820"/>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39" name="Text Placeholder 21">
            <a:extLst>
              <a:ext uri="{FF2B5EF4-FFF2-40B4-BE49-F238E27FC236}">
                <a16:creationId xmlns:a16="http://schemas.microsoft.com/office/drawing/2014/main" id="{C7E6874A-8C80-4A03-BF5F-11EC580F93D6}"/>
              </a:ext>
            </a:extLst>
          </p:cNvPr>
          <p:cNvSpPr>
            <a:spLocks noGrp="1"/>
          </p:cNvSpPr>
          <p:nvPr>
            <p:ph type="body" sz="quarter" idx="31" hasCustomPrompt="1"/>
          </p:nvPr>
        </p:nvSpPr>
        <p:spPr>
          <a:xfrm>
            <a:off x="768875" y="339675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0" name="Text Placeholder 21">
            <a:extLst>
              <a:ext uri="{FF2B5EF4-FFF2-40B4-BE49-F238E27FC236}">
                <a16:creationId xmlns:a16="http://schemas.microsoft.com/office/drawing/2014/main" id="{F022A190-2E26-447E-8A41-28798A5BBD35}"/>
              </a:ext>
            </a:extLst>
          </p:cNvPr>
          <p:cNvSpPr>
            <a:spLocks noGrp="1"/>
          </p:cNvSpPr>
          <p:nvPr>
            <p:ph type="body" sz="quarter" idx="34" hasCustomPrompt="1"/>
          </p:nvPr>
        </p:nvSpPr>
        <p:spPr>
          <a:xfrm>
            <a:off x="768875" y="4265999"/>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1" name="Text Placeholder 21">
            <a:extLst>
              <a:ext uri="{FF2B5EF4-FFF2-40B4-BE49-F238E27FC236}">
                <a16:creationId xmlns:a16="http://schemas.microsoft.com/office/drawing/2014/main" id="{6249FD8E-B43E-4A91-917F-4C356B2BDE8F}"/>
              </a:ext>
            </a:extLst>
          </p:cNvPr>
          <p:cNvSpPr>
            <a:spLocks noGrp="1"/>
          </p:cNvSpPr>
          <p:nvPr>
            <p:ph type="body" sz="quarter" idx="35" hasCustomPrompt="1"/>
          </p:nvPr>
        </p:nvSpPr>
        <p:spPr>
          <a:xfrm>
            <a:off x="768875" y="4505719"/>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3" name="Text Placeholder 21">
            <a:extLst>
              <a:ext uri="{FF2B5EF4-FFF2-40B4-BE49-F238E27FC236}">
                <a16:creationId xmlns:a16="http://schemas.microsoft.com/office/drawing/2014/main" id="{665E9D10-286E-4831-9502-E1624AF0292D}"/>
              </a:ext>
            </a:extLst>
          </p:cNvPr>
          <p:cNvSpPr>
            <a:spLocks noGrp="1"/>
          </p:cNvSpPr>
          <p:nvPr>
            <p:ph type="body" sz="quarter" idx="36" hasCustomPrompt="1"/>
          </p:nvPr>
        </p:nvSpPr>
        <p:spPr>
          <a:xfrm>
            <a:off x="768875" y="5320942"/>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4" name="Text Placeholder 21">
            <a:extLst>
              <a:ext uri="{FF2B5EF4-FFF2-40B4-BE49-F238E27FC236}">
                <a16:creationId xmlns:a16="http://schemas.microsoft.com/office/drawing/2014/main" id="{F91925F3-C22A-4C21-A61E-F02366E45214}"/>
              </a:ext>
            </a:extLst>
          </p:cNvPr>
          <p:cNvSpPr>
            <a:spLocks noGrp="1"/>
          </p:cNvSpPr>
          <p:nvPr>
            <p:ph type="body" sz="quarter" idx="37" hasCustomPrompt="1"/>
          </p:nvPr>
        </p:nvSpPr>
        <p:spPr>
          <a:xfrm>
            <a:off x="768875" y="556066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25" name="Text Placeholder 3">
            <a:extLst>
              <a:ext uri="{FF2B5EF4-FFF2-40B4-BE49-F238E27FC236}">
                <a16:creationId xmlns:a16="http://schemas.microsoft.com/office/drawing/2014/main" id="{7373AD37-D1CB-477C-9DDB-5F65601A5593}"/>
              </a:ext>
            </a:extLst>
          </p:cNvPr>
          <p:cNvSpPr>
            <a:spLocks noGrp="1"/>
          </p:cNvSpPr>
          <p:nvPr>
            <p:ph type="body" sz="quarter" idx="20" hasCustomPrompt="1"/>
          </p:nvPr>
        </p:nvSpPr>
        <p:spPr>
          <a:xfrm>
            <a:off x="6781820" y="1811147"/>
            <a:ext cx="4838705" cy="2437409"/>
          </a:xfrm>
        </p:spPr>
        <p:txBody>
          <a:bodyPr/>
          <a:lstStyle>
            <a:lvl1pPr>
              <a:defRPr sz="2400">
                <a:solidFill>
                  <a:schemeClr val="bg2"/>
                </a:solidFill>
                <a:latin typeface="Georgia" panose="02040502050405020303" pitchFamily="18" charset="0"/>
              </a:defRPr>
            </a:lvl1pPr>
          </a:lstStyle>
          <a:p>
            <a:pPr lvl="0"/>
            <a:r>
              <a:rPr lang="en-GB" dirty="0"/>
              <a:t>“Quote goes up here.</a:t>
            </a:r>
            <a:r>
              <a:rPr lang="en-IN" dirty="0"/>
              <a:t> 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a:t>
            </a:r>
            <a:endParaRPr lang="en-US" dirty="0"/>
          </a:p>
        </p:txBody>
      </p:sp>
      <p:sp>
        <p:nvSpPr>
          <p:cNvPr id="28" name="Text Placeholder 3">
            <a:extLst>
              <a:ext uri="{FF2B5EF4-FFF2-40B4-BE49-F238E27FC236}">
                <a16:creationId xmlns:a16="http://schemas.microsoft.com/office/drawing/2014/main" id="{BE3C4900-8CF5-4C2B-99B0-6C6DF483DA10}"/>
              </a:ext>
            </a:extLst>
          </p:cNvPr>
          <p:cNvSpPr>
            <a:spLocks noGrp="1"/>
          </p:cNvSpPr>
          <p:nvPr>
            <p:ph type="body" sz="quarter" idx="21" hasCustomPrompt="1"/>
          </p:nvPr>
        </p:nvSpPr>
        <p:spPr>
          <a:xfrm>
            <a:off x="6781820" y="4732422"/>
            <a:ext cx="4838705" cy="269769"/>
          </a:xfrm>
        </p:spPr>
        <p:txBody>
          <a:bodyPr anchor="ctr"/>
          <a:lstStyle>
            <a:lvl1pPr>
              <a:defRPr sz="1600" b="1" i="0">
                <a:solidFill>
                  <a:schemeClr val="bg2"/>
                </a:solidFill>
                <a:latin typeface="Oracle Sans" panose="020B0503020204020204" pitchFamily="34" charset="0"/>
                <a:cs typeface="Oracle Sans" panose="020B0503020204020204" pitchFamily="34" charset="0"/>
              </a:defRPr>
            </a:lvl1pPr>
          </a:lstStyle>
          <a:p>
            <a:pPr lvl="0"/>
            <a:r>
              <a:rPr lang="en-US" dirty="0"/>
              <a:t>Person name</a:t>
            </a:r>
          </a:p>
        </p:txBody>
      </p:sp>
      <p:sp>
        <p:nvSpPr>
          <p:cNvPr id="29" name="Text Placeholder 3">
            <a:extLst>
              <a:ext uri="{FF2B5EF4-FFF2-40B4-BE49-F238E27FC236}">
                <a16:creationId xmlns:a16="http://schemas.microsoft.com/office/drawing/2014/main" id="{4BC4B313-57AA-4424-94D1-C37F4D8E595A}"/>
              </a:ext>
            </a:extLst>
          </p:cNvPr>
          <p:cNvSpPr>
            <a:spLocks noGrp="1"/>
          </p:cNvSpPr>
          <p:nvPr>
            <p:ph type="body" sz="quarter" idx="22" hasCustomPrompt="1"/>
          </p:nvPr>
        </p:nvSpPr>
        <p:spPr>
          <a:xfrm>
            <a:off x="6781819" y="5061600"/>
            <a:ext cx="4838705" cy="269769"/>
          </a:xfrm>
        </p:spPr>
        <p:txBody>
          <a:bodyPr anchor="ctr"/>
          <a:lstStyle>
            <a:lvl1pPr>
              <a:defRPr sz="1600" b="0" i="0">
                <a:solidFill>
                  <a:schemeClr val="bg2"/>
                </a:solidFill>
                <a:latin typeface="Oracle Sans Light" panose="020B0403020204020204" pitchFamily="34" charset="0"/>
                <a:cs typeface="Oracle Sans Light" panose="020B0403020204020204" pitchFamily="34" charset="0"/>
              </a:defRPr>
            </a:lvl1pPr>
          </a:lstStyle>
          <a:p>
            <a:pPr lvl="0"/>
            <a:r>
              <a:rPr lang="en-US" dirty="0"/>
              <a:t>Company name</a:t>
            </a:r>
          </a:p>
        </p:txBody>
      </p:sp>
      <p:sp>
        <p:nvSpPr>
          <p:cNvPr id="34" name="Slide Number Placeholder 7">
            <a:extLst>
              <a:ext uri="{FF2B5EF4-FFF2-40B4-BE49-F238E27FC236}">
                <a16:creationId xmlns:a16="http://schemas.microsoft.com/office/drawing/2014/main" id="{B9ACEF22-59BD-0E4E-B28E-821248CD1D91}"/>
              </a:ext>
            </a:extLst>
          </p:cNvPr>
          <p:cNvSpPr>
            <a:spLocks noGrp="1"/>
          </p:cNvSpPr>
          <p:nvPr>
            <p:ph type="sldNum" sz="quarter" idx="38"/>
          </p:nvPr>
        </p:nvSpPr>
        <p:spPr>
          <a:xfrm>
            <a:off x="762000" y="6423660"/>
            <a:ext cx="365760" cy="365760"/>
          </a:xfrm>
        </p:spPr>
        <p:txBody>
          <a:bodyPr/>
          <a:lstStyle/>
          <a:p>
            <a:fld id="{345D60D9-5372-5F40-9443-0F9AE5BDC3C8}" type="slidenum">
              <a:rPr lang="en-US" smtClean="0"/>
              <a:pPr/>
              <a:t>‹#›</a:t>
            </a:fld>
            <a:endParaRPr lang="en-US" dirty="0"/>
          </a:p>
        </p:txBody>
      </p:sp>
      <p:sp>
        <p:nvSpPr>
          <p:cNvPr id="33" name="Footer Placeholder 4">
            <a:extLst>
              <a:ext uri="{FF2B5EF4-FFF2-40B4-BE49-F238E27FC236}">
                <a16:creationId xmlns:a16="http://schemas.microsoft.com/office/drawing/2014/main" id="{1CB3A7BA-558C-784A-BDC2-8AEC06D83CA7}"/>
              </a:ext>
            </a:extLst>
          </p:cNvPr>
          <p:cNvSpPr>
            <a:spLocks noGrp="1"/>
          </p:cNvSpPr>
          <p:nvPr>
            <p:ph type="ftr" sz="quarter" idx="11"/>
          </p:nvPr>
        </p:nvSpPr>
        <p:spPr>
          <a:xfrm>
            <a:off x="1127759" y="6423978"/>
            <a:ext cx="5745379" cy="365125"/>
          </a:xfrm>
        </p:spPr>
        <p:txBody>
          <a:bodyPr/>
          <a:lstStyle/>
          <a:p>
            <a:r>
              <a:rPr lang="en-US"/>
              <a:t>Copyright © 2023, Oracle and/or its affiliates</a:t>
            </a:r>
            <a:endParaRPr lang="en-US" dirty="0"/>
          </a:p>
        </p:txBody>
      </p:sp>
      <p:sp>
        <p:nvSpPr>
          <p:cNvPr id="32" name="Date Placeholder 2">
            <a:extLst>
              <a:ext uri="{FF2B5EF4-FFF2-40B4-BE49-F238E27FC236}">
                <a16:creationId xmlns:a16="http://schemas.microsoft.com/office/drawing/2014/main" id="{81DD0AE7-58C9-8B40-9E0F-293014B45611}"/>
              </a:ext>
            </a:extLst>
          </p:cNvPr>
          <p:cNvSpPr>
            <a:spLocks noGrp="1"/>
          </p:cNvSpPr>
          <p:nvPr>
            <p:ph type="dt" sz="half" idx="10"/>
          </p:nvPr>
        </p:nvSpPr>
        <p:spPr>
          <a:xfrm>
            <a:off x="6873138" y="6425604"/>
            <a:ext cx="2743200" cy="363500"/>
          </a:xfrm>
        </p:spPr>
        <p:txBody>
          <a:bodyPr/>
          <a:lstStyle/>
          <a:p>
            <a:r>
              <a:rPr lang="en-IN"/>
              <a:t>[Date]</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11474483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Quote_Partner_Pillar">
    <p:bg>
      <p:bgPr>
        <a:solidFill>
          <a:schemeClr val="bg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6096000" y="-12293"/>
            <a:ext cx="6096000" cy="687029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6F577B"/>
              </a:solidFill>
            </a:endParaRPr>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userDrawn="1"/>
        </p:nvSpPr>
        <p:spPr>
          <a:xfrm>
            <a:off x="6096000" y="-6147"/>
            <a:ext cx="6096000" cy="6858000"/>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racle Logo">
            <a:extLst>
              <a:ext uri="{FF2B5EF4-FFF2-40B4-BE49-F238E27FC236}">
                <a16:creationId xmlns:a16="http://schemas.microsoft.com/office/drawing/2014/main" id="{DB97F15E-C2AC-458A-AB4E-12CB5E43279B}"/>
              </a:ext>
            </a:extLst>
          </p:cNvPr>
          <p:cNvSpPr/>
          <p:nvPr userDrawn="1"/>
        </p:nvSpPr>
        <p:spPr>
          <a:xfrm>
            <a:off x="761994" y="74677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24" name="Plus Sign">
            <a:extLst>
              <a:ext uri="{FF2B5EF4-FFF2-40B4-BE49-F238E27FC236}">
                <a16:creationId xmlns:a16="http://schemas.microsoft.com/office/drawing/2014/main" id="{067C8C4F-D226-4A88-8E74-42CD412BEABD}"/>
              </a:ext>
            </a:extLst>
          </p:cNvPr>
          <p:cNvSpPr txBox="1"/>
          <p:nvPr userDrawn="1"/>
        </p:nvSpPr>
        <p:spPr>
          <a:xfrm>
            <a:off x="1983598" y="60450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26" name="Content Placeholder 7">
            <a:extLst>
              <a:ext uri="{FF2B5EF4-FFF2-40B4-BE49-F238E27FC236}">
                <a16:creationId xmlns:a16="http://schemas.microsoft.com/office/drawing/2014/main" id="{23A3FE2A-025B-463A-B213-D7028DCD3A12}"/>
              </a:ext>
            </a:extLst>
          </p:cNvPr>
          <p:cNvSpPr>
            <a:spLocks noGrp="1"/>
          </p:cNvSpPr>
          <p:nvPr>
            <p:ph sz="quarter" idx="28" hasCustomPrompt="1"/>
          </p:nvPr>
        </p:nvSpPr>
        <p:spPr>
          <a:xfrm>
            <a:off x="2451100" y="56197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36" name="Title 1">
            <a:extLst>
              <a:ext uri="{FF2B5EF4-FFF2-40B4-BE49-F238E27FC236}">
                <a16:creationId xmlns:a16="http://schemas.microsoft.com/office/drawing/2014/main" id="{4FEA84EC-BA08-4B04-90E8-32867FCEA130}"/>
              </a:ext>
            </a:extLst>
          </p:cNvPr>
          <p:cNvSpPr>
            <a:spLocks noGrp="1"/>
          </p:cNvSpPr>
          <p:nvPr>
            <p:ph type="title" hasCustomPrompt="1"/>
          </p:nvPr>
        </p:nvSpPr>
        <p:spPr>
          <a:xfrm>
            <a:off x="768875" y="1262063"/>
            <a:ext cx="4744029" cy="822960"/>
          </a:xfrm>
        </p:spPr>
        <p:txBody>
          <a:bodyPr/>
          <a:lstStyle>
            <a:lvl1pPr>
              <a:defRPr>
                <a:solidFill>
                  <a:schemeClr val="accent6"/>
                </a:solidFill>
              </a:defRPr>
            </a:lvl1pPr>
          </a:lstStyle>
          <a:p>
            <a:r>
              <a:rPr lang="en-US" dirty="0"/>
              <a:t>Click to edit title text styles</a:t>
            </a:r>
          </a:p>
        </p:txBody>
      </p:sp>
      <p:sp>
        <p:nvSpPr>
          <p:cNvPr id="37" name="Text Placeholder 21">
            <a:extLst>
              <a:ext uri="{FF2B5EF4-FFF2-40B4-BE49-F238E27FC236}">
                <a16:creationId xmlns:a16="http://schemas.microsoft.com/office/drawing/2014/main" id="{B675487E-F9A2-4654-92D8-EE75F36D0E03}"/>
              </a:ext>
            </a:extLst>
          </p:cNvPr>
          <p:cNvSpPr>
            <a:spLocks noGrp="1"/>
          </p:cNvSpPr>
          <p:nvPr>
            <p:ph type="body" sz="quarter" idx="33" hasCustomPrompt="1"/>
          </p:nvPr>
        </p:nvSpPr>
        <p:spPr>
          <a:xfrm>
            <a:off x="768875" y="2201983"/>
            <a:ext cx="4762530" cy="720907"/>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38" name="Text Placeholder 21">
            <a:extLst>
              <a:ext uri="{FF2B5EF4-FFF2-40B4-BE49-F238E27FC236}">
                <a16:creationId xmlns:a16="http://schemas.microsoft.com/office/drawing/2014/main" id="{CC2F6260-A3FC-436D-B80E-C15684B02864}"/>
              </a:ext>
            </a:extLst>
          </p:cNvPr>
          <p:cNvSpPr>
            <a:spLocks noGrp="1"/>
          </p:cNvSpPr>
          <p:nvPr>
            <p:ph type="body" sz="quarter" idx="32" hasCustomPrompt="1"/>
          </p:nvPr>
        </p:nvSpPr>
        <p:spPr>
          <a:xfrm>
            <a:off x="768875" y="3154820"/>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39" name="Text Placeholder 21">
            <a:extLst>
              <a:ext uri="{FF2B5EF4-FFF2-40B4-BE49-F238E27FC236}">
                <a16:creationId xmlns:a16="http://schemas.microsoft.com/office/drawing/2014/main" id="{C7E6874A-8C80-4A03-BF5F-11EC580F93D6}"/>
              </a:ext>
            </a:extLst>
          </p:cNvPr>
          <p:cNvSpPr>
            <a:spLocks noGrp="1"/>
          </p:cNvSpPr>
          <p:nvPr>
            <p:ph type="body" sz="quarter" idx="31" hasCustomPrompt="1"/>
          </p:nvPr>
        </p:nvSpPr>
        <p:spPr>
          <a:xfrm>
            <a:off x="768875" y="339675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0" name="Text Placeholder 21">
            <a:extLst>
              <a:ext uri="{FF2B5EF4-FFF2-40B4-BE49-F238E27FC236}">
                <a16:creationId xmlns:a16="http://schemas.microsoft.com/office/drawing/2014/main" id="{F022A190-2E26-447E-8A41-28798A5BBD35}"/>
              </a:ext>
            </a:extLst>
          </p:cNvPr>
          <p:cNvSpPr>
            <a:spLocks noGrp="1"/>
          </p:cNvSpPr>
          <p:nvPr>
            <p:ph type="body" sz="quarter" idx="34" hasCustomPrompt="1"/>
          </p:nvPr>
        </p:nvSpPr>
        <p:spPr>
          <a:xfrm>
            <a:off x="768875" y="4265999"/>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1" name="Text Placeholder 21">
            <a:extLst>
              <a:ext uri="{FF2B5EF4-FFF2-40B4-BE49-F238E27FC236}">
                <a16:creationId xmlns:a16="http://schemas.microsoft.com/office/drawing/2014/main" id="{6249FD8E-B43E-4A91-917F-4C356B2BDE8F}"/>
              </a:ext>
            </a:extLst>
          </p:cNvPr>
          <p:cNvSpPr>
            <a:spLocks noGrp="1"/>
          </p:cNvSpPr>
          <p:nvPr>
            <p:ph type="body" sz="quarter" idx="35" hasCustomPrompt="1"/>
          </p:nvPr>
        </p:nvSpPr>
        <p:spPr>
          <a:xfrm>
            <a:off x="768875" y="4505719"/>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3" name="Text Placeholder 21">
            <a:extLst>
              <a:ext uri="{FF2B5EF4-FFF2-40B4-BE49-F238E27FC236}">
                <a16:creationId xmlns:a16="http://schemas.microsoft.com/office/drawing/2014/main" id="{665E9D10-286E-4831-9502-E1624AF0292D}"/>
              </a:ext>
            </a:extLst>
          </p:cNvPr>
          <p:cNvSpPr>
            <a:spLocks noGrp="1"/>
          </p:cNvSpPr>
          <p:nvPr>
            <p:ph type="body" sz="quarter" idx="36" hasCustomPrompt="1"/>
          </p:nvPr>
        </p:nvSpPr>
        <p:spPr>
          <a:xfrm>
            <a:off x="768875" y="5320942"/>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4" name="Text Placeholder 21">
            <a:extLst>
              <a:ext uri="{FF2B5EF4-FFF2-40B4-BE49-F238E27FC236}">
                <a16:creationId xmlns:a16="http://schemas.microsoft.com/office/drawing/2014/main" id="{F91925F3-C22A-4C21-A61E-F02366E45214}"/>
              </a:ext>
            </a:extLst>
          </p:cNvPr>
          <p:cNvSpPr>
            <a:spLocks noGrp="1"/>
          </p:cNvSpPr>
          <p:nvPr>
            <p:ph type="body" sz="quarter" idx="37" hasCustomPrompt="1"/>
          </p:nvPr>
        </p:nvSpPr>
        <p:spPr>
          <a:xfrm>
            <a:off x="768875" y="556066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25" name="Text Placeholder 3">
            <a:extLst>
              <a:ext uri="{FF2B5EF4-FFF2-40B4-BE49-F238E27FC236}">
                <a16:creationId xmlns:a16="http://schemas.microsoft.com/office/drawing/2014/main" id="{7373AD37-D1CB-477C-9DDB-5F65601A5593}"/>
              </a:ext>
            </a:extLst>
          </p:cNvPr>
          <p:cNvSpPr>
            <a:spLocks noGrp="1"/>
          </p:cNvSpPr>
          <p:nvPr>
            <p:ph type="body" sz="quarter" idx="20" hasCustomPrompt="1"/>
          </p:nvPr>
        </p:nvSpPr>
        <p:spPr>
          <a:xfrm>
            <a:off x="6781820" y="1811147"/>
            <a:ext cx="4838705" cy="2437409"/>
          </a:xfrm>
        </p:spPr>
        <p:txBody>
          <a:bodyPr/>
          <a:lstStyle>
            <a:lvl1pPr>
              <a:defRPr sz="2400">
                <a:solidFill>
                  <a:schemeClr val="bg2"/>
                </a:solidFill>
                <a:latin typeface="Georgia" panose="02040502050405020303" pitchFamily="18" charset="0"/>
              </a:defRPr>
            </a:lvl1pPr>
          </a:lstStyle>
          <a:p>
            <a:pPr lvl="0"/>
            <a:r>
              <a:rPr lang="en-GB" dirty="0"/>
              <a:t>“Quote goes up here.</a:t>
            </a:r>
            <a:r>
              <a:rPr lang="en-IN" dirty="0"/>
              <a:t> 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a:t>
            </a:r>
            <a:endParaRPr lang="en-US" dirty="0"/>
          </a:p>
        </p:txBody>
      </p:sp>
      <p:sp>
        <p:nvSpPr>
          <p:cNvPr id="28" name="Text Placeholder 3">
            <a:extLst>
              <a:ext uri="{FF2B5EF4-FFF2-40B4-BE49-F238E27FC236}">
                <a16:creationId xmlns:a16="http://schemas.microsoft.com/office/drawing/2014/main" id="{BE3C4900-8CF5-4C2B-99B0-6C6DF483DA10}"/>
              </a:ext>
            </a:extLst>
          </p:cNvPr>
          <p:cNvSpPr>
            <a:spLocks noGrp="1"/>
          </p:cNvSpPr>
          <p:nvPr>
            <p:ph type="body" sz="quarter" idx="21" hasCustomPrompt="1"/>
          </p:nvPr>
        </p:nvSpPr>
        <p:spPr>
          <a:xfrm>
            <a:off x="6781820" y="4732422"/>
            <a:ext cx="4838705" cy="269769"/>
          </a:xfrm>
        </p:spPr>
        <p:txBody>
          <a:bodyPr anchor="ctr"/>
          <a:lstStyle>
            <a:lvl1pPr>
              <a:defRPr sz="1600" b="1" i="0">
                <a:solidFill>
                  <a:schemeClr val="bg2"/>
                </a:solidFill>
                <a:latin typeface="Oracle Sans" panose="020B0503020204020204" pitchFamily="34" charset="0"/>
                <a:cs typeface="Oracle Sans" panose="020B0503020204020204" pitchFamily="34" charset="0"/>
              </a:defRPr>
            </a:lvl1pPr>
          </a:lstStyle>
          <a:p>
            <a:pPr lvl="0"/>
            <a:r>
              <a:rPr lang="en-US" dirty="0"/>
              <a:t>Person name</a:t>
            </a:r>
          </a:p>
        </p:txBody>
      </p:sp>
      <p:sp>
        <p:nvSpPr>
          <p:cNvPr id="29" name="Text Placeholder 3">
            <a:extLst>
              <a:ext uri="{FF2B5EF4-FFF2-40B4-BE49-F238E27FC236}">
                <a16:creationId xmlns:a16="http://schemas.microsoft.com/office/drawing/2014/main" id="{4BC4B313-57AA-4424-94D1-C37F4D8E595A}"/>
              </a:ext>
            </a:extLst>
          </p:cNvPr>
          <p:cNvSpPr>
            <a:spLocks noGrp="1"/>
          </p:cNvSpPr>
          <p:nvPr>
            <p:ph type="body" sz="quarter" idx="22" hasCustomPrompt="1"/>
          </p:nvPr>
        </p:nvSpPr>
        <p:spPr>
          <a:xfrm>
            <a:off x="6781819" y="5061600"/>
            <a:ext cx="4838705" cy="269769"/>
          </a:xfrm>
        </p:spPr>
        <p:txBody>
          <a:bodyPr anchor="ctr"/>
          <a:lstStyle>
            <a:lvl1pPr>
              <a:defRPr sz="1600" b="0" i="0">
                <a:solidFill>
                  <a:schemeClr val="bg2"/>
                </a:solidFill>
                <a:latin typeface="Oracle Sans Light" panose="020B0403020204020204" pitchFamily="34" charset="0"/>
                <a:cs typeface="Oracle Sans Light" panose="020B0403020204020204" pitchFamily="34" charset="0"/>
              </a:defRPr>
            </a:lvl1pPr>
          </a:lstStyle>
          <a:p>
            <a:pPr lvl="0"/>
            <a:r>
              <a:rPr lang="en-US" dirty="0"/>
              <a:t>Company name</a:t>
            </a:r>
          </a:p>
        </p:txBody>
      </p:sp>
      <p:sp>
        <p:nvSpPr>
          <p:cNvPr id="34" name="Slide Number Placeholder 7">
            <a:extLst>
              <a:ext uri="{FF2B5EF4-FFF2-40B4-BE49-F238E27FC236}">
                <a16:creationId xmlns:a16="http://schemas.microsoft.com/office/drawing/2014/main" id="{B9ACEF22-59BD-0E4E-B28E-821248CD1D91}"/>
              </a:ext>
            </a:extLst>
          </p:cNvPr>
          <p:cNvSpPr>
            <a:spLocks noGrp="1"/>
          </p:cNvSpPr>
          <p:nvPr>
            <p:ph type="sldNum" sz="quarter" idx="38"/>
          </p:nvPr>
        </p:nvSpPr>
        <p:spPr>
          <a:xfrm>
            <a:off x="762000" y="6423660"/>
            <a:ext cx="365760" cy="365760"/>
          </a:xfrm>
        </p:spPr>
        <p:txBody>
          <a:bodyPr/>
          <a:lstStyle/>
          <a:p>
            <a:fld id="{345D60D9-5372-5F40-9443-0F9AE5BDC3C8}" type="slidenum">
              <a:rPr lang="en-US" smtClean="0"/>
              <a:pPr/>
              <a:t>‹#›</a:t>
            </a:fld>
            <a:endParaRPr lang="en-US" dirty="0"/>
          </a:p>
        </p:txBody>
      </p:sp>
      <p:sp>
        <p:nvSpPr>
          <p:cNvPr id="33" name="Footer Placeholder 4">
            <a:extLst>
              <a:ext uri="{FF2B5EF4-FFF2-40B4-BE49-F238E27FC236}">
                <a16:creationId xmlns:a16="http://schemas.microsoft.com/office/drawing/2014/main" id="{1CB3A7BA-558C-784A-BDC2-8AEC06D83CA7}"/>
              </a:ext>
            </a:extLst>
          </p:cNvPr>
          <p:cNvSpPr>
            <a:spLocks noGrp="1"/>
          </p:cNvSpPr>
          <p:nvPr>
            <p:ph type="ftr" sz="quarter" idx="11"/>
          </p:nvPr>
        </p:nvSpPr>
        <p:spPr>
          <a:xfrm>
            <a:off x="1127759" y="6423978"/>
            <a:ext cx="5745379" cy="365125"/>
          </a:xfrm>
        </p:spPr>
        <p:txBody>
          <a:bodyPr/>
          <a:lstStyle/>
          <a:p>
            <a:r>
              <a:rPr lang="en-US"/>
              <a:t>Copyright © 2023, Oracle and/or its affiliates</a:t>
            </a:r>
            <a:endParaRPr lang="en-US" dirty="0"/>
          </a:p>
        </p:txBody>
      </p:sp>
      <p:sp>
        <p:nvSpPr>
          <p:cNvPr id="32" name="Date Placeholder 2">
            <a:extLst>
              <a:ext uri="{FF2B5EF4-FFF2-40B4-BE49-F238E27FC236}">
                <a16:creationId xmlns:a16="http://schemas.microsoft.com/office/drawing/2014/main" id="{81DD0AE7-58C9-8B40-9E0F-293014B45611}"/>
              </a:ext>
            </a:extLst>
          </p:cNvPr>
          <p:cNvSpPr>
            <a:spLocks noGrp="1"/>
          </p:cNvSpPr>
          <p:nvPr>
            <p:ph type="dt" sz="half" idx="10"/>
          </p:nvPr>
        </p:nvSpPr>
        <p:spPr>
          <a:xfrm>
            <a:off x="6873138" y="6425604"/>
            <a:ext cx="2743200" cy="363500"/>
          </a:xfrm>
        </p:spPr>
        <p:txBody>
          <a:bodyPr/>
          <a:lstStyle/>
          <a:p>
            <a:r>
              <a:rPr lang="en-IN"/>
              <a:t>[Date]</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3418077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Quote_Logo_Pillar">
    <p:bg>
      <p:bgPr>
        <a:solidFill>
          <a:schemeClr val="bg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6096000" y="-12293"/>
            <a:ext cx="6096000" cy="687029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6F577B"/>
              </a:solidFill>
            </a:endParaRPr>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userDrawn="1"/>
        </p:nvSpPr>
        <p:spPr>
          <a:xfrm>
            <a:off x="6096000" y="-6147"/>
            <a:ext cx="6096000" cy="6858000"/>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racle Logo">
            <a:extLst>
              <a:ext uri="{FF2B5EF4-FFF2-40B4-BE49-F238E27FC236}">
                <a16:creationId xmlns:a16="http://schemas.microsoft.com/office/drawing/2014/main" id="{DB97F15E-C2AC-458A-AB4E-12CB5E43279B}"/>
              </a:ext>
            </a:extLst>
          </p:cNvPr>
          <p:cNvSpPr/>
          <p:nvPr userDrawn="1"/>
        </p:nvSpPr>
        <p:spPr>
          <a:xfrm>
            <a:off x="761994" y="74677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36" name="Title 1">
            <a:extLst>
              <a:ext uri="{FF2B5EF4-FFF2-40B4-BE49-F238E27FC236}">
                <a16:creationId xmlns:a16="http://schemas.microsoft.com/office/drawing/2014/main" id="{4FEA84EC-BA08-4B04-90E8-32867FCEA130}"/>
              </a:ext>
            </a:extLst>
          </p:cNvPr>
          <p:cNvSpPr>
            <a:spLocks noGrp="1"/>
          </p:cNvSpPr>
          <p:nvPr>
            <p:ph type="title" hasCustomPrompt="1"/>
          </p:nvPr>
        </p:nvSpPr>
        <p:spPr>
          <a:xfrm>
            <a:off x="768875" y="1262063"/>
            <a:ext cx="4744029" cy="822960"/>
          </a:xfrm>
        </p:spPr>
        <p:txBody>
          <a:bodyPr/>
          <a:lstStyle>
            <a:lvl1pPr>
              <a:defRPr>
                <a:solidFill>
                  <a:schemeClr val="accent6"/>
                </a:solidFill>
              </a:defRPr>
            </a:lvl1pPr>
          </a:lstStyle>
          <a:p>
            <a:r>
              <a:rPr lang="en-US" dirty="0"/>
              <a:t>Click to edit title text styles</a:t>
            </a:r>
          </a:p>
        </p:txBody>
      </p:sp>
      <p:sp>
        <p:nvSpPr>
          <p:cNvPr id="37" name="Text Placeholder 21">
            <a:extLst>
              <a:ext uri="{FF2B5EF4-FFF2-40B4-BE49-F238E27FC236}">
                <a16:creationId xmlns:a16="http://schemas.microsoft.com/office/drawing/2014/main" id="{B675487E-F9A2-4654-92D8-EE75F36D0E03}"/>
              </a:ext>
            </a:extLst>
          </p:cNvPr>
          <p:cNvSpPr>
            <a:spLocks noGrp="1"/>
          </p:cNvSpPr>
          <p:nvPr>
            <p:ph type="body" sz="quarter" idx="33" hasCustomPrompt="1"/>
          </p:nvPr>
        </p:nvSpPr>
        <p:spPr>
          <a:xfrm>
            <a:off x="768875" y="2201983"/>
            <a:ext cx="4762530" cy="720907"/>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38" name="Text Placeholder 21">
            <a:extLst>
              <a:ext uri="{FF2B5EF4-FFF2-40B4-BE49-F238E27FC236}">
                <a16:creationId xmlns:a16="http://schemas.microsoft.com/office/drawing/2014/main" id="{CC2F6260-A3FC-436D-B80E-C15684B02864}"/>
              </a:ext>
            </a:extLst>
          </p:cNvPr>
          <p:cNvSpPr>
            <a:spLocks noGrp="1"/>
          </p:cNvSpPr>
          <p:nvPr>
            <p:ph type="body" sz="quarter" idx="32" hasCustomPrompt="1"/>
          </p:nvPr>
        </p:nvSpPr>
        <p:spPr>
          <a:xfrm>
            <a:off x="768875" y="3154820"/>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39" name="Text Placeholder 21">
            <a:extLst>
              <a:ext uri="{FF2B5EF4-FFF2-40B4-BE49-F238E27FC236}">
                <a16:creationId xmlns:a16="http://schemas.microsoft.com/office/drawing/2014/main" id="{C7E6874A-8C80-4A03-BF5F-11EC580F93D6}"/>
              </a:ext>
            </a:extLst>
          </p:cNvPr>
          <p:cNvSpPr>
            <a:spLocks noGrp="1"/>
          </p:cNvSpPr>
          <p:nvPr>
            <p:ph type="body" sz="quarter" idx="31" hasCustomPrompt="1"/>
          </p:nvPr>
        </p:nvSpPr>
        <p:spPr>
          <a:xfrm>
            <a:off x="768875" y="339675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0" name="Text Placeholder 21">
            <a:extLst>
              <a:ext uri="{FF2B5EF4-FFF2-40B4-BE49-F238E27FC236}">
                <a16:creationId xmlns:a16="http://schemas.microsoft.com/office/drawing/2014/main" id="{F022A190-2E26-447E-8A41-28798A5BBD35}"/>
              </a:ext>
            </a:extLst>
          </p:cNvPr>
          <p:cNvSpPr>
            <a:spLocks noGrp="1"/>
          </p:cNvSpPr>
          <p:nvPr>
            <p:ph type="body" sz="quarter" idx="34" hasCustomPrompt="1"/>
          </p:nvPr>
        </p:nvSpPr>
        <p:spPr>
          <a:xfrm>
            <a:off x="768875" y="4265999"/>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1" name="Text Placeholder 21">
            <a:extLst>
              <a:ext uri="{FF2B5EF4-FFF2-40B4-BE49-F238E27FC236}">
                <a16:creationId xmlns:a16="http://schemas.microsoft.com/office/drawing/2014/main" id="{6249FD8E-B43E-4A91-917F-4C356B2BDE8F}"/>
              </a:ext>
            </a:extLst>
          </p:cNvPr>
          <p:cNvSpPr>
            <a:spLocks noGrp="1"/>
          </p:cNvSpPr>
          <p:nvPr>
            <p:ph type="body" sz="quarter" idx="35" hasCustomPrompt="1"/>
          </p:nvPr>
        </p:nvSpPr>
        <p:spPr>
          <a:xfrm>
            <a:off x="768875" y="4505719"/>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3" name="Text Placeholder 21">
            <a:extLst>
              <a:ext uri="{FF2B5EF4-FFF2-40B4-BE49-F238E27FC236}">
                <a16:creationId xmlns:a16="http://schemas.microsoft.com/office/drawing/2014/main" id="{665E9D10-286E-4831-9502-E1624AF0292D}"/>
              </a:ext>
            </a:extLst>
          </p:cNvPr>
          <p:cNvSpPr>
            <a:spLocks noGrp="1"/>
          </p:cNvSpPr>
          <p:nvPr>
            <p:ph type="body" sz="quarter" idx="36" hasCustomPrompt="1"/>
          </p:nvPr>
        </p:nvSpPr>
        <p:spPr>
          <a:xfrm>
            <a:off x="768875" y="5320942"/>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4" name="Text Placeholder 21">
            <a:extLst>
              <a:ext uri="{FF2B5EF4-FFF2-40B4-BE49-F238E27FC236}">
                <a16:creationId xmlns:a16="http://schemas.microsoft.com/office/drawing/2014/main" id="{F91925F3-C22A-4C21-A61E-F02366E45214}"/>
              </a:ext>
            </a:extLst>
          </p:cNvPr>
          <p:cNvSpPr>
            <a:spLocks noGrp="1"/>
          </p:cNvSpPr>
          <p:nvPr>
            <p:ph type="body" sz="quarter" idx="37" hasCustomPrompt="1"/>
          </p:nvPr>
        </p:nvSpPr>
        <p:spPr>
          <a:xfrm>
            <a:off x="768875" y="556066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25" name="Text Placeholder 3">
            <a:extLst>
              <a:ext uri="{FF2B5EF4-FFF2-40B4-BE49-F238E27FC236}">
                <a16:creationId xmlns:a16="http://schemas.microsoft.com/office/drawing/2014/main" id="{7373AD37-D1CB-477C-9DDB-5F65601A5593}"/>
              </a:ext>
            </a:extLst>
          </p:cNvPr>
          <p:cNvSpPr>
            <a:spLocks noGrp="1"/>
          </p:cNvSpPr>
          <p:nvPr>
            <p:ph type="body" sz="quarter" idx="20" hasCustomPrompt="1"/>
          </p:nvPr>
        </p:nvSpPr>
        <p:spPr>
          <a:xfrm>
            <a:off x="6781820" y="1811147"/>
            <a:ext cx="4838705" cy="2437409"/>
          </a:xfrm>
        </p:spPr>
        <p:txBody>
          <a:bodyPr/>
          <a:lstStyle>
            <a:lvl1pPr>
              <a:defRPr sz="2400">
                <a:solidFill>
                  <a:schemeClr val="bg2"/>
                </a:solidFill>
                <a:latin typeface="Georgia" panose="02040502050405020303" pitchFamily="18" charset="0"/>
              </a:defRPr>
            </a:lvl1pPr>
          </a:lstStyle>
          <a:p>
            <a:pPr lvl="0"/>
            <a:r>
              <a:rPr lang="en-GB" dirty="0"/>
              <a:t>“Quote goes up here.</a:t>
            </a:r>
            <a:r>
              <a:rPr lang="en-IN" dirty="0"/>
              <a:t> 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a:t>
            </a:r>
            <a:endParaRPr lang="en-US" dirty="0"/>
          </a:p>
        </p:txBody>
      </p:sp>
      <p:sp>
        <p:nvSpPr>
          <p:cNvPr id="28" name="Text Placeholder 3">
            <a:extLst>
              <a:ext uri="{FF2B5EF4-FFF2-40B4-BE49-F238E27FC236}">
                <a16:creationId xmlns:a16="http://schemas.microsoft.com/office/drawing/2014/main" id="{BE3C4900-8CF5-4C2B-99B0-6C6DF483DA10}"/>
              </a:ext>
            </a:extLst>
          </p:cNvPr>
          <p:cNvSpPr>
            <a:spLocks noGrp="1"/>
          </p:cNvSpPr>
          <p:nvPr>
            <p:ph type="body" sz="quarter" idx="21" hasCustomPrompt="1"/>
          </p:nvPr>
        </p:nvSpPr>
        <p:spPr>
          <a:xfrm>
            <a:off x="6781820" y="4732422"/>
            <a:ext cx="4838705" cy="269769"/>
          </a:xfrm>
        </p:spPr>
        <p:txBody>
          <a:bodyPr anchor="ctr"/>
          <a:lstStyle>
            <a:lvl1pPr>
              <a:defRPr sz="1600" b="1" i="0">
                <a:solidFill>
                  <a:schemeClr val="bg2"/>
                </a:solidFill>
                <a:latin typeface="Oracle Sans" panose="020B0503020204020204" pitchFamily="34" charset="0"/>
                <a:cs typeface="Oracle Sans" panose="020B0503020204020204" pitchFamily="34" charset="0"/>
              </a:defRPr>
            </a:lvl1pPr>
          </a:lstStyle>
          <a:p>
            <a:pPr lvl="0"/>
            <a:r>
              <a:rPr lang="en-US" dirty="0"/>
              <a:t>Person name</a:t>
            </a:r>
          </a:p>
        </p:txBody>
      </p:sp>
      <p:sp>
        <p:nvSpPr>
          <p:cNvPr id="29" name="Text Placeholder 3">
            <a:extLst>
              <a:ext uri="{FF2B5EF4-FFF2-40B4-BE49-F238E27FC236}">
                <a16:creationId xmlns:a16="http://schemas.microsoft.com/office/drawing/2014/main" id="{4BC4B313-57AA-4424-94D1-C37F4D8E595A}"/>
              </a:ext>
            </a:extLst>
          </p:cNvPr>
          <p:cNvSpPr>
            <a:spLocks noGrp="1"/>
          </p:cNvSpPr>
          <p:nvPr>
            <p:ph type="body" sz="quarter" idx="22" hasCustomPrompt="1"/>
          </p:nvPr>
        </p:nvSpPr>
        <p:spPr>
          <a:xfrm>
            <a:off x="6781819" y="5061600"/>
            <a:ext cx="4838705" cy="269769"/>
          </a:xfrm>
        </p:spPr>
        <p:txBody>
          <a:bodyPr anchor="ctr"/>
          <a:lstStyle>
            <a:lvl1pPr>
              <a:defRPr sz="1600" b="0" i="0">
                <a:solidFill>
                  <a:schemeClr val="bg2"/>
                </a:solidFill>
                <a:latin typeface="Oracle Sans Light" panose="020B0403020204020204" pitchFamily="34" charset="0"/>
                <a:cs typeface="Oracle Sans Light" panose="020B0403020204020204" pitchFamily="34" charset="0"/>
              </a:defRPr>
            </a:lvl1pPr>
          </a:lstStyle>
          <a:p>
            <a:pPr lvl="0"/>
            <a:r>
              <a:rPr lang="en-US" dirty="0"/>
              <a:t>Company name</a:t>
            </a:r>
          </a:p>
        </p:txBody>
      </p:sp>
      <p:sp>
        <p:nvSpPr>
          <p:cNvPr id="34" name="Slide Number Placeholder 7">
            <a:extLst>
              <a:ext uri="{FF2B5EF4-FFF2-40B4-BE49-F238E27FC236}">
                <a16:creationId xmlns:a16="http://schemas.microsoft.com/office/drawing/2014/main" id="{B9ACEF22-59BD-0E4E-B28E-821248CD1D91}"/>
              </a:ext>
            </a:extLst>
          </p:cNvPr>
          <p:cNvSpPr>
            <a:spLocks noGrp="1"/>
          </p:cNvSpPr>
          <p:nvPr>
            <p:ph type="sldNum" sz="quarter" idx="38"/>
          </p:nvPr>
        </p:nvSpPr>
        <p:spPr>
          <a:xfrm>
            <a:off x="762000" y="6423660"/>
            <a:ext cx="365760" cy="365760"/>
          </a:xfrm>
        </p:spPr>
        <p:txBody>
          <a:bodyPr/>
          <a:lstStyle/>
          <a:p>
            <a:fld id="{345D60D9-5372-5F40-9443-0F9AE5BDC3C8}" type="slidenum">
              <a:rPr lang="en-US" smtClean="0"/>
              <a:pPr/>
              <a:t>‹#›</a:t>
            </a:fld>
            <a:endParaRPr lang="en-US" dirty="0"/>
          </a:p>
        </p:txBody>
      </p:sp>
      <p:sp>
        <p:nvSpPr>
          <p:cNvPr id="33" name="Footer Placeholder 4">
            <a:extLst>
              <a:ext uri="{FF2B5EF4-FFF2-40B4-BE49-F238E27FC236}">
                <a16:creationId xmlns:a16="http://schemas.microsoft.com/office/drawing/2014/main" id="{1CB3A7BA-558C-784A-BDC2-8AEC06D83CA7}"/>
              </a:ext>
            </a:extLst>
          </p:cNvPr>
          <p:cNvSpPr>
            <a:spLocks noGrp="1"/>
          </p:cNvSpPr>
          <p:nvPr>
            <p:ph type="ftr" sz="quarter" idx="11"/>
          </p:nvPr>
        </p:nvSpPr>
        <p:spPr>
          <a:xfrm>
            <a:off x="1127759" y="6423978"/>
            <a:ext cx="5745379" cy="365125"/>
          </a:xfrm>
        </p:spPr>
        <p:txBody>
          <a:bodyPr/>
          <a:lstStyle/>
          <a:p>
            <a:r>
              <a:rPr lang="en-US"/>
              <a:t>Copyright © 2023, Oracle and/or its affiliates</a:t>
            </a:r>
            <a:endParaRPr lang="en-US" dirty="0"/>
          </a:p>
        </p:txBody>
      </p:sp>
      <p:sp>
        <p:nvSpPr>
          <p:cNvPr id="32" name="Date Placeholder 2">
            <a:extLst>
              <a:ext uri="{FF2B5EF4-FFF2-40B4-BE49-F238E27FC236}">
                <a16:creationId xmlns:a16="http://schemas.microsoft.com/office/drawing/2014/main" id="{81DD0AE7-58C9-8B40-9E0F-293014B45611}"/>
              </a:ext>
            </a:extLst>
          </p:cNvPr>
          <p:cNvSpPr>
            <a:spLocks noGrp="1"/>
          </p:cNvSpPr>
          <p:nvPr>
            <p:ph type="dt" sz="half" idx="10"/>
          </p:nvPr>
        </p:nvSpPr>
        <p:spPr>
          <a:xfrm>
            <a:off x="6873138" y="6425604"/>
            <a:ext cx="2743200" cy="363500"/>
          </a:xfrm>
        </p:spPr>
        <p:txBody>
          <a:bodyPr/>
          <a:lstStyle/>
          <a:p>
            <a:r>
              <a:rPr lang="en-IN"/>
              <a:t>[Date]</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1008210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Quote_2Partners_Sand_Pillar">
    <p:bg>
      <p:bgPr>
        <a:solidFill>
          <a:schemeClr val="bg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6096000" y="0"/>
            <a:ext cx="6096000" cy="6870293"/>
          </a:xfrm>
          <a:prstGeom prst="rect">
            <a:avLst/>
          </a:prstGeom>
          <a:solidFill>
            <a:srgbClr val="F1EF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6F577B"/>
              </a:solidFill>
            </a:endParaRPr>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userDrawn="1"/>
        </p:nvSpPr>
        <p:spPr>
          <a:xfrm>
            <a:off x="6096000" y="6146"/>
            <a:ext cx="6096000" cy="6858000"/>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racle Logo">
            <a:extLst>
              <a:ext uri="{FF2B5EF4-FFF2-40B4-BE49-F238E27FC236}">
                <a16:creationId xmlns:a16="http://schemas.microsoft.com/office/drawing/2014/main" id="{DB97F15E-C2AC-458A-AB4E-12CB5E43279B}"/>
              </a:ext>
            </a:extLst>
          </p:cNvPr>
          <p:cNvSpPr/>
          <p:nvPr userDrawn="1"/>
        </p:nvSpPr>
        <p:spPr>
          <a:xfrm>
            <a:off x="761994" y="74677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24" name="Plus Sign">
            <a:extLst>
              <a:ext uri="{FF2B5EF4-FFF2-40B4-BE49-F238E27FC236}">
                <a16:creationId xmlns:a16="http://schemas.microsoft.com/office/drawing/2014/main" id="{067C8C4F-D226-4A88-8E74-42CD412BEABD}"/>
              </a:ext>
            </a:extLst>
          </p:cNvPr>
          <p:cNvSpPr txBox="1"/>
          <p:nvPr userDrawn="1"/>
        </p:nvSpPr>
        <p:spPr>
          <a:xfrm>
            <a:off x="1983598" y="60450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26" name="Content Placeholder 7">
            <a:extLst>
              <a:ext uri="{FF2B5EF4-FFF2-40B4-BE49-F238E27FC236}">
                <a16:creationId xmlns:a16="http://schemas.microsoft.com/office/drawing/2014/main" id="{23A3FE2A-025B-463A-B213-D7028DCD3A12}"/>
              </a:ext>
            </a:extLst>
          </p:cNvPr>
          <p:cNvSpPr>
            <a:spLocks noGrp="1"/>
          </p:cNvSpPr>
          <p:nvPr>
            <p:ph sz="quarter" idx="28" hasCustomPrompt="1"/>
          </p:nvPr>
        </p:nvSpPr>
        <p:spPr>
          <a:xfrm>
            <a:off x="2451100" y="56197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27" name="Plus Sign">
            <a:extLst>
              <a:ext uri="{FF2B5EF4-FFF2-40B4-BE49-F238E27FC236}">
                <a16:creationId xmlns:a16="http://schemas.microsoft.com/office/drawing/2014/main" id="{EC0626DE-30BE-444A-96FA-5B8A266AA70E}"/>
              </a:ext>
            </a:extLst>
          </p:cNvPr>
          <p:cNvSpPr txBox="1"/>
          <p:nvPr userDrawn="1"/>
        </p:nvSpPr>
        <p:spPr>
          <a:xfrm>
            <a:off x="3808218" y="60450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35" name="Content Placeholder 7">
            <a:extLst>
              <a:ext uri="{FF2B5EF4-FFF2-40B4-BE49-F238E27FC236}">
                <a16:creationId xmlns:a16="http://schemas.microsoft.com/office/drawing/2014/main" id="{1D1052D3-7509-4FCF-ACC9-317023411DAE}"/>
              </a:ext>
            </a:extLst>
          </p:cNvPr>
          <p:cNvSpPr>
            <a:spLocks noGrp="1"/>
          </p:cNvSpPr>
          <p:nvPr>
            <p:ph sz="quarter" idx="29" hasCustomPrompt="1"/>
          </p:nvPr>
        </p:nvSpPr>
        <p:spPr>
          <a:xfrm>
            <a:off x="4270375" y="56197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36" name="Title 1">
            <a:extLst>
              <a:ext uri="{FF2B5EF4-FFF2-40B4-BE49-F238E27FC236}">
                <a16:creationId xmlns:a16="http://schemas.microsoft.com/office/drawing/2014/main" id="{4FEA84EC-BA08-4B04-90E8-32867FCEA130}"/>
              </a:ext>
            </a:extLst>
          </p:cNvPr>
          <p:cNvSpPr>
            <a:spLocks noGrp="1"/>
          </p:cNvSpPr>
          <p:nvPr>
            <p:ph type="title" hasCustomPrompt="1"/>
          </p:nvPr>
        </p:nvSpPr>
        <p:spPr>
          <a:xfrm>
            <a:off x="768875" y="1262063"/>
            <a:ext cx="4744029" cy="822960"/>
          </a:xfrm>
        </p:spPr>
        <p:txBody>
          <a:bodyPr/>
          <a:lstStyle>
            <a:lvl1pPr>
              <a:defRPr>
                <a:solidFill>
                  <a:schemeClr val="accent6"/>
                </a:solidFill>
              </a:defRPr>
            </a:lvl1pPr>
          </a:lstStyle>
          <a:p>
            <a:r>
              <a:rPr lang="en-US" dirty="0"/>
              <a:t>Click to edit title text styles</a:t>
            </a:r>
          </a:p>
        </p:txBody>
      </p:sp>
      <p:sp>
        <p:nvSpPr>
          <p:cNvPr id="37" name="Text Placeholder 21">
            <a:extLst>
              <a:ext uri="{FF2B5EF4-FFF2-40B4-BE49-F238E27FC236}">
                <a16:creationId xmlns:a16="http://schemas.microsoft.com/office/drawing/2014/main" id="{B675487E-F9A2-4654-92D8-EE75F36D0E03}"/>
              </a:ext>
            </a:extLst>
          </p:cNvPr>
          <p:cNvSpPr>
            <a:spLocks noGrp="1"/>
          </p:cNvSpPr>
          <p:nvPr>
            <p:ph type="body" sz="quarter" idx="33" hasCustomPrompt="1"/>
          </p:nvPr>
        </p:nvSpPr>
        <p:spPr>
          <a:xfrm>
            <a:off x="768875" y="2201983"/>
            <a:ext cx="4762530" cy="720907"/>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38" name="Text Placeholder 21">
            <a:extLst>
              <a:ext uri="{FF2B5EF4-FFF2-40B4-BE49-F238E27FC236}">
                <a16:creationId xmlns:a16="http://schemas.microsoft.com/office/drawing/2014/main" id="{CC2F6260-A3FC-436D-B80E-C15684B02864}"/>
              </a:ext>
            </a:extLst>
          </p:cNvPr>
          <p:cNvSpPr>
            <a:spLocks noGrp="1"/>
          </p:cNvSpPr>
          <p:nvPr>
            <p:ph type="body" sz="quarter" idx="32" hasCustomPrompt="1"/>
          </p:nvPr>
        </p:nvSpPr>
        <p:spPr>
          <a:xfrm>
            <a:off x="768875" y="3154820"/>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39" name="Text Placeholder 21">
            <a:extLst>
              <a:ext uri="{FF2B5EF4-FFF2-40B4-BE49-F238E27FC236}">
                <a16:creationId xmlns:a16="http://schemas.microsoft.com/office/drawing/2014/main" id="{C7E6874A-8C80-4A03-BF5F-11EC580F93D6}"/>
              </a:ext>
            </a:extLst>
          </p:cNvPr>
          <p:cNvSpPr>
            <a:spLocks noGrp="1"/>
          </p:cNvSpPr>
          <p:nvPr>
            <p:ph type="body" sz="quarter" idx="31" hasCustomPrompt="1"/>
          </p:nvPr>
        </p:nvSpPr>
        <p:spPr>
          <a:xfrm>
            <a:off x="768875" y="339675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0" name="Text Placeholder 21">
            <a:extLst>
              <a:ext uri="{FF2B5EF4-FFF2-40B4-BE49-F238E27FC236}">
                <a16:creationId xmlns:a16="http://schemas.microsoft.com/office/drawing/2014/main" id="{F022A190-2E26-447E-8A41-28798A5BBD35}"/>
              </a:ext>
            </a:extLst>
          </p:cNvPr>
          <p:cNvSpPr>
            <a:spLocks noGrp="1"/>
          </p:cNvSpPr>
          <p:nvPr>
            <p:ph type="body" sz="quarter" idx="34" hasCustomPrompt="1"/>
          </p:nvPr>
        </p:nvSpPr>
        <p:spPr>
          <a:xfrm>
            <a:off x="768875" y="4265999"/>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1" name="Text Placeholder 21">
            <a:extLst>
              <a:ext uri="{FF2B5EF4-FFF2-40B4-BE49-F238E27FC236}">
                <a16:creationId xmlns:a16="http://schemas.microsoft.com/office/drawing/2014/main" id="{6249FD8E-B43E-4A91-917F-4C356B2BDE8F}"/>
              </a:ext>
            </a:extLst>
          </p:cNvPr>
          <p:cNvSpPr>
            <a:spLocks noGrp="1"/>
          </p:cNvSpPr>
          <p:nvPr>
            <p:ph type="body" sz="quarter" idx="35" hasCustomPrompt="1"/>
          </p:nvPr>
        </p:nvSpPr>
        <p:spPr>
          <a:xfrm>
            <a:off x="768875" y="4505719"/>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3" name="Text Placeholder 21">
            <a:extLst>
              <a:ext uri="{FF2B5EF4-FFF2-40B4-BE49-F238E27FC236}">
                <a16:creationId xmlns:a16="http://schemas.microsoft.com/office/drawing/2014/main" id="{665E9D10-286E-4831-9502-E1624AF0292D}"/>
              </a:ext>
            </a:extLst>
          </p:cNvPr>
          <p:cNvSpPr>
            <a:spLocks noGrp="1"/>
          </p:cNvSpPr>
          <p:nvPr>
            <p:ph type="body" sz="quarter" idx="36" hasCustomPrompt="1"/>
          </p:nvPr>
        </p:nvSpPr>
        <p:spPr>
          <a:xfrm>
            <a:off x="768875" y="5320942"/>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4" name="Text Placeholder 21">
            <a:extLst>
              <a:ext uri="{FF2B5EF4-FFF2-40B4-BE49-F238E27FC236}">
                <a16:creationId xmlns:a16="http://schemas.microsoft.com/office/drawing/2014/main" id="{F91925F3-C22A-4C21-A61E-F02366E45214}"/>
              </a:ext>
            </a:extLst>
          </p:cNvPr>
          <p:cNvSpPr>
            <a:spLocks noGrp="1"/>
          </p:cNvSpPr>
          <p:nvPr>
            <p:ph type="body" sz="quarter" idx="37" hasCustomPrompt="1"/>
          </p:nvPr>
        </p:nvSpPr>
        <p:spPr>
          <a:xfrm>
            <a:off x="768875" y="556066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25" name="Text Placeholder 3">
            <a:extLst>
              <a:ext uri="{FF2B5EF4-FFF2-40B4-BE49-F238E27FC236}">
                <a16:creationId xmlns:a16="http://schemas.microsoft.com/office/drawing/2014/main" id="{570E85B3-65CF-4F11-AACC-6E81B46B13F0}"/>
              </a:ext>
            </a:extLst>
          </p:cNvPr>
          <p:cNvSpPr>
            <a:spLocks noGrp="1"/>
          </p:cNvSpPr>
          <p:nvPr>
            <p:ph type="body" sz="quarter" idx="20" hasCustomPrompt="1"/>
          </p:nvPr>
        </p:nvSpPr>
        <p:spPr>
          <a:xfrm>
            <a:off x="6781820" y="1811147"/>
            <a:ext cx="4838705" cy="2437409"/>
          </a:xfrm>
        </p:spPr>
        <p:txBody>
          <a:bodyPr/>
          <a:lstStyle>
            <a:lvl1pPr>
              <a:defRPr sz="2400">
                <a:solidFill>
                  <a:schemeClr val="tx1"/>
                </a:solidFill>
                <a:latin typeface="Georgia" panose="02040502050405020303" pitchFamily="18" charset="0"/>
              </a:defRPr>
            </a:lvl1pPr>
          </a:lstStyle>
          <a:p>
            <a:pPr lvl="0"/>
            <a:r>
              <a:rPr lang="en-GB" dirty="0"/>
              <a:t>“Quote goes up here.</a:t>
            </a:r>
            <a:r>
              <a:rPr lang="en-IN" dirty="0"/>
              <a:t> 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a:t>
            </a:r>
            <a:endParaRPr lang="en-US" dirty="0"/>
          </a:p>
        </p:txBody>
      </p:sp>
      <p:sp>
        <p:nvSpPr>
          <p:cNvPr id="28" name="Text Placeholder 3">
            <a:extLst>
              <a:ext uri="{FF2B5EF4-FFF2-40B4-BE49-F238E27FC236}">
                <a16:creationId xmlns:a16="http://schemas.microsoft.com/office/drawing/2014/main" id="{76B4D98A-E538-4A63-82D8-937D7E3E7E7E}"/>
              </a:ext>
            </a:extLst>
          </p:cNvPr>
          <p:cNvSpPr>
            <a:spLocks noGrp="1"/>
          </p:cNvSpPr>
          <p:nvPr>
            <p:ph type="body" sz="quarter" idx="21" hasCustomPrompt="1"/>
          </p:nvPr>
        </p:nvSpPr>
        <p:spPr>
          <a:xfrm>
            <a:off x="6781820" y="4732422"/>
            <a:ext cx="4838705" cy="269769"/>
          </a:xfrm>
        </p:spPr>
        <p:txBody>
          <a:bodyPr anchor="ctr"/>
          <a:lstStyle>
            <a:lvl1pPr>
              <a:defRPr sz="1600" b="1" i="0">
                <a:solidFill>
                  <a:schemeClr val="tx1"/>
                </a:solidFill>
                <a:latin typeface="Oracle Sans" panose="020B0503020204020204" pitchFamily="34" charset="0"/>
                <a:cs typeface="Oracle Sans" panose="020B0503020204020204" pitchFamily="34" charset="0"/>
              </a:defRPr>
            </a:lvl1pPr>
          </a:lstStyle>
          <a:p>
            <a:pPr lvl="0"/>
            <a:r>
              <a:rPr lang="en-US" dirty="0"/>
              <a:t>Person name</a:t>
            </a:r>
          </a:p>
        </p:txBody>
      </p:sp>
      <p:sp>
        <p:nvSpPr>
          <p:cNvPr id="29" name="Text Placeholder 3">
            <a:extLst>
              <a:ext uri="{FF2B5EF4-FFF2-40B4-BE49-F238E27FC236}">
                <a16:creationId xmlns:a16="http://schemas.microsoft.com/office/drawing/2014/main" id="{28716E33-9DF3-4DC2-BD17-75F1589A14F6}"/>
              </a:ext>
            </a:extLst>
          </p:cNvPr>
          <p:cNvSpPr>
            <a:spLocks noGrp="1"/>
          </p:cNvSpPr>
          <p:nvPr>
            <p:ph type="body" sz="quarter" idx="22" hasCustomPrompt="1"/>
          </p:nvPr>
        </p:nvSpPr>
        <p:spPr>
          <a:xfrm>
            <a:off x="6781819" y="5061600"/>
            <a:ext cx="4838705" cy="269769"/>
          </a:xfrm>
        </p:spPr>
        <p:txBody>
          <a:bodyPr anchor="ctr"/>
          <a:lstStyle>
            <a:lvl1pPr>
              <a:defRPr sz="1600" b="0" i="0">
                <a:solidFill>
                  <a:schemeClr val="tx1"/>
                </a:solidFill>
                <a:latin typeface="Oracle Sans Light" panose="020B0403020204020204" pitchFamily="34" charset="0"/>
                <a:cs typeface="Oracle Sans Light" panose="020B0403020204020204" pitchFamily="34" charset="0"/>
              </a:defRPr>
            </a:lvl1pPr>
          </a:lstStyle>
          <a:p>
            <a:pPr lvl="0"/>
            <a:r>
              <a:rPr lang="en-US" dirty="0"/>
              <a:t>Company name</a:t>
            </a:r>
          </a:p>
        </p:txBody>
      </p:sp>
      <p:sp>
        <p:nvSpPr>
          <p:cNvPr id="34" name="Slide Number Placeholder 7">
            <a:extLst>
              <a:ext uri="{FF2B5EF4-FFF2-40B4-BE49-F238E27FC236}">
                <a16:creationId xmlns:a16="http://schemas.microsoft.com/office/drawing/2014/main" id="{B9ACEF22-59BD-0E4E-B28E-821248CD1D91}"/>
              </a:ext>
            </a:extLst>
          </p:cNvPr>
          <p:cNvSpPr>
            <a:spLocks noGrp="1"/>
          </p:cNvSpPr>
          <p:nvPr>
            <p:ph type="sldNum" sz="quarter" idx="38"/>
          </p:nvPr>
        </p:nvSpPr>
        <p:spPr>
          <a:xfrm>
            <a:off x="762000" y="6423660"/>
            <a:ext cx="365760" cy="365760"/>
          </a:xfrm>
        </p:spPr>
        <p:txBody>
          <a:bodyPr/>
          <a:lstStyle/>
          <a:p>
            <a:fld id="{345D60D9-5372-5F40-9443-0F9AE5BDC3C8}" type="slidenum">
              <a:rPr lang="en-US" smtClean="0"/>
              <a:pPr/>
              <a:t>‹#›</a:t>
            </a:fld>
            <a:endParaRPr lang="en-US" dirty="0"/>
          </a:p>
        </p:txBody>
      </p:sp>
      <p:sp>
        <p:nvSpPr>
          <p:cNvPr id="33" name="Footer Placeholder 4">
            <a:extLst>
              <a:ext uri="{FF2B5EF4-FFF2-40B4-BE49-F238E27FC236}">
                <a16:creationId xmlns:a16="http://schemas.microsoft.com/office/drawing/2014/main" id="{1CB3A7BA-558C-784A-BDC2-8AEC06D83CA7}"/>
              </a:ext>
            </a:extLst>
          </p:cNvPr>
          <p:cNvSpPr>
            <a:spLocks noGrp="1"/>
          </p:cNvSpPr>
          <p:nvPr>
            <p:ph type="ftr" sz="quarter" idx="11"/>
          </p:nvPr>
        </p:nvSpPr>
        <p:spPr>
          <a:xfrm>
            <a:off x="1127759" y="6423978"/>
            <a:ext cx="5745379" cy="365125"/>
          </a:xfrm>
        </p:spPr>
        <p:txBody>
          <a:bodyPr/>
          <a:lstStyle/>
          <a:p>
            <a:r>
              <a:rPr lang="en-US"/>
              <a:t>Copyright © 2023, Oracle and/or its affiliates</a:t>
            </a:r>
            <a:endParaRPr lang="en-US" dirty="0"/>
          </a:p>
        </p:txBody>
      </p:sp>
      <p:sp>
        <p:nvSpPr>
          <p:cNvPr id="32" name="Date Placeholder 2">
            <a:extLst>
              <a:ext uri="{FF2B5EF4-FFF2-40B4-BE49-F238E27FC236}">
                <a16:creationId xmlns:a16="http://schemas.microsoft.com/office/drawing/2014/main" id="{81DD0AE7-58C9-8B40-9E0F-293014B45611}"/>
              </a:ext>
            </a:extLst>
          </p:cNvPr>
          <p:cNvSpPr>
            <a:spLocks noGrp="1"/>
          </p:cNvSpPr>
          <p:nvPr>
            <p:ph type="dt" sz="half" idx="10"/>
          </p:nvPr>
        </p:nvSpPr>
        <p:spPr>
          <a:xfrm>
            <a:off x="6873138" y="6425604"/>
            <a:ext cx="2743200" cy="363500"/>
          </a:xfrm>
        </p:spPr>
        <p:txBody>
          <a:bodyPr/>
          <a:lstStyle/>
          <a:p>
            <a:r>
              <a:rPr lang="en-IN"/>
              <a:t>[Date]</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2687652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Quote_Partner_Sand_Pillar">
    <p:bg>
      <p:bgPr>
        <a:solidFill>
          <a:schemeClr val="bg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6096000" y="0"/>
            <a:ext cx="6096000" cy="6870293"/>
          </a:xfrm>
          <a:prstGeom prst="rect">
            <a:avLst/>
          </a:prstGeom>
          <a:solidFill>
            <a:srgbClr val="F1EF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6F577B"/>
              </a:solidFill>
            </a:endParaRPr>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userDrawn="1"/>
        </p:nvSpPr>
        <p:spPr>
          <a:xfrm>
            <a:off x="6096000" y="6146"/>
            <a:ext cx="6096000" cy="6858000"/>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racle Logo">
            <a:extLst>
              <a:ext uri="{FF2B5EF4-FFF2-40B4-BE49-F238E27FC236}">
                <a16:creationId xmlns:a16="http://schemas.microsoft.com/office/drawing/2014/main" id="{DB97F15E-C2AC-458A-AB4E-12CB5E43279B}"/>
              </a:ext>
            </a:extLst>
          </p:cNvPr>
          <p:cNvSpPr/>
          <p:nvPr userDrawn="1"/>
        </p:nvSpPr>
        <p:spPr>
          <a:xfrm>
            <a:off x="761994" y="74677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24" name="Plus Sign">
            <a:extLst>
              <a:ext uri="{FF2B5EF4-FFF2-40B4-BE49-F238E27FC236}">
                <a16:creationId xmlns:a16="http://schemas.microsoft.com/office/drawing/2014/main" id="{067C8C4F-D226-4A88-8E74-42CD412BEABD}"/>
              </a:ext>
            </a:extLst>
          </p:cNvPr>
          <p:cNvSpPr txBox="1"/>
          <p:nvPr userDrawn="1"/>
        </p:nvSpPr>
        <p:spPr>
          <a:xfrm>
            <a:off x="1983598" y="60450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26" name="Content Placeholder 7">
            <a:extLst>
              <a:ext uri="{FF2B5EF4-FFF2-40B4-BE49-F238E27FC236}">
                <a16:creationId xmlns:a16="http://schemas.microsoft.com/office/drawing/2014/main" id="{23A3FE2A-025B-463A-B213-D7028DCD3A12}"/>
              </a:ext>
            </a:extLst>
          </p:cNvPr>
          <p:cNvSpPr>
            <a:spLocks noGrp="1"/>
          </p:cNvSpPr>
          <p:nvPr>
            <p:ph sz="quarter" idx="28" hasCustomPrompt="1"/>
          </p:nvPr>
        </p:nvSpPr>
        <p:spPr>
          <a:xfrm>
            <a:off x="2451100" y="56197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36" name="Title 1">
            <a:extLst>
              <a:ext uri="{FF2B5EF4-FFF2-40B4-BE49-F238E27FC236}">
                <a16:creationId xmlns:a16="http://schemas.microsoft.com/office/drawing/2014/main" id="{4FEA84EC-BA08-4B04-90E8-32867FCEA130}"/>
              </a:ext>
            </a:extLst>
          </p:cNvPr>
          <p:cNvSpPr>
            <a:spLocks noGrp="1"/>
          </p:cNvSpPr>
          <p:nvPr>
            <p:ph type="title" hasCustomPrompt="1"/>
          </p:nvPr>
        </p:nvSpPr>
        <p:spPr>
          <a:xfrm>
            <a:off x="768875" y="1262063"/>
            <a:ext cx="4744029" cy="822960"/>
          </a:xfrm>
        </p:spPr>
        <p:txBody>
          <a:bodyPr/>
          <a:lstStyle>
            <a:lvl1pPr>
              <a:defRPr>
                <a:solidFill>
                  <a:schemeClr val="accent6"/>
                </a:solidFill>
              </a:defRPr>
            </a:lvl1pPr>
          </a:lstStyle>
          <a:p>
            <a:r>
              <a:rPr lang="en-US" dirty="0"/>
              <a:t>Click to edit title text styles</a:t>
            </a:r>
          </a:p>
        </p:txBody>
      </p:sp>
      <p:sp>
        <p:nvSpPr>
          <p:cNvPr id="37" name="Text Placeholder 21">
            <a:extLst>
              <a:ext uri="{FF2B5EF4-FFF2-40B4-BE49-F238E27FC236}">
                <a16:creationId xmlns:a16="http://schemas.microsoft.com/office/drawing/2014/main" id="{B675487E-F9A2-4654-92D8-EE75F36D0E03}"/>
              </a:ext>
            </a:extLst>
          </p:cNvPr>
          <p:cNvSpPr>
            <a:spLocks noGrp="1"/>
          </p:cNvSpPr>
          <p:nvPr>
            <p:ph type="body" sz="quarter" idx="33" hasCustomPrompt="1"/>
          </p:nvPr>
        </p:nvSpPr>
        <p:spPr>
          <a:xfrm>
            <a:off x="768875" y="2201983"/>
            <a:ext cx="4762530" cy="720907"/>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38" name="Text Placeholder 21">
            <a:extLst>
              <a:ext uri="{FF2B5EF4-FFF2-40B4-BE49-F238E27FC236}">
                <a16:creationId xmlns:a16="http://schemas.microsoft.com/office/drawing/2014/main" id="{CC2F6260-A3FC-436D-B80E-C15684B02864}"/>
              </a:ext>
            </a:extLst>
          </p:cNvPr>
          <p:cNvSpPr>
            <a:spLocks noGrp="1"/>
          </p:cNvSpPr>
          <p:nvPr>
            <p:ph type="body" sz="quarter" idx="32" hasCustomPrompt="1"/>
          </p:nvPr>
        </p:nvSpPr>
        <p:spPr>
          <a:xfrm>
            <a:off x="768875" y="3154820"/>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39" name="Text Placeholder 21">
            <a:extLst>
              <a:ext uri="{FF2B5EF4-FFF2-40B4-BE49-F238E27FC236}">
                <a16:creationId xmlns:a16="http://schemas.microsoft.com/office/drawing/2014/main" id="{C7E6874A-8C80-4A03-BF5F-11EC580F93D6}"/>
              </a:ext>
            </a:extLst>
          </p:cNvPr>
          <p:cNvSpPr>
            <a:spLocks noGrp="1"/>
          </p:cNvSpPr>
          <p:nvPr>
            <p:ph type="body" sz="quarter" idx="31" hasCustomPrompt="1"/>
          </p:nvPr>
        </p:nvSpPr>
        <p:spPr>
          <a:xfrm>
            <a:off x="768875" y="339675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0" name="Text Placeholder 21">
            <a:extLst>
              <a:ext uri="{FF2B5EF4-FFF2-40B4-BE49-F238E27FC236}">
                <a16:creationId xmlns:a16="http://schemas.microsoft.com/office/drawing/2014/main" id="{F022A190-2E26-447E-8A41-28798A5BBD35}"/>
              </a:ext>
            </a:extLst>
          </p:cNvPr>
          <p:cNvSpPr>
            <a:spLocks noGrp="1"/>
          </p:cNvSpPr>
          <p:nvPr>
            <p:ph type="body" sz="quarter" idx="34" hasCustomPrompt="1"/>
          </p:nvPr>
        </p:nvSpPr>
        <p:spPr>
          <a:xfrm>
            <a:off x="768875" y="4265999"/>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1" name="Text Placeholder 21">
            <a:extLst>
              <a:ext uri="{FF2B5EF4-FFF2-40B4-BE49-F238E27FC236}">
                <a16:creationId xmlns:a16="http://schemas.microsoft.com/office/drawing/2014/main" id="{6249FD8E-B43E-4A91-917F-4C356B2BDE8F}"/>
              </a:ext>
            </a:extLst>
          </p:cNvPr>
          <p:cNvSpPr>
            <a:spLocks noGrp="1"/>
          </p:cNvSpPr>
          <p:nvPr>
            <p:ph type="body" sz="quarter" idx="35" hasCustomPrompt="1"/>
          </p:nvPr>
        </p:nvSpPr>
        <p:spPr>
          <a:xfrm>
            <a:off x="768875" y="4505719"/>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3" name="Text Placeholder 21">
            <a:extLst>
              <a:ext uri="{FF2B5EF4-FFF2-40B4-BE49-F238E27FC236}">
                <a16:creationId xmlns:a16="http://schemas.microsoft.com/office/drawing/2014/main" id="{665E9D10-286E-4831-9502-E1624AF0292D}"/>
              </a:ext>
            </a:extLst>
          </p:cNvPr>
          <p:cNvSpPr>
            <a:spLocks noGrp="1"/>
          </p:cNvSpPr>
          <p:nvPr>
            <p:ph type="body" sz="quarter" idx="36" hasCustomPrompt="1"/>
          </p:nvPr>
        </p:nvSpPr>
        <p:spPr>
          <a:xfrm>
            <a:off x="768875" y="5320942"/>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4" name="Text Placeholder 21">
            <a:extLst>
              <a:ext uri="{FF2B5EF4-FFF2-40B4-BE49-F238E27FC236}">
                <a16:creationId xmlns:a16="http://schemas.microsoft.com/office/drawing/2014/main" id="{F91925F3-C22A-4C21-A61E-F02366E45214}"/>
              </a:ext>
            </a:extLst>
          </p:cNvPr>
          <p:cNvSpPr>
            <a:spLocks noGrp="1"/>
          </p:cNvSpPr>
          <p:nvPr>
            <p:ph type="body" sz="quarter" idx="37" hasCustomPrompt="1"/>
          </p:nvPr>
        </p:nvSpPr>
        <p:spPr>
          <a:xfrm>
            <a:off x="768875" y="556066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25" name="Text Placeholder 3">
            <a:extLst>
              <a:ext uri="{FF2B5EF4-FFF2-40B4-BE49-F238E27FC236}">
                <a16:creationId xmlns:a16="http://schemas.microsoft.com/office/drawing/2014/main" id="{570E85B3-65CF-4F11-AACC-6E81B46B13F0}"/>
              </a:ext>
            </a:extLst>
          </p:cNvPr>
          <p:cNvSpPr>
            <a:spLocks noGrp="1"/>
          </p:cNvSpPr>
          <p:nvPr>
            <p:ph type="body" sz="quarter" idx="20" hasCustomPrompt="1"/>
          </p:nvPr>
        </p:nvSpPr>
        <p:spPr>
          <a:xfrm>
            <a:off x="6781820" y="1811147"/>
            <a:ext cx="4838705" cy="2437409"/>
          </a:xfrm>
        </p:spPr>
        <p:txBody>
          <a:bodyPr/>
          <a:lstStyle>
            <a:lvl1pPr>
              <a:defRPr sz="2400">
                <a:solidFill>
                  <a:schemeClr val="tx1"/>
                </a:solidFill>
                <a:latin typeface="Georgia" panose="02040502050405020303" pitchFamily="18" charset="0"/>
              </a:defRPr>
            </a:lvl1pPr>
          </a:lstStyle>
          <a:p>
            <a:pPr lvl="0"/>
            <a:r>
              <a:rPr lang="en-GB" dirty="0"/>
              <a:t>“Quote goes up here.</a:t>
            </a:r>
            <a:r>
              <a:rPr lang="en-IN" dirty="0"/>
              <a:t> 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a:t>
            </a:r>
            <a:endParaRPr lang="en-US" dirty="0"/>
          </a:p>
        </p:txBody>
      </p:sp>
      <p:sp>
        <p:nvSpPr>
          <p:cNvPr id="28" name="Text Placeholder 3">
            <a:extLst>
              <a:ext uri="{FF2B5EF4-FFF2-40B4-BE49-F238E27FC236}">
                <a16:creationId xmlns:a16="http://schemas.microsoft.com/office/drawing/2014/main" id="{76B4D98A-E538-4A63-82D8-937D7E3E7E7E}"/>
              </a:ext>
            </a:extLst>
          </p:cNvPr>
          <p:cNvSpPr>
            <a:spLocks noGrp="1"/>
          </p:cNvSpPr>
          <p:nvPr>
            <p:ph type="body" sz="quarter" idx="21" hasCustomPrompt="1"/>
          </p:nvPr>
        </p:nvSpPr>
        <p:spPr>
          <a:xfrm>
            <a:off x="6781820" y="4732422"/>
            <a:ext cx="4838705" cy="269769"/>
          </a:xfrm>
        </p:spPr>
        <p:txBody>
          <a:bodyPr anchor="ctr"/>
          <a:lstStyle>
            <a:lvl1pPr>
              <a:defRPr sz="1600" b="1" i="0">
                <a:solidFill>
                  <a:schemeClr val="tx1"/>
                </a:solidFill>
                <a:latin typeface="Oracle Sans" panose="020B0503020204020204" pitchFamily="34" charset="0"/>
                <a:cs typeface="Oracle Sans" panose="020B0503020204020204" pitchFamily="34" charset="0"/>
              </a:defRPr>
            </a:lvl1pPr>
          </a:lstStyle>
          <a:p>
            <a:pPr lvl="0"/>
            <a:r>
              <a:rPr lang="en-US" dirty="0"/>
              <a:t>Person name</a:t>
            </a:r>
          </a:p>
        </p:txBody>
      </p:sp>
      <p:sp>
        <p:nvSpPr>
          <p:cNvPr id="29" name="Text Placeholder 3">
            <a:extLst>
              <a:ext uri="{FF2B5EF4-FFF2-40B4-BE49-F238E27FC236}">
                <a16:creationId xmlns:a16="http://schemas.microsoft.com/office/drawing/2014/main" id="{28716E33-9DF3-4DC2-BD17-75F1589A14F6}"/>
              </a:ext>
            </a:extLst>
          </p:cNvPr>
          <p:cNvSpPr>
            <a:spLocks noGrp="1"/>
          </p:cNvSpPr>
          <p:nvPr>
            <p:ph type="body" sz="quarter" idx="22" hasCustomPrompt="1"/>
          </p:nvPr>
        </p:nvSpPr>
        <p:spPr>
          <a:xfrm>
            <a:off x="6781819" y="5061600"/>
            <a:ext cx="4838705" cy="269769"/>
          </a:xfrm>
        </p:spPr>
        <p:txBody>
          <a:bodyPr anchor="ctr"/>
          <a:lstStyle>
            <a:lvl1pPr>
              <a:defRPr sz="1600" b="0" i="0">
                <a:solidFill>
                  <a:schemeClr val="tx1"/>
                </a:solidFill>
                <a:latin typeface="Oracle Sans Light" panose="020B0403020204020204" pitchFamily="34" charset="0"/>
                <a:cs typeface="Oracle Sans Light" panose="020B0403020204020204" pitchFamily="34" charset="0"/>
              </a:defRPr>
            </a:lvl1pPr>
          </a:lstStyle>
          <a:p>
            <a:pPr lvl="0"/>
            <a:r>
              <a:rPr lang="en-US" dirty="0"/>
              <a:t>Company name</a:t>
            </a:r>
          </a:p>
        </p:txBody>
      </p:sp>
      <p:sp>
        <p:nvSpPr>
          <p:cNvPr id="34" name="Slide Number Placeholder 7">
            <a:extLst>
              <a:ext uri="{FF2B5EF4-FFF2-40B4-BE49-F238E27FC236}">
                <a16:creationId xmlns:a16="http://schemas.microsoft.com/office/drawing/2014/main" id="{B9ACEF22-59BD-0E4E-B28E-821248CD1D91}"/>
              </a:ext>
            </a:extLst>
          </p:cNvPr>
          <p:cNvSpPr>
            <a:spLocks noGrp="1"/>
          </p:cNvSpPr>
          <p:nvPr>
            <p:ph type="sldNum" sz="quarter" idx="38"/>
          </p:nvPr>
        </p:nvSpPr>
        <p:spPr>
          <a:xfrm>
            <a:off x="762000" y="6423660"/>
            <a:ext cx="365760" cy="365760"/>
          </a:xfrm>
        </p:spPr>
        <p:txBody>
          <a:bodyPr/>
          <a:lstStyle/>
          <a:p>
            <a:fld id="{345D60D9-5372-5F40-9443-0F9AE5BDC3C8}" type="slidenum">
              <a:rPr lang="en-US" smtClean="0"/>
              <a:pPr/>
              <a:t>‹#›</a:t>
            </a:fld>
            <a:endParaRPr lang="en-US" dirty="0"/>
          </a:p>
        </p:txBody>
      </p:sp>
      <p:sp>
        <p:nvSpPr>
          <p:cNvPr id="33" name="Footer Placeholder 4">
            <a:extLst>
              <a:ext uri="{FF2B5EF4-FFF2-40B4-BE49-F238E27FC236}">
                <a16:creationId xmlns:a16="http://schemas.microsoft.com/office/drawing/2014/main" id="{1CB3A7BA-558C-784A-BDC2-8AEC06D83CA7}"/>
              </a:ext>
            </a:extLst>
          </p:cNvPr>
          <p:cNvSpPr>
            <a:spLocks noGrp="1"/>
          </p:cNvSpPr>
          <p:nvPr>
            <p:ph type="ftr" sz="quarter" idx="11"/>
          </p:nvPr>
        </p:nvSpPr>
        <p:spPr>
          <a:xfrm>
            <a:off x="1127759" y="6423978"/>
            <a:ext cx="5745379" cy="365125"/>
          </a:xfrm>
        </p:spPr>
        <p:txBody>
          <a:bodyPr/>
          <a:lstStyle/>
          <a:p>
            <a:r>
              <a:rPr lang="en-US"/>
              <a:t>Copyright © 2023, Oracle and/or its affiliates</a:t>
            </a:r>
            <a:endParaRPr lang="en-US" dirty="0"/>
          </a:p>
        </p:txBody>
      </p:sp>
      <p:sp>
        <p:nvSpPr>
          <p:cNvPr id="32" name="Date Placeholder 2">
            <a:extLst>
              <a:ext uri="{FF2B5EF4-FFF2-40B4-BE49-F238E27FC236}">
                <a16:creationId xmlns:a16="http://schemas.microsoft.com/office/drawing/2014/main" id="{81DD0AE7-58C9-8B40-9E0F-293014B45611}"/>
              </a:ext>
            </a:extLst>
          </p:cNvPr>
          <p:cNvSpPr>
            <a:spLocks noGrp="1"/>
          </p:cNvSpPr>
          <p:nvPr>
            <p:ph type="dt" sz="half" idx="10"/>
          </p:nvPr>
        </p:nvSpPr>
        <p:spPr>
          <a:xfrm>
            <a:off x="6873138" y="6425604"/>
            <a:ext cx="2743200" cy="363500"/>
          </a:xfrm>
        </p:spPr>
        <p:txBody>
          <a:bodyPr/>
          <a:lstStyle/>
          <a:p>
            <a:r>
              <a:rPr lang="en-IN"/>
              <a:t>[Date]</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2940811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Quote_Logo_Sand_Pillar">
    <p:bg>
      <p:bgPr>
        <a:solidFill>
          <a:schemeClr val="bg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6096000" y="0"/>
            <a:ext cx="6096000" cy="6870293"/>
          </a:xfrm>
          <a:prstGeom prst="rect">
            <a:avLst/>
          </a:prstGeom>
          <a:solidFill>
            <a:srgbClr val="F1EF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6F577B"/>
              </a:solidFill>
            </a:endParaRPr>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userDrawn="1"/>
        </p:nvSpPr>
        <p:spPr>
          <a:xfrm>
            <a:off x="6096000" y="6146"/>
            <a:ext cx="6096000" cy="6858000"/>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racle Logo">
            <a:extLst>
              <a:ext uri="{FF2B5EF4-FFF2-40B4-BE49-F238E27FC236}">
                <a16:creationId xmlns:a16="http://schemas.microsoft.com/office/drawing/2014/main" id="{DB97F15E-C2AC-458A-AB4E-12CB5E43279B}"/>
              </a:ext>
            </a:extLst>
          </p:cNvPr>
          <p:cNvSpPr/>
          <p:nvPr userDrawn="1"/>
        </p:nvSpPr>
        <p:spPr>
          <a:xfrm>
            <a:off x="761994" y="74677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36" name="Title 1">
            <a:extLst>
              <a:ext uri="{FF2B5EF4-FFF2-40B4-BE49-F238E27FC236}">
                <a16:creationId xmlns:a16="http://schemas.microsoft.com/office/drawing/2014/main" id="{4FEA84EC-BA08-4B04-90E8-32867FCEA130}"/>
              </a:ext>
            </a:extLst>
          </p:cNvPr>
          <p:cNvSpPr>
            <a:spLocks noGrp="1"/>
          </p:cNvSpPr>
          <p:nvPr>
            <p:ph type="title" hasCustomPrompt="1"/>
          </p:nvPr>
        </p:nvSpPr>
        <p:spPr>
          <a:xfrm>
            <a:off x="768875" y="1262063"/>
            <a:ext cx="4744029" cy="822960"/>
          </a:xfrm>
        </p:spPr>
        <p:txBody>
          <a:bodyPr/>
          <a:lstStyle>
            <a:lvl1pPr>
              <a:defRPr>
                <a:solidFill>
                  <a:schemeClr val="accent6"/>
                </a:solidFill>
              </a:defRPr>
            </a:lvl1pPr>
          </a:lstStyle>
          <a:p>
            <a:r>
              <a:rPr lang="en-US" dirty="0"/>
              <a:t>Click to edit title text styles</a:t>
            </a:r>
          </a:p>
        </p:txBody>
      </p:sp>
      <p:sp>
        <p:nvSpPr>
          <p:cNvPr id="37" name="Text Placeholder 21">
            <a:extLst>
              <a:ext uri="{FF2B5EF4-FFF2-40B4-BE49-F238E27FC236}">
                <a16:creationId xmlns:a16="http://schemas.microsoft.com/office/drawing/2014/main" id="{B675487E-F9A2-4654-92D8-EE75F36D0E03}"/>
              </a:ext>
            </a:extLst>
          </p:cNvPr>
          <p:cNvSpPr>
            <a:spLocks noGrp="1"/>
          </p:cNvSpPr>
          <p:nvPr>
            <p:ph type="body" sz="quarter" idx="33" hasCustomPrompt="1"/>
          </p:nvPr>
        </p:nvSpPr>
        <p:spPr>
          <a:xfrm>
            <a:off x="768875" y="2201983"/>
            <a:ext cx="4762530" cy="720907"/>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38" name="Text Placeholder 21">
            <a:extLst>
              <a:ext uri="{FF2B5EF4-FFF2-40B4-BE49-F238E27FC236}">
                <a16:creationId xmlns:a16="http://schemas.microsoft.com/office/drawing/2014/main" id="{CC2F6260-A3FC-436D-B80E-C15684B02864}"/>
              </a:ext>
            </a:extLst>
          </p:cNvPr>
          <p:cNvSpPr>
            <a:spLocks noGrp="1"/>
          </p:cNvSpPr>
          <p:nvPr>
            <p:ph type="body" sz="quarter" idx="32" hasCustomPrompt="1"/>
          </p:nvPr>
        </p:nvSpPr>
        <p:spPr>
          <a:xfrm>
            <a:off x="768875" y="3154820"/>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39" name="Text Placeholder 21">
            <a:extLst>
              <a:ext uri="{FF2B5EF4-FFF2-40B4-BE49-F238E27FC236}">
                <a16:creationId xmlns:a16="http://schemas.microsoft.com/office/drawing/2014/main" id="{C7E6874A-8C80-4A03-BF5F-11EC580F93D6}"/>
              </a:ext>
            </a:extLst>
          </p:cNvPr>
          <p:cNvSpPr>
            <a:spLocks noGrp="1"/>
          </p:cNvSpPr>
          <p:nvPr>
            <p:ph type="body" sz="quarter" idx="31" hasCustomPrompt="1"/>
          </p:nvPr>
        </p:nvSpPr>
        <p:spPr>
          <a:xfrm>
            <a:off x="768875" y="339675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0" name="Text Placeholder 21">
            <a:extLst>
              <a:ext uri="{FF2B5EF4-FFF2-40B4-BE49-F238E27FC236}">
                <a16:creationId xmlns:a16="http://schemas.microsoft.com/office/drawing/2014/main" id="{F022A190-2E26-447E-8A41-28798A5BBD35}"/>
              </a:ext>
            </a:extLst>
          </p:cNvPr>
          <p:cNvSpPr>
            <a:spLocks noGrp="1"/>
          </p:cNvSpPr>
          <p:nvPr>
            <p:ph type="body" sz="quarter" idx="34" hasCustomPrompt="1"/>
          </p:nvPr>
        </p:nvSpPr>
        <p:spPr>
          <a:xfrm>
            <a:off x="768875" y="4265999"/>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1" name="Text Placeholder 21">
            <a:extLst>
              <a:ext uri="{FF2B5EF4-FFF2-40B4-BE49-F238E27FC236}">
                <a16:creationId xmlns:a16="http://schemas.microsoft.com/office/drawing/2014/main" id="{6249FD8E-B43E-4A91-917F-4C356B2BDE8F}"/>
              </a:ext>
            </a:extLst>
          </p:cNvPr>
          <p:cNvSpPr>
            <a:spLocks noGrp="1"/>
          </p:cNvSpPr>
          <p:nvPr>
            <p:ph type="body" sz="quarter" idx="35" hasCustomPrompt="1"/>
          </p:nvPr>
        </p:nvSpPr>
        <p:spPr>
          <a:xfrm>
            <a:off x="768875" y="4505719"/>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3" name="Text Placeholder 21">
            <a:extLst>
              <a:ext uri="{FF2B5EF4-FFF2-40B4-BE49-F238E27FC236}">
                <a16:creationId xmlns:a16="http://schemas.microsoft.com/office/drawing/2014/main" id="{665E9D10-286E-4831-9502-E1624AF0292D}"/>
              </a:ext>
            </a:extLst>
          </p:cNvPr>
          <p:cNvSpPr>
            <a:spLocks noGrp="1"/>
          </p:cNvSpPr>
          <p:nvPr>
            <p:ph type="body" sz="quarter" idx="36" hasCustomPrompt="1"/>
          </p:nvPr>
        </p:nvSpPr>
        <p:spPr>
          <a:xfrm>
            <a:off x="768875" y="5320942"/>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4" name="Text Placeholder 21">
            <a:extLst>
              <a:ext uri="{FF2B5EF4-FFF2-40B4-BE49-F238E27FC236}">
                <a16:creationId xmlns:a16="http://schemas.microsoft.com/office/drawing/2014/main" id="{F91925F3-C22A-4C21-A61E-F02366E45214}"/>
              </a:ext>
            </a:extLst>
          </p:cNvPr>
          <p:cNvSpPr>
            <a:spLocks noGrp="1"/>
          </p:cNvSpPr>
          <p:nvPr>
            <p:ph type="body" sz="quarter" idx="37" hasCustomPrompt="1"/>
          </p:nvPr>
        </p:nvSpPr>
        <p:spPr>
          <a:xfrm>
            <a:off x="768875" y="556066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25" name="Text Placeholder 3">
            <a:extLst>
              <a:ext uri="{FF2B5EF4-FFF2-40B4-BE49-F238E27FC236}">
                <a16:creationId xmlns:a16="http://schemas.microsoft.com/office/drawing/2014/main" id="{570E85B3-65CF-4F11-AACC-6E81B46B13F0}"/>
              </a:ext>
            </a:extLst>
          </p:cNvPr>
          <p:cNvSpPr>
            <a:spLocks noGrp="1"/>
          </p:cNvSpPr>
          <p:nvPr>
            <p:ph type="body" sz="quarter" idx="20" hasCustomPrompt="1"/>
          </p:nvPr>
        </p:nvSpPr>
        <p:spPr>
          <a:xfrm>
            <a:off x="6781820" y="1811147"/>
            <a:ext cx="4838705" cy="2437409"/>
          </a:xfrm>
        </p:spPr>
        <p:txBody>
          <a:bodyPr/>
          <a:lstStyle>
            <a:lvl1pPr>
              <a:defRPr sz="2400">
                <a:solidFill>
                  <a:schemeClr val="tx1"/>
                </a:solidFill>
                <a:latin typeface="Georgia" panose="02040502050405020303" pitchFamily="18" charset="0"/>
              </a:defRPr>
            </a:lvl1pPr>
          </a:lstStyle>
          <a:p>
            <a:pPr lvl="0"/>
            <a:r>
              <a:rPr lang="en-GB" dirty="0"/>
              <a:t>“Quote goes up here.</a:t>
            </a:r>
            <a:r>
              <a:rPr lang="en-IN" dirty="0"/>
              <a:t> 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a:t>
            </a:r>
            <a:endParaRPr lang="en-US" dirty="0"/>
          </a:p>
        </p:txBody>
      </p:sp>
      <p:sp>
        <p:nvSpPr>
          <p:cNvPr id="28" name="Text Placeholder 3">
            <a:extLst>
              <a:ext uri="{FF2B5EF4-FFF2-40B4-BE49-F238E27FC236}">
                <a16:creationId xmlns:a16="http://schemas.microsoft.com/office/drawing/2014/main" id="{76B4D98A-E538-4A63-82D8-937D7E3E7E7E}"/>
              </a:ext>
            </a:extLst>
          </p:cNvPr>
          <p:cNvSpPr>
            <a:spLocks noGrp="1"/>
          </p:cNvSpPr>
          <p:nvPr>
            <p:ph type="body" sz="quarter" idx="21" hasCustomPrompt="1"/>
          </p:nvPr>
        </p:nvSpPr>
        <p:spPr>
          <a:xfrm>
            <a:off x="6781820" y="4732422"/>
            <a:ext cx="4838705" cy="269769"/>
          </a:xfrm>
        </p:spPr>
        <p:txBody>
          <a:bodyPr anchor="ctr"/>
          <a:lstStyle>
            <a:lvl1pPr>
              <a:defRPr sz="1600" b="1" i="0">
                <a:solidFill>
                  <a:schemeClr val="tx1"/>
                </a:solidFill>
                <a:latin typeface="Oracle Sans" panose="020B0503020204020204" pitchFamily="34" charset="0"/>
                <a:cs typeface="Oracle Sans" panose="020B0503020204020204" pitchFamily="34" charset="0"/>
              </a:defRPr>
            </a:lvl1pPr>
          </a:lstStyle>
          <a:p>
            <a:pPr lvl="0"/>
            <a:r>
              <a:rPr lang="en-US" dirty="0"/>
              <a:t>Person name</a:t>
            </a:r>
          </a:p>
        </p:txBody>
      </p:sp>
      <p:sp>
        <p:nvSpPr>
          <p:cNvPr id="29" name="Text Placeholder 3">
            <a:extLst>
              <a:ext uri="{FF2B5EF4-FFF2-40B4-BE49-F238E27FC236}">
                <a16:creationId xmlns:a16="http://schemas.microsoft.com/office/drawing/2014/main" id="{28716E33-9DF3-4DC2-BD17-75F1589A14F6}"/>
              </a:ext>
            </a:extLst>
          </p:cNvPr>
          <p:cNvSpPr>
            <a:spLocks noGrp="1"/>
          </p:cNvSpPr>
          <p:nvPr>
            <p:ph type="body" sz="quarter" idx="22" hasCustomPrompt="1"/>
          </p:nvPr>
        </p:nvSpPr>
        <p:spPr>
          <a:xfrm>
            <a:off x="6781819" y="5061600"/>
            <a:ext cx="4838705" cy="269769"/>
          </a:xfrm>
        </p:spPr>
        <p:txBody>
          <a:bodyPr anchor="ctr"/>
          <a:lstStyle>
            <a:lvl1pPr>
              <a:defRPr sz="1600" b="0" i="0">
                <a:solidFill>
                  <a:schemeClr val="tx1"/>
                </a:solidFill>
                <a:latin typeface="Oracle Sans Light" panose="020B0403020204020204" pitchFamily="34" charset="0"/>
                <a:cs typeface="Oracle Sans Light" panose="020B0403020204020204" pitchFamily="34" charset="0"/>
              </a:defRPr>
            </a:lvl1pPr>
          </a:lstStyle>
          <a:p>
            <a:pPr lvl="0"/>
            <a:r>
              <a:rPr lang="en-US" dirty="0"/>
              <a:t>Company name</a:t>
            </a:r>
          </a:p>
        </p:txBody>
      </p:sp>
      <p:sp>
        <p:nvSpPr>
          <p:cNvPr id="34" name="Slide Number Placeholder 7">
            <a:extLst>
              <a:ext uri="{FF2B5EF4-FFF2-40B4-BE49-F238E27FC236}">
                <a16:creationId xmlns:a16="http://schemas.microsoft.com/office/drawing/2014/main" id="{B9ACEF22-59BD-0E4E-B28E-821248CD1D91}"/>
              </a:ext>
            </a:extLst>
          </p:cNvPr>
          <p:cNvSpPr>
            <a:spLocks noGrp="1"/>
          </p:cNvSpPr>
          <p:nvPr>
            <p:ph type="sldNum" sz="quarter" idx="38"/>
          </p:nvPr>
        </p:nvSpPr>
        <p:spPr>
          <a:xfrm>
            <a:off x="762000" y="6423660"/>
            <a:ext cx="365760" cy="365760"/>
          </a:xfrm>
        </p:spPr>
        <p:txBody>
          <a:bodyPr/>
          <a:lstStyle/>
          <a:p>
            <a:fld id="{345D60D9-5372-5F40-9443-0F9AE5BDC3C8}" type="slidenum">
              <a:rPr lang="en-US" smtClean="0"/>
              <a:pPr/>
              <a:t>‹#›</a:t>
            </a:fld>
            <a:endParaRPr lang="en-US" dirty="0"/>
          </a:p>
        </p:txBody>
      </p:sp>
      <p:sp>
        <p:nvSpPr>
          <p:cNvPr id="33" name="Footer Placeholder 4">
            <a:extLst>
              <a:ext uri="{FF2B5EF4-FFF2-40B4-BE49-F238E27FC236}">
                <a16:creationId xmlns:a16="http://schemas.microsoft.com/office/drawing/2014/main" id="{1CB3A7BA-558C-784A-BDC2-8AEC06D83CA7}"/>
              </a:ext>
            </a:extLst>
          </p:cNvPr>
          <p:cNvSpPr>
            <a:spLocks noGrp="1"/>
          </p:cNvSpPr>
          <p:nvPr>
            <p:ph type="ftr" sz="quarter" idx="11"/>
          </p:nvPr>
        </p:nvSpPr>
        <p:spPr>
          <a:xfrm>
            <a:off x="1127759" y="6423978"/>
            <a:ext cx="5745379" cy="365125"/>
          </a:xfrm>
        </p:spPr>
        <p:txBody>
          <a:bodyPr/>
          <a:lstStyle/>
          <a:p>
            <a:r>
              <a:rPr lang="en-US"/>
              <a:t>Copyright © 2023, Oracle and/or its affiliates</a:t>
            </a:r>
            <a:endParaRPr lang="en-US" dirty="0"/>
          </a:p>
        </p:txBody>
      </p:sp>
      <p:sp>
        <p:nvSpPr>
          <p:cNvPr id="32" name="Date Placeholder 2">
            <a:extLst>
              <a:ext uri="{FF2B5EF4-FFF2-40B4-BE49-F238E27FC236}">
                <a16:creationId xmlns:a16="http://schemas.microsoft.com/office/drawing/2014/main" id="{81DD0AE7-58C9-8B40-9E0F-293014B45611}"/>
              </a:ext>
            </a:extLst>
          </p:cNvPr>
          <p:cNvSpPr>
            <a:spLocks noGrp="1"/>
          </p:cNvSpPr>
          <p:nvPr>
            <p:ph type="dt" sz="half" idx="10"/>
          </p:nvPr>
        </p:nvSpPr>
        <p:spPr>
          <a:xfrm>
            <a:off x="6873138" y="6425604"/>
            <a:ext cx="2743200" cy="363500"/>
          </a:xfrm>
        </p:spPr>
        <p:txBody>
          <a:bodyPr/>
          <a:lstStyle/>
          <a:p>
            <a:r>
              <a:rPr lang="en-IN"/>
              <a:t>[Date]</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3148649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Photo/Video_2Partners_Pillar">
    <p:bg>
      <p:bgPr>
        <a:solidFill>
          <a:schemeClr val="bg2"/>
        </a:solidFill>
        <a:effectLst/>
      </p:bgPr>
    </p:bg>
    <p:spTree>
      <p:nvGrpSpPr>
        <p:cNvPr id="1" name=""/>
        <p:cNvGrpSpPr/>
        <p:nvPr/>
      </p:nvGrpSpPr>
      <p:grpSpPr>
        <a:xfrm>
          <a:off x="0" y="0"/>
          <a:ext cx="0" cy="0"/>
          <a:chOff x="0" y="0"/>
          <a:chExt cx="0" cy="0"/>
        </a:xfrm>
      </p:grpSpPr>
      <p:sp>
        <p:nvSpPr>
          <p:cNvPr id="27" name="Oracle Logo">
            <a:extLst>
              <a:ext uri="{FF2B5EF4-FFF2-40B4-BE49-F238E27FC236}">
                <a16:creationId xmlns:a16="http://schemas.microsoft.com/office/drawing/2014/main" id="{8B95FCB6-EA2D-4F3F-8F28-D506189C4A1F}"/>
              </a:ext>
            </a:extLst>
          </p:cNvPr>
          <p:cNvSpPr/>
          <p:nvPr userDrawn="1"/>
        </p:nvSpPr>
        <p:spPr>
          <a:xfrm>
            <a:off x="761994" y="74677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28" name="Plus Sign">
            <a:extLst>
              <a:ext uri="{FF2B5EF4-FFF2-40B4-BE49-F238E27FC236}">
                <a16:creationId xmlns:a16="http://schemas.microsoft.com/office/drawing/2014/main" id="{D0F62D4C-44E1-47F5-9FC4-DDEBDB575039}"/>
              </a:ext>
            </a:extLst>
          </p:cNvPr>
          <p:cNvSpPr txBox="1"/>
          <p:nvPr userDrawn="1"/>
        </p:nvSpPr>
        <p:spPr>
          <a:xfrm>
            <a:off x="1983598" y="60450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29" name="Content Placeholder 7">
            <a:extLst>
              <a:ext uri="{FF2B5EF4-FFF2-40B4-BE49-F238E27FC236}">
                <a16:creationId xmlns:a16="http://schemas.microsoft.com/office/drawing/2014/main" id="{167FC9A2-EA1C-47AA-8CD1-519F2B2BA1D5}"/>
              </a:ext>
            </a:extLst>
          </p:cNvPr>
          <p:cNvSpPr>
            <a:spLocks noGrp="1"/>
          </p:cNvSpPr>
          <p:nvPr>
            <p:ph sz="quarter" idx="28" hasCustomPrompt="1"/>
          </p:nvPr>
        </p:nvSpPr>
        <p:spPr>
          <a:xfrm>
            <a:off x="2451100" y="56197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40" name="Plus Sign">
            <a:extLst>
              <a:ext uri="{FF2B5EF4-FFF2-40B4-BE49-F238E27FC236}">
                <a16:creationId xmlns:a16="http://schemas.microsoft.com/office/drawing/2014/main" id="{4A3C5A4D-9FD0-42EA-82BB-1220EF3F6489}"/>
              </a:ext>
              <a:ext uri="{C183D7F6-B498-43B3-948B-1728B52AA6E4}">
                <adec:decorative xmlns:adec="http://schemas.microsoft.com/office/drawing/2017/decorative" val="1"/>
              </a:ext>
            </a:extLst>
          </p:cNvPr>
          <p:cNvSpPr txBox="1"/>
          <p:nvPr userDrawn="1"/>
        </p:nvSpPr>
        <p:spPr>
          <a:xfrm>
            <a:off x="3808218" y="60450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42" name="Content Placeholder 7">
            <a:extLst>
              <a:ext uri="{FF2B5EF4-FFF2-40B4-BE49-F238E27FC236}">
                <a16:creationId xmlns:a16="http://schemas.microsoft.com/office/drawing/2014/main" id="{F40E78F7-A131-4EC5-B185-13DC09C5FF9A}"/>
              </a:ext>
            </a:extLst>
          </p:cNvPr>
          <p:cNvSpPr>
            <a:spLocks noGrp="1"/>
          </p:cNvSpPr>
          <p:nvPr>
            <p:ph sz="quarter" idx="29" hasCustomPrompt="1"/>
          </p:nvPr>
        </p:nvSpPr>
        <p:spPr>
          <a:xfrm>
            <a:off x="4270375" y="56197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43" name="Title 1">
            <a:extLst>
              <a:ext uri="{FF2B5EF4-FFF2-40B4-BE49-F238E27FC236}">
                <a16:creationId xmlns:a16="http://schemas.microsoft.com/office/drawing/2014/main" id="{74151B34-23FE-44F5-A716-0730CC7BA85D}"/>
              </a:ext>
            </a:extLst>
          </p:cNvPr>
          <p:cNvSpPr>
            <a:spLocks noGrp="1"/>
          </p:cNvSpPr>
          <p:nvPr>
            <p:ph type="title" hasCustomPrompt="1"/>
          </p:nvPr>
        </p:nvSpPr>
        <p:spPr>
          <a:xfrm>
            <a:off x="768875" y="1262063"/>
            <a:ext cx="4744029" cy="822960"/>
          </a:xfrm>
        </p:spPr>
        <p:txBody>
          <a:bodyPr/>
          <a:lstStyle>
            <a:lvl1pPr>
              <a:defRPr>
                <a:solidFill>
                  <a:schemeClr val="accent6"/>
                </a:solidFill>
              </a:defRPr>
            </a:lvl1pPr>
          </a:lstStyle>
          <a:p>
            <a:r>
              <a:rPr lang="en-US" dirty="0"/>
              <a:t>Click to edit title text styles</a:t>
            </a:r>
          </a:p>
        </p:txBody>
      </p:sp>
      <p:sp>
        <p:nvSpPr>
          <p:cNvPr id="44" name="Text Placeholder 21">
            <a:extLst>
              <a:ext uri="{FF2B5EF4-FFF2-40B4-BE49-F238E27FC236}">
                <a16:creationId xmlns:a16="http://schemas.microsoft.com/office/drawing/2014/main" id="{F253D5CC-04A1-4A8A-904C-1F3D182409E0}"/>
              </a:ext>
            </a:extLst>
          </p:cNvPr>
          <p:cNvSpPr>
            <a:spLocks noGrp="1"/>
          </p:cNvSpPr>
          <p:nvPr>
            <p:ph type="body" sz="quarter" idx="33" hasCustomPrompt="1"/>
          </p:nvPr>
        </p:nvSpPr>
        <p:spPr>
          <a:xfrm>
            <a:off x="768875" y="2201983"/>
            <a:ext cx="4762530" cy="720907"/>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5" name="Text Placeholder 21">
            <a:extLst>
              <a:ext uri="{FF2B5EF4-FFF2-40B4-BE49-F238E27FC236}">
                <a16:creationId xmlns:a16="http://schemas.microsoft.com/office/drawing/2014/main" id="{76C1365C-F7AC-4152-BC8A-22B9B745E9A7}"/>
              </a:ext>
            </a:extLst>
          </p:cNvPr>
          <p:cNvSpPr>
            <a:spLocks noGrp="1"/>
          </p:cNvSpPr>
          <p:nvPr>
            <p:ph type="body" sz="quarter" idx="32" hasCustomPrompt="1"/>
          </p:nvPr>
        </p:nvSpPr>
        <p:spPr>
          <a:xfrm>
            <a:off x="768875" y="3154820"/>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6" name="Text Placeholder 21">
            <a:extLst>
              <a:ext uri="{FF2B5EF4-FFF2-40B4-BE49-F238E27FC236}">
                <a16:creationId xmlns:a16="http://schemas.microsoft.com/office/drawing/2014/main" id="{FE16FE56-4093-4A68-96E0-8FC9B4BCFB3B}"/>
              </a:ext>
            </a:extLst>
          </p:cNvPr>
          <p:cNvSpPr>
            <a:spLocks noGrp="1"/>
          </p:cNvSpPr>
          <p:nvPr>
            <p:ph type="body" sz="quarter" idx="31" hasCustomPrompt="1"/>
          </p:nvPr>
        </p:nvSpPr>
        <p:spPr>
          <a:xfrm>
            <a:off x="768875" y="339675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7" name="Text Placeholder 21">
            <a:extLst>
              <a:ext uri="{FF2B5EF4-FFF2-40B4-BE49-F238E27FC236}">
                <a16:creationId xmlns:a16="http://schemas.microsoft.com/office/drawing/2014/main" id="{A0E0FC69-7325-4C9E-9FDB-1F46B471B73E}"/>
              </a:ext>
            </a:extLst>
          </p:cNvPr>
          <p:cNvSpPr>
            <a:spLocks noGrp="1"/>
          </p:cNvSpPr>
          <p:nvPr>
            <p:ph type="body" sz="quarter" idx="34" hasCustomPrompt="1"/>
          </p:nvPr>
        </p:nvSpPr>
        <p:spPr>
          <a:xfrm>
            <a:off x="768875" y="4265999"/>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9" name="Text Placeholder 21">
            <a:extLst>
              <a:ext uri="{FF2B5EF4-FFF2-40B4-BE49-F238E27FC236}">
                <a16:creationId xmlns:a16="http://schemas.microsoft.com/office/drawing/2014/main" id="{9C614183-38E4-4C8A-B188-942F1EADF22D}"/>
              </a:ext>
            </a:extLst>
          </p:cNvPr>
          <p:cNvSpPr>
            <a:spLocks noGrp="1"/>
          </p:cNvSpPr>
          <p:nvPr>
            <p:ph type="body" sz="quarter" idx="35" hasCustomPrompt="1"/>
          </p:nvPr>
        </p:nvSpPr>
        <p:spPr>
          <a:xfrm>
            <a:off x="768875" y="4505719"/>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50" name="Text Placeholder 21">
            <a:extLst>
              <a:ext uri="{FF2B5EF4-FFF2-40B4-BE49-F238E27FC236}">
                <a16:creationId xmlns:a16="http://schemas.microsoft.com/office/drawing/2014/main" id="{9D56DADD-354E-40F9-9083-0EA39E18540C}"/>
              </a:ext>
            </a:extLst>
          </p:cNvPr>
          <p:cNvSpPr>
            <a:spLocks noGrp="1"/>
          </p:cNvSpPr>
          <p:nvPr>
            <p:ph type="body" sz="quarter" idx="36" hasCustomPrompt="1"/>
          </p:nvPr>
        </p:nvSpPr>
        <p:spPr>
          <a:xfrm>
            <a:off x="768875" y="5320942"/>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51" name="Text Placeholder 21">
            <a:extLst>
              <a:ext uri="{FF2B5EF4-FFF2-40B4-BE49-F238E27FC236}">
                <a16:creationId xmlns:a16="http://schemas.microsoft.com/office/drawing/2014/main" id="{4D365422-228D-4AF8-B590-2677A7563203}"/>
              </a:ext>
            </a:extLst>
          </p:cNvPr>
          <p:cNvSpPr>
            <a:spLocks noGrp="1"/>
          </p:cNvSpPr>
          <p:nvPr>
            <p:ph type="body" sz="quarter" idx="37" hasCustomPrompt="1"/>
          </p:nvPr>
        </p:nvSpPr>
        <p:spPr>
          <a:xfrm>
            <a:off x="768875" y="556066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10" name="Content Placeholder 9">
            <a:extLst>
              <a:ext uri="{FF2B5EF4-FFF2-40B4-BE49-F238E27FC236}">
                <a16:creationId xmlns:a16="http://schemas.microsoft.com/office/drawing/2014/main" id="{1D76B432-E77E-1E47-BE30-3F729C8CD911}"/>
              </a:ext>
            </a:extLst>
          </p:cNvPr>
          <p:cNvSpPr>
            <a:spLocks noGrp="1"/>
          </p:cNvSpPr>
          <p:nvPr>
            <p:ph sz="quarter" idx="23" hasCustomPrompt="1"/>
          </p:nvPr>
        </p:nvSpPr>
        <p:spPr>
          <a:xfrm>
            <a:off x="6095998" y="0"/>
            <a:ext cx="6096002" cy="3428999"/>
          </a:xfrm>
          <a:solidFill>
            <a:schemeClr val="tx1">
              <a:lumMod val="10000"/>
              <a:lumOff val="90000"/>
            </a:schemeClr>
          </a:solidFill>
        </p:spPr>
        <p:txBody>
          <a:bodyPr/>
          <a:lstStyle>
            <a:lvl1pPr>
              <a:defRPr sz="1400" b="0" i="0">
                <a:latin typeface="Oracle Sans Light" panose="020B0403020204020204" pitchFamily="34" charset="0"/>
                <a:cs typeface="Oracle Sans Light" panose="020B0403020204020204" pitchFamily="34" charset="0"/>
              </a:defRPr>
            </a:lvl1pPr>
          </a:lstStyle>
          <a:p>
            <a:pPr lvl="0"/>
            <a:r>
              <a:rPr lang="en-GB" dirty="0"/>
              <a:t>Picture/Video here</a:t>
            </a:r>
            <a:endParaRPr lang="en-US" dirty="0"/>
          </a:p>
        </p:txBody>
      </p:sp>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6096000" y="3429000"/>
            <a:ext cx="6096000" cy="3429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userDrawn="1"/>
        </p:nvSpPr>
        <p:spPr>
          <a:xfrm>
            <a:off x="6096000" y="3429000"/>
            <a:ext cx="6096000" cy="3429000"/>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 Placeholder 3">
            <a:extLst>
              <a:ext uri="{FF2B5EF4-FFF2-40B4-BE49-F238E27FC236}">
                <a16:creationId xmlns:a16="http://schemas.microsoft.com/office/drawing/2014/main" id="{B544B384-379B-D246-825E-82D80E47CA83}"/>
              </a:ext>
            </a:extLst>
          </p:cNvPr>
          <p:cNvSpPr>
            <a:spLocks noGrp="1"/>
          </p:cNvSpPr>
          <p:nvPr>
            <p:ph type="body" sz="quarter" idx="20" hasCustomPrompt="1"/>
          </p:nvPr>
        </p:nvSpPr>
        <p:spPr>
          <a:xfrm>
            <a:off x="6781820" y="3870511"/>
            <a:ext cx="4838705" cy="1358116"/>
          </a:xfrm>
        </p:spPr>
        <p:txBody>
          <a:bodyPr/>
          <a:lstStyle>
            <a:lvl1pPr>
              <a:defRPr sz="1800">
                <a:solidFill>
                  <a:schemeClr val="bg2"/>
                </a:solidFill>
                <a:latin typeface="Georgia" panose="02040502050405020303" pitchFamily="18" charset="0"/>
              </a:defRPr>
            </a:lvl1pPr>
          </a:lstStyle>
          <a:p>
            <a:pPr lvl="0"/>
            <a:r>
              <a:rPr lang="en-GB" dirty="0"/>
              <a:t>“Quote goes up here.</a:t>
            </a:r>
            <a:r>
              <a:rPr lang="en-IN" dirty="0"/>
              <a:t> 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a:t>
            </a:r>
            <a:endParaRPr lang="en-US" dirty="0"/>
          </a:p>
        </p:txBody>
      </p:sp>
      <p:sp>
        <p:nvSpPr>
          <p:cNvPr id="18" name="Text Placeholder 3">
            <a:extLst>
              <a:ext uri="{FF2B5EF4-FFF2-40B4-BE49-F238E27FC236}">
                <a16:creationId xmlns:a16="http://schemas.microsoft.com/office/drawing/2014/main" id="{124E7EE1-1F21-A94B-BD4C-80D5579EA0D8}"/>
              </a:ext>
            </a:extLst>
          </p:cNvPr>
          <p:cNvSpPr>
            <a:spLocks noGrp="1"/>
          </p:cNvSpPr>
          <p:nvPr>
            <p:ph type="body" sz="quarter" idx="21" hasCustomPrompt="1"/>
          </p:nvPr>
        </p:nvSpPr>
        <p:spPr>
          <a:xfrm>
            <a:off x="6781820" y="5608955"/>
            <a:ext cx="4838705" cy="269769"/>
          </a:xfrm>
        </p:spPr>
        <p:txBody>
          <a:bodyPr anchor="ctr"/>
          <a:lstStyle>
            <a:lvl1pPr>
              <a:defRPr sz="1200" b="1" i="0">
                <a:solidFill>
                  <a:schemeClr val="bg2"/>
                </a:solidFill>
                <a:latin typeface="Oracle Sans" panose="020B0503020204020204" pitchFamily="34" charset="0"/>
                <a:cs typeface="Oracle Sans" panose="020B0503020204020204" pitchFamily="34" charset="0"/>
              </a:defRPr>
            </a:lvl1pPr>
          </a:lstStyle>
          <a:p>
            <a:pPr lvl="0"/>
            <a:r>
              <a:rPr lang="en-US" dirty="0"/>
              <a:t>Person name</a:t>
            </a:r>
          </a:p>
        </p:txBody>
      </p:sp>
      <p:sp>
        <p:nvSpPr>
          <p:cNvPr id="19" name="Text Placeholder 3">
            <a:extLst>
              <a:ext uri="{FF2B5EF4-FFF2-40B4-BE49-F238E27FC236}">
                <a16:creationId xmlns:a16="http://schemas.microsoft.com/office/drawing/2014/main" id="{EECEA0F4-62BE-D045-9B17-E8A1B43697E5}"/>
              </a:ext>
            </a:extLst>
          </p:cNvPr>
          <p:cNvSpPr>
            <a:spLocks noGrp="1"/>
          </p:cNvSpPr>
          <p:nvPr>
            <p:ph type="body" sz="quarter" idx="22" hasCustomPrompt="1"/>
          </p:nvPr>
        </p:nvSpPr>
        <p:spPr>
          <a:xfrm>
            <a:off x="6781819" y="5938133"/>
            <a:ext cx="4838705" cy="269769"/>
          </a:xfrm>
        </p:spPr>
        <p:txBody>
          <a:bodyPr anchor="ctr"/>
          <a:lstStyle>
            <a:lvl1pPr>
              <a:defRPr sz="1200" b="0" i="0">
                <a:solidFill>
                  <a:schemeClr val="bg2"/>
                </a:solidFill>
                <a:latin typeface="Oracle Sans Light" panose="020B0403020204020204" pitchFamily="34" charset="0"/>
                <a:cs typeface="Oracle Sans Light" panose="020B0403020204020204" pitchFamily="34" charset="0"/>
              </a:defRPr>
            </a:lvl1pPr>
          </a:lstStyle>
          <a:p>
            <a:pPr lvl="0"/>
            <a:r>
              <a:rPr lang="en-US" dirty="0"/>
              <a:t>Company name</a:t>
            </a:r>
          </a:p>
        </p:txBody>
      </p:sp>
      <p:sp>
        <p:nvSpPr>
          <p:cNvPr id="30" name="Date Placeholder 2">
            <a:extLst>
              <a:ext uri="{FF2B5EF4-FFF2-40B4-BE49-F238E27FC236}">
                <a16:creationId xmlns:a16="http://schemas.microsoft.com/office/drawing/2014/main" id="{67BD4534-5E82-594D-B1AB-A133054CA183}"/>
              </a:ext>
            </a:extLst>
          </p:cNvPr>
          <p:cNvSpPr>
            <a:spLocks noGrp="1"/>
          </p:cNvSpPr>
          <p:nvPr>
            <p:ph type="dt" sz="half" idx="10"/>
          </p:nvPr>
        </p:nvSpPr>
        <p:spPr>
          <a:xfrm>
            <a:off x="6873138" y="6425604"/>
            <a:ext cx="2743200" cy="363500"/>
          </a:xfrm>
        </p:spPr>
        <p:txBody>
          <a:bodyPr/>
          <a:lstStyle/>
          <a:p>
            <a:r>
              <a:rPr lang="en-IN"/>
              <a:t>[Date]</a:t>
            </a:r>
            <a:endParaRPr lang="en-US" dirty="0"/>
          </a:p>
        </p:txBody>
      </p:sp>
      <p:sp>
        <p:nvSpPr>
          <p:cNvPr id="31" name="Footer Placeholder 4">
            <a:extLst>
              <a:ext uri="{FF2B5EF4-FFF2-40B4-BE49-F238E27FC236}">
                <a16:creationId xmlns:a16="http://schemas.microsoft.com/office/drawing/2014/main" id="{970AF836-EBD7-FC48-8131-6B5102906FFD}"/>
              </a:ext>
            </a:extLst>
          </p:cNvPr>
          <p:cNvSpPr>
            <a:spLocks noGrp="1"/>
          </p:cNvSpPr>
          <p:nvPr>
            <p:ph type="ftr" sz="quarter" idx="11"/>
          </p:nvPr>
        </p:nvSpPr>
        <p:spPr>
          <a:xfrm>
            <a:off x="1127759" y="6423978"/>
            <a:ext cx="5745379" cy="365125"/>
          </a:xfrm>
        </p:spPr>
        <p:txBody>
          <a:bodyPr/>
          <a:lstStyle/>
          <a:p>
            <a:r>
              <a:rPr lang="en-US"/>
              <a:t>Copyright © 2023, Oracle and/or its affiliates</a:t>
            </a:r>
            <a:endParaRPr lang="en-US" dirty="0"/>
          </a:p>
        </p:txBody>
      </p:sp>
      <p:sp>
        <p:nvSpPr>
          <p:cNvPr id="33" name="Slide Number Placeholder 7">
            <a:extLst>
              <a:ext uri="{FF2B5EF4-FFF2-40B4-BE49-F238E27FC236}">
                <a16:creationId xmlns:a16="http://schemas.microsoft.com/office/drawing/2014/main" id="{4C0ED2E8-6351-ED49-B6CF-FA1F67B26896}"/>
              </a:ext>
            </a:extLst>
          </p:cNvPr>
          <p:cNvSpPr>
            <a:spLocks noGrp="1"/>
          </p:cNvSpPr>
          <p:nvPr>
            <p:ph type="sldNum" sz="quarter" idx="39"/>
          </p:nvPr>
        </p:nvSpPr>
        <p:spPr>
          <a:xfrm>
            <a:off x="762000" y="6423660"/>
            <a:ext cx="365760" cy="365760"/>
          </a:xfrm>
        </p:spPr>
        <p:txBody>
          <a:bodyPr/>
          <a:lstStyle/>
          <a:p>
            <a:fld id="{345D60D9-5372-5F40-9443-0F9AE5BDC3C8}" type="slidenum">
              <a:rPr lang="en-US" smtClean="0"/>
              <a:pPr/>
              <a:t>‹#›</a:t>
            </a:fld>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2128843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Photo/Video_Partner_Pillar">
    <p:bg>
      <p:bgPr>
        <a:solidFill>
          <a:schemeClr val="bg2"/>
        </a:solidFill>
        <a:effectLst/>
      </p:bgPr>
    </p:bg>
    <p:spTree>
      <p:nvGrpSpPr>
        <p:cNvPr id="1" name=""/>
        <p:cNvGrpSpPr/>
        <p:nvPr/>
      </p:nvGrpSpPr>
      <p:grpSpPr>
        <a:xfrm>
          <a:off x="0" y="0"/>
          <a:ext cx="0" cy="0"/>
          <a:chOff x="0" y="0"/>
          <a:chExt cx="0" cy="0"/>
        </a:xfrm>
      </p:grpSpPr>
      <p:sp>
        <p:nvSpPr>
          <p:cNvPr id="27" name="Oracle Logo">
            <a:extLst>
              <a:ext uri="{FF2B5EF4-FFF2-40B4-BE49-F238E27FC236}">
                <a16:creationId xmlns:a16="http://schemas.microsoft.com/office/drawing/2014/main" id="{8B95FCB6-EA2D-4F3F-8F28-D506189C4A1F}"/>
              </a:ext>
            </a:extLst>
          </p:cNvPr>
          <p:cNvSpPr/>
          <p:nvPr userDrawn="1"/>
        </p:nvSpPr>
        <p:spPr>
          <a:xfrm>
            <a:off x="761994" y="74677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28" name="Plus Sign">
            <a:extLst>
              <a:ext uri="{FF2B5EF4-FFF2-40B4-BE49-F238E27FC236}">
                <a16:creationId xmlns:a16="http://schemas.microsoft.com/office/drawing/2014/main" id="{D0F62D4C-44E1-47F5-9FC4-DDEBDB575039}"/>
              </a:ext>
            </a:extLst>
          </p:cNvPr>
          <p:cNvSpPr txBox="1"/>
          <p:nvPr userDrawn="1"/>
        </p:nvSpPr>
        <p:spPr>
          <a:xfrm>
            <a:off x="1983598" y="60450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29" name="Content Placeholder 7">
            <a:extLst>
              <a:ext uri="{FF2B5EF4-FFF2-40B4-BE49-F238E27FC236}">
                <a16:creationId xmlns:a16="http://schemas.microsoft.com/office/drawing/2014/main" id="{167FC9A2-EA1C-47AA-8CD1-519F2B2BA1D5}"/>
              </a:ext>
            </a:extLst>
          </p:cNvPr>
          <p:cNvSpPr>
            <a:spLocks noGrp="1"/>
          </p:cNvSpPr>
          <p:nvPr>
            <p:ph sz="quarter" idx="28" hasCustomPrompt="1"/>
          </p:nvPr>
        </p:nvSpPr>
        <p:spPr>
          <a:xfrm>
            <a:off x="2451100" y="56197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43" name="Title 1">
            <a:extLst>
              <a:ext uri="{FF2B5EF4-FFF2-40B4-BE49-F238E27FC236}">
                <a16:creationId xmlns:a16="http://schemas.microsoft.com/office/drawing/2014/main" id="{74151B34-23FE-44F5-A716-0730CC7BA85D}"/>
              </a:ext>
            </a:extLst>
          </p:cNvPr>
          <p:cNvSpPr>
            <a:spLocks noGrp="1"/>
          </p:cNvSpPr>
          <p:nvPr>
            <p:ph type="title" hasCustomPrompt="1"/>
          </p:nvPr>
        </p:nvSpPr>
        <p:spPr>
          <a:xfrm>
            <a:off x="768875" y="1262063"/>
            <a:ext cx="4744029" cy="822960"/>
          </a:xfrm>
        </p:spPr>
        <p:txBody>
          <a:bodyPr/>
          <a:lstStyle>
            <a:lvl1pPr>
              <a:defRPr>
                <a:solidFill>
                  <a:schemeClr val="accent6"/>
                </a:solidFill>
              </a:defRPr>
            </a:lvl1pPr>
          </a:lstStyle>
          <a:p>
            <a:r>
              <a:rPr lang="en-US" dirty="0"/>
              <a:t>Click to edit title text styles</a:t>
            </a:r>
          </a:p>
        </p:txBody>
      </p:sp>
      <p:sp>
        <p:nvSpPr>
          <p:cNvPr id="44" name="Text Placeholder 21">
            <a:extLst>
              <a:ext uri="{FF2B5EF4-FFF2-40B4-BE49-F238E27FC236}">
                <a16:creationId xmlns:a16="http://schemas.microsoft.com/office/drawing/2014/main" id="{F253D5CC-04A1-4A8A-904C-1F3D182409E0}"/>
              </a:ext>
            </a:extLst>
          </p:cNvPr>
          <p:cNvSpPr>
            <a:spLocks noGrp="1"/>
          </p:cNvSpPr>
          <p:nvPr>
            <p:ph type="body" sz="quarter" idx="33" hasCustomPrompt="1"/>
          </p:nvPr>
        </p:nvSpPr>
        <p:spPr>
          <a:xfrm>
            <a:off x="768875" y="2201983"/>
            <a:ext cx="4762530" cy="720907"/>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5" name="Text Placeholder 21">
            <a:extLst>
              <a:ext uri="{FF2B5EF4-FFF2-40B4-BE49-F238E27FC236}">
                <a16:creationId xmlns:a16="http://schemas.microsoft.com/office/drawing/2014/main" id="{76C1365C-F7AC-4152-BC8A-22B9B745E9A7}"/>
              </a:ext>
            </a:extLst>
          </p:cNvPr>
          <p:cNvSpPr>
            <a:spLocks noGrp="1"/>
          </p:cNvSpPr>
          <p:nvPr>
            <p:ph type="body" sz="quarter" idx="32" hasCustomPrompt="1"/>
          </p:nvPr>
        </p:nvSpPr>
        <p:spPr>
          <a:xfrm>
            <a:off x="768875" y="3154820"/>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6" name="Text Placeholder 21">
            <a:extLst>
              <a:ext uri="{FF2B5EF4-FFF2-40B4-BE49-F238E27FC236}">
                <a16:creationId xmlns:a16="http://schemas.microsoft.com/office/drawing/2014/main" id="{FE16FE56-4093-4A68-96E0-8FC9B4BCFB3B}"/>
              </a:ext>
            </a:extLst>
          </p:cNvPr>
          <p:cNvSpPr>
            <a:spLocks noGrp="1"/>
          </p:cNvSpPr>
          <p:nvPr>
            <p:ph type="body" sz="quarter" idx="31" hasCustomPrompt="1"/>
          </p:nvPr>
        </p:nvSpPr>
        <p:spPr>
          <a:xfrm>
            <a:off x="768875" y="339675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7" name="Text Placeholder 21">
            <a:extLst>
              <a:ext uri="{FF2B5EF4-FFF2-40B4-BE49-F238E27FC236}">
                <a16:creationId xmlns:a16="http://schemas.microsoft.com/office/drawing/2014/main" id="{A0E0FC69-7325-4C9E-9FDB-1F46B471B73E}"/>
              </a:ext>
            </a:extLst>
          </p:cNvPr>
          <p:cNvSpPr>
            <a:spLocks noGrp="1"/>
          </p:cNvSpPr>
          <p:nvPr>
            <p:ph type="body" sz="quarter" idx="34" hasCustomPrompt="1"/>
          </p:nvPr>
        </p:nvSpPr>
        <p:spPr>
          <a:xfrm>
            <a:off x="768875" y="4265999"/>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9" name="Text Placeholder 21">
            <a:extLst>
              <a:ext uri="{FF2B5EF4-FFF2-40B4-BE49-F238E27FC236}">
                <a16:creationId xmlns:a16="http://schemas.microsoft.com/office/drawing/2014/main" id="{9C614183-38E4-4C8A-B188-942F1EADF22D}"/>
              </a:ext>
            </a:extLst>
          </p:cNvPr>
          <p:cNvSpPr>
            <a:spLocks noGrp="1"/>
          </p:cNvSpPr>
          <p:nvPr>
            <p:ph type="body" sz="quarter" idx="35" hasCustomPrompt="1"/>
          </p:nvPr>
        </p:nvSpPr>
        <p:spPr>
          <a:xfrm>
            <a:off x="768875" y="4505719"/>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50" name="Text Placeholder 21">
            <a:extLst>
              <a:ext uri="{FF2B5EF4-FFF2-40B4-BE49-F238E27FC236}">
                <a16:creationId xmlns:a16="http://schemas.microsoft.com/office/drawing/2014/main" id="{9D56DADD-354E-40F9-9083-0EA39E18540C}"/>
              </a:ext>
            </a:extLst>
          </p:cNvPr>
          <p:cNvSpPr>
            <a:spLocks noGrp="1"/>
          </p:cNvSpPr>
          <p:nvPr>
            <p:ph type="body" sz="quarter" idx="36" hasCustomPrompt="1"/>
          </p:nvPr>
        </p:nvSpPr>
        <p:spPr>
          <a:xfrm>
            <a:off x="768875" y="5320942"/>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51" name="Text Placeholder 21">
            <a:extLst>
              <a:ext uri="{FF2B5EF4-FFF2-40B4-BE49-F238E27FC236}">
                <a16:creationId xmlns:a16="http://schemas.microsoft.com/office/drawing/2014/main" id="{4D365422-228D-4AF8-B590-2677A7563203}"/>
              </a:ext>
            </a:extLst>
          </p:cNvPr>
          <p:cNvSpPr>
            <a:spLocks noGrp="1"/>
          </p:cNvSpPr>
          <p:nvPr>
            <p:ph type="body" sz="quarter" idx="37" hasCustomPrompt="1"/>
          </p:nvPr>
        </p:nvSpPr>
        <p:spPr>
          <a:xfrm>
            <a:off x="768875" y="556066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10" name="Content Placeholder 9">
            <a:extLst>
              <a:ext uri="{FF2B5EF4-FFF2-40B4-BE49-F238E27FC236}">
                <a16:creationId xmlns:a16="http://schemas.microsoft.com/office/drawing/2014/main" id="{1D76B432-E77E-1E47-BE30-3F729C8CD911}"/>
              </a:ext>
            </a:extLst>
          </p:cNvPr>
          <p:cNvSpPr>
            <a:spLocks noGrp="1"/>
          </p:cNvSpPr>
          <p:nvPr>
            <p:ph sz="quarter" idx="23" hasCustomPrompt="1"/>
          </p:nvPr>
        </p:nvSpPr>
        <p:spPr>
          <a:xfrm>
            <a:off x="6095998" y="0"/>
            <a:ext cx="6096002" cy="3428999"/>
          </a:xfrm>
          <a:solidFill>
            <a:schemeClr val="tx1">
              <a:lumMod val="10000"/>
              <a:lumOff val="90000"/>
            </a:schemeClr>
          </a:solidFill>
        </p:spPr>
        <p:txBody>
          <a:bodyPr/>
          <a:lstStyle>
            <a:lvl1pPr>
              <a:defRPr sz="1400" b="0" i="0">
                <a:latin typeface="Oracle Sans Light" panose="020B0403020204020204" pitchFamily="34" charset="0"/>
                <a:cs typeface="Oracle Sans Light" panose="020B0403020204020204" pitchFamily="34" charset="0"/>
              </a:defRPr>
            </a:lvl1pPr>
          </a:lstStyle>
          <a:p>
            <a:pPr lvl="0"/>
            <a:r>
              <a:rPr lang="en-GB" dirty="0"/>
              <a:t>Picture/Video here</a:t>
            </a:r>
            <a:endParaRPr lang="en-US" dirty="0"/>
          </a:p>
        </p:txBody>
      </p:sp>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6096000" y="3429000"/>
            <a:ext cx="6096000" cy="3429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userDrawn="1"/>
        </p:nvSpPr>
        <p:spPr>
          <a:xfrm>
            <a:off x="6096000" y="3429000"/>
            <a:ext cx="6096000" cy="3429000"/>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 Placeholder 3">
            <a:extLst>
              <a:ext uri="{FF2B5EF4-FFF2-40B4-BE49-F238E27FC236}">
                <a16:creationId xmlns:a16="http://schemas.microsoft.com/office/drawing/2014/main" id="{B544B384-379B-D246-825E-82D80E47CA83}"/>
              </a:ext>
            </a:extLst>
          </p:cNvPr>
          <p:cNvSpPr>
            <a:spLocks noGrp="1"/>
          </p:cNvSpPr>
          <p:nvPr>
            <p:ph type="body" sz="quarter" idx="20" hasCustomPrompt="1"/>
          </p:nvPr>
        </p:nvSpPr>
        <p:spPr>
          <a:xfrm>
            <a:off x="6781820" y="3870511"/>
            <a:ext cx="4838705" cy="1358116"/>
          </a:xfrm>
        </p:spPr>
        <p:txBody>
          <a:bodyPr/>
          <a:lstStyle>
            <a:lvl1pPr>
              <a:defRPr sz="1800">
                <a:solidFill>
                  <a:schemeClr val="bg2"/>
                </a:solidFill>
                <a:latin typeface="Georgia" panose="02040502050405020303" pitchFamily="18" charset="0"/>
              </a:defRPr>
            </a:lvl1pPr>
          </a:lstStyle>
          <a:p>
            <a:pPr lvl="0"/>
            <a:r>
              <a:rPr lang="en-GB" dirty="0"/>
              <a:t>“Quote goes up here.</a:t>
            </a:r>
            <a:r>
              <a:rPr lang="en-IN" dirty="0"/>
              <a:t> 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a:t>
            </a:r>
            <a:endParaRPr lang="en-US" dirty="0"/>
          </a:p>
        </p:txBody>
      </p:sp>
      <p:sp>
        <p:nvSpPr>
          <p:cNvPr id="18" name="Text Placeholder 3">
            <a:extLst>
              <a:ext uri="{FF2B5EF4-FFF2-40B4-BE49-F238E27FC236}">
                <a16:creationId xmlns:a16="http://schemas.microsoft.com/office/drawing/2014/main" id="{124E7EE1-1F21-A94B-BD4C-80D5579EA0D8}"/>
              </a:ext>
            </a:extLst>
          </p:cNvPr>
          <p:cNvSpPr>
            <a:spLocks noGrp="1"/>
          </p:cNvSpPr>
          <p:nvPr>
            <p:ph type="body" sz="quarter" idx="21" hasCustomPrompt="1"/>
          </p:nvPr>
        </p:nvSpPr>
        <p:spPr>
          <a:xfrm>
            <a:off x="6781820" y="5608955"/>
            <a:ext cx="4838705" cy="269769"/>
          </a:xfrm>
        </p:spPr>
        <p:txBody>
          <a:bodyPr anchor="ctr"/>
          <a:lstStyle>
            <a:lvl1pPr>
              <a:defRPr sz="1200" b="1" i="0">
                <a:solidFill>
                  <a:schemeClr val="bg2"/>
                </a:solidFill>
                <a:latin typeface="Oracle Sans" panose="020B0503020204020204" pitchFamily="34" charset="0"/>
                <a:cs typeface="Oracle Sans" panose="020B0503020204020204" pitchFamily="34" charset="0"/>
              </a:defRPr>
            </a:lvl1pPr>
          </a:lstStyle>
          <a:p>
            <a:pPr lvl="0"/>
            <a:r>
              <a:rPr lang="en-US" dirty="0"/>
              <a:t>Person name</a:t>
            </a:r>
          </a:p>
        </p:txBody>
      </p:sp>
      <p:sp>
        <p:nvSpPr>
          <p:cNvPr id="19" name="Text Placeholder 3">
            <a:extLst>
              <a:ext uri="{FF2B5EF4-FFF2-40B4-BE49-F238E27FC236}">
                <a16:creationId xmlns:a16="http://schemas.microsoft.com/office/drawing/2014/main" id="{EECEA0F4-62BE-D045-9B17-E8A1B43697E5}"/>
              </a:ext>
            </a:extLst>
          </p:cNvPr>
          <p:cNvSpPr>
            <a:spLocks noGrp="1"/>
          </p:cNvSpPr>
          <p:nvPr>
            <p:ph type="body" sz="quarter" idx="22" hasCustomPrompt="1"/>
          </p:nvPr>
        </p:nvSpPr>
        <p:spPr>
          <a:xfrm>
            <a:off x="6781819" y="5938133"/>
            <a:ext cx="4838705" cy="269769"/>
          </a:xfrm>
        </p:spPr>
        <p:txBody>
          <a:bodyPr anchor="ctr"/>
          <a:lstStyle>
            <a:lvl1pPr>
              <a:defRPr sz="1200" b="0" i="0">
                <a:solidFill>
                  <a:schemeClr val="bg2"/>
                </a:solidFill>
                <a:latin typeface="Oracle Sans Light" panose="020B0403020204020204" pitchFamily="34" charset="0"/>
                <a:cs typeface="Oracle Sans Light" panose="020B0403020204020204" pitchFamily="34" charset="0"/>
              </a:defRPr>
            </a:lvl1pPr>
          </a:lstStyle>
          <a:p>
            <a:pPr lvl="0"/>
            <a:r>
              <a:rPr lang="en-US" dirty="0"/>
              <a:t>Company name</a:t>
            </a:r>
          </a:p>
        </p:txBody>
      </p:sp>
      <p:sp>
        <p:nvSpPr>
          <p:cNvPr id="30" name="Date Placeholder 2">
            <a:extLst>
              <a:ext uri="{FF2B5EF4-FFF2-40B4-BE49-F238E27FC236}">
                <a16:creationId xmlns:a16="http://schemas.microsoft.com/office/drawing/2014/main" id="{67BD4534-5E82-594D-B1AB-A133054CA183}"/>
              </a:ext>
            </a:extLst>
          </p:cNvPr>
          <p:cNvSpPr>
            <a:spLocks noGrp="1"/>
          </p:cNvSpPr>
          <p:nvPr>
            <p:ph type="dt" sz="half" idx="10"/>
          </p:nvPr>
        </p:nvSpPr>
        <p:spPr>
          <a:xfrm>
            <a:off x="6873138" y="6425604"/>
            <a:ext cx="2743200" cy="363500"/>
          </a:xfrm>
        </p:spPr>
        <p:txBody>
          <a:bodyPr/>
          <a:lstStyle/>
          <a:p>
            <a:r>
              <a:rPr lang="en-IN"/>
              <a:t>[Date]</a:t>
            </a:r>
            <a:endParaRPr lang="en-US" dirty="0"/>
          </a:p>
        </p:txBody>
      </p:sp>
      <p:sp>
        <p:nvSpPr>
          <p:cNvPr id="31" name="Footer Placeholder 4">
            <a:extLst>
              <a:ext uri="{FF2B5EF4-FFF2-40B4-BE49-F238E27FC236}">
                <a16:creationId xmlns:a16="http://schemas.microsoft.com/office/drawing/2014/main" id="{970AF836-EBD7-FC48-8131-6B5102906FFD}"/>
              </a:ext>
            </a:extLst>
          </p:cNvPr>
          <p:cNvSpPr>
            <a:spLocks noGrp="1"/>
          </p:cNvSpPr>
          <p:nvPr>
            <p:ph type="ftr" sz="quarter" idx="11"/>
          </p:nvPr>
        </p:nvSpPr>
        <p:spPr>
          <a:xfrm>
            <a:off x="1127759" y="6423978"/>
            <a:ext cx="5745379" cy="365125"/>
          </a:xfrm>
        </p:spPr>
        <p:txBody>
          <a:bodyPr/>
          <a:lstStyle/>
          <a:p>
            <a:r>
              <a:rPr lang="en-US"/>
              <a:t>Copyright © 2023, Oracle and/or its affiliates</a:t>
            </a:r>
            <a:endParaRPr lang="en-US" dirty="0"/>
          </a:p>
        </p:txBody>
      </p:sp>
      <p:sp>
        <p:nvSpPr>
          <p:cNvPr id="33" name="Slide Number Placeholder 7">
            <a:extLst>
              <a:ext uri="{FF2B5EF4-FFF2-40B4-BE49-F238E27FC236}">
                <a16:creationId xmlns:a16="http://schemas.microsoft.com/office/drawing/2014/main" id="{4C0ED2E8-6351-ED49-B6CF-FA1F67B26896}"/>
              </a:ext>
            </a:extLst>
          </p:cNvPr>
          <p:cNvSpPr>
            <a:spLocks noGrp="1"/>
          </p:cNvSpPr>
          <p:nvPr>
            <p:ph type="sldNum" sz="quarter" idx="39"/>
          </p:nvPr>
        </p:nvSpPr>
        <p:spPr>
          <a:xfrm>
            <a:off x="762000" y="6423660"/>
            <a:ext cx="365760" cy="365760"/>
          </a:xfrm>
        </p:spPr>
        <p:txBody>
          <a:bodyPr/>
          <a:lstStyle/>
          <a:p>
            <a:fld id="{345D60D9-5372-5F40-9443-0F9AE5BDC3C8}" type="slidenum">
              <a:rPr lang="en-US" smtClean="0"/>
              <a:pPr/>
              <a:t>‹#›</a:t>
            </a:fld>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311393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Photo/Video_Logo_Pillar">
    <p:bg>
      <p:bgPr>
        <a:solidFill>
          <a:schemeClr val="bg2"/>
        </a:solidFill>
        <a:effectLst/>
      </p:bgPr>
    </p:bg>
    <p:spTree>
      <p:nvGrpSpPr>
        <p:cNvPr id="1" name=""/>
        <p:cNvGrpSpPr/>
        <p:nvPr/>
      </p:nvGrpSpPr>
      <p:grpSpPr>
        <a:xfrm>
          <a:off x="0" y="0"/>
          <a:ext cx="0" cy="0"/>
          <a:chOff x="0" y="0"/>
          <a:chExt cx="0" cy="0"/>
        </a:xfrm>
      </p:grpSpPr>
      <p:sp>
        <p:nvSpPr>
          <p:cNvPr id="27" name="Oracle Logo">
            <a:extLst>
              <a:ext uri="{FF2B5EF4-FFF2-40B4-BE49-F238E27FC236}">
                <a16:creationId xmlns:a16="http://schemas.microsoft.com/office/drawing/2014/main" id="{8B95FCB6-EA2D-4F3F-8F28-D506189C4A1F}"/>
              </a:ext>
            </a:extLst>
          </p:cNvPr>
          <p:cNvSpPr/>
          <p:nvPr userDrawn="1"/>
        </p:nvSpPr>
        <p:spPr>
          <a:xfrm>
            <a:off x="761994" y="74677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43" name="Title 1">
            <a:extLst>
              <a:ext uri="{FF2B5EF4-FFF2-40B4-BE49-F238E27FC236}">
                <a16:creationId xmlns:a16="http://schemas.microsoft.com/office/drawing/2014/main" id="{74151B34-23FE-44F5-A716-0730CC7BA85D}"/>
              </a:ext>
            </a:extLst>
          </p:cNvPr>
          <p:cNvSpPr>
            <a:spLocks noGrp="1"/>
          </p:cNvSpPr>
          <p:nvPr>
            <p:ph type="title" hasCustomPrompt="1"/>
          </p:nvPr>
        </p:nvSpPr>
        <p:spPr>
          <a:xfrm>
            <a:off x="768875" y="1262063"/>
            <a:ext cx="4744029" cy="822960"/>
          </a:xfrm>
        </p:spPr>
        <p:txBody>
          <a:bodyPr/>
          <a:lstStyle>
            <a:lvl1pPr>
              <a:defRPr>
                <a:solidFill>
                  <a:schemeClr val="accent6"/>
                </a:solidFill>
              </a:defRPr>
            </a:lvl1pPr>
          </a:lstStyle>
          <a:p>
            <a:r>
              <a:rPr lang="en-US" dirty="0"/>
              <a:t>Click to edit title text styles</a:t>
            </a:r>
          </a:p>
        </p:txBody>
      </p:sp>
      <p:sp>
        <p:nvSpPr>
          <p:cNvPr id="44" name="Text Placeholder 21">
            <a:extLst>
              <a:ext uri="{FF2B5EF4-FFF2-40B4-BE49-F238E27FC236}">
                <a16:creationId xmlns:a16="http://schemas.microsoft.com/office/drawing/2014/main" id="{F253D5CC-04A1-4A8A-904C-1F3D182409E0}"/>
              </a:ext>
            </a:extLst>
          </p:cNvPr>
          <p:cNvSpPr>
            <a:spLocks noGrp="1"/>
          </p:cNvSpPr>
          <p:nvPr>
            <p:ph type="body" sz="quarter" idx="33" hasCustomPrompt="1"/>
          </p:nvPr>
        </p:nvSpPr>
        <p:spPr>
          <a:xfrm>
            <a:off x="768875" y="2201983"/>
            <a:ext cx="4762530" cy="720907"/>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5" name="Text Placeholder 21">
            <a:extLst>
              <a:ext uri="{FF2B5EF4-FFF2-40B4-BE49-F238E27FC236}">
                <a16:creationId xmlns:a16="http://schemas.microsoft.com/office/drawing/2014/main" id="{76C1365C-F7AC-4152-BC8A-22B9B745E9A7}"/>
              </a:ext>
            </a:extLst>
          </p:cNvPr>
          <p:cNvSpPr>
            <a:spLocks noGrp="1"/>
          </p:cNvSpPr>
          <p:nvPr>
            <p:ph type="body" sz="quarter" idx="32" hasCustomPrompt="1"/>
          </p:nvPr>
        </p:nvSpPr>
        <p:spPr>
          <a:xfrm>
            <a:off x="768875" y="3154820"/>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6" name="Text Placeholder 21">
            <a:extLst>
              <a:ext uri="{FF2B5EF4-FFF2-40B4-BE49-F238E27FC236}">
                <a16:creationId xmlns:a16="http://schemas.microsoft.com/office/drawing/2014/main" id="{FE16FE56-4093-4A68-96E0-8FC9B4BCFB3B}"/>
              </a:ext>
            </a:extLst>
          </p:cNvPr>
          <p:cNvSpPr>
            <a:spLocks noGrp="1"/>
          </p:cNvSpPr>
          <p:nvPr>
            <p:ph type="body" sz="quarter" idx="31" hasCustomPrompt="1"/>
          </p:nvPr>
        </p:nvSpPr>
        <p:spPr>
          <a:xfrm>
            <a:off x="768875" y="339675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7" name="Text Placeholder 21">
            <a:extLst>
              <a:ext uri="{FF2B5EF4-FFF2-40B4-BE49-F238E27FC236}">
                <a16:creationId xmlns:a16="http://schemas.microsoft.com/office/drawing/2014/main" id="{A0E0FC69-7325-4C9E-9FDB-1F46B471B73E}"/>
              </a:ext>
            </a:extLst>
          </p:cNvPr>
          <p:cNvSpPr>
            <a:spLocks noGrp="1"/>
          </p:cNvSpPr>
          <p:nvPr>
            <p:ph type="body" sz="quarter" idx="34" hasCustomPrompt="1"/>
          </p:nvPr>
        </p:nvSpPr>
        <p:spPr>
          <a:xfrm>
            <a:off x="768875" y="4265999"/>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9" name="Text Placeholder 21">
            <a:extLst>
              <a:ext uri="{FF2B5EF4-FFF2-40B4-BE49-F238E27FC236}">
                <a16:creationId xmlns:a16="http://schemas.microsoft.com/office/drawing/2014/main" id="{9C614183-38E4-4C8A-B188-942F1EADF22D}"/>
              </a:ext>
            </a:extLst>
          </p:cNvPr>
          <p:cNvSpPr>
            <a:spLocks noGrp="1"/>
          </p:cNvSpPr>
          <p:nvPr>
            <p:ph type="body" sz="quarter" idx="35" hasCustomPrompt="1"/>
          </p:nvPr>
        </p:nvSpPr>
        <p:spPr>
          <a:xfrm>
            <a:off x="768875" y="4505719"/>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50" name="Text Placeholder 21">
            <a:extLst>
              <a:ext uri="{FF2B5EF4-FFF2-40B4-BE49-F238E27FC236}">
                <a16:creationId xmlns:a16="http://schemas.microsoft.com/office/drawing/2014/main" id="{9D56DADD-354E-40F9-9083-0EA39E18540C}"/>
              </a:ext>
            </a:extLst>
          </p:cNvPr>
          <p:cNvSpPr>
            <a:spLocks noGrp="1"/>
          </p:cNvSpPr>
          <p:nvPr>
            <p:ph type="body" sz="quarter" idx="36" hasCustomPrompt="1"/>
          </p:nvPr>
        </p:nvSpPr>
        <p:spPr>
          <a:xfrm>
            <a:off x="768875" y="5320942"/>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51" name="Text Placeholder 21">
            <a:extLst>
              <a:ext uri="{FF2B5EF4-FFF2-40B4-BE49-F238E27FC236}">
                <a16:creationId xmlns:a16="http://schemas.microsoft.com/office/drawing/2014/main" id="{4D365422-228D-4AF8-B590-2677A7563203}"/>
              </a:ext>
            </a:extLst>
          </p:cNvPr>
          <p:cNvSpPr>
            <a:spLocks noGrp="1"/>
          </p:cNvSpPr>
          <p:nvPr>
            <p:ph type="body" sz="quarter" idx="37" hasCustomPrompt="1"/>
          </p:nvPr>
        </p:nvSpPr>
        <p:spPr>
          <a:xfrm>
            <a:off x="768875" y="556066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10" name="Content Placeholder 9">
            <a:extLst>
              <a:ext uri="{FF2B5EF4-FFF2-40B4-BE49-F238E27FC236}">
                <a16:creationId xmlns:a16="http://schemas.microsoft.com/office/drawing/2014/main" id="{1D76B432-E77E-1E47-BE30-3F729C8CD911}"/>
              </a:ext>
            </a:extLst>
          </p:cNvPr>
          <p:cNvSpPr>
            <a:spLocks noGrp="1"/>
          </p:cNvSpPr>
          <p:nvPr>
            <p:ph sz="quarter" idx="23" hasCustomPrompt="1"/>
          </p:nvPr>
        </p:nvSpPr>
        <p:spPr>
          <a:xfrm>
            <a:off x="6095998" y="0"/>
            <a:ext cx="6096002" cy="3428999"/>
          </a:xfrm>
          <a:solidFill>
            <a:schemeClr val="tx1">
              <a:lumMod val="10000"/>
              <a:lumOff val="90000"/>
            </a:schemeClr>
          </a:solidFill>
        </p:spPr>
        <p:txBody>
          <a:bodyPr/>
          <a:lstStyle>
            <a:lvl1pPr>
              <a:defRPr sz="1400" b="0" i="0">
                <a:latin typeface="Oracle Sans Light" panose="020B0403020204020204" pitchFamily="34" charset="0"/>
                <a:cs typeface="Oracle Sans Light" panose="020B0403020204020204" pitchFamily="34" charset="0"/>
              </a:defRPr>
            </a:lvl1pPr>
          </a:lstStyle>
          <a:p>
            <a:pPr lvl="0"/>
            <a:r>
              <a:rPr lang="en-GB" dirty="0"/>
              <a:t>Picture/Video here</a:t>
            </a:r>
            <a:endParaRPr lang="en-US" dirty="0"/>
          </a:p>
        </p:txBody>
      </p:sp>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6096000" y="3429000"/>
            <a:ext cx="6096000" cy="3429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userDrawn="1"/>
        </p:nvSpPr>
        <p:spPr>
          <a:xfrm>
            <a:off x="6096000" y="3429000"/>
            <a:ext cx="6096000" cy="3429000"/>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 Placeholder 3">
            <a:extLst>
              <a:ext uri="{FF2B5EF4-FFF2-40B4-BE49-F238E27FC236}">
                <a16:creationId xmlns:a16="http://schemas.microsoft.com/office/drawing/2014/main" id="{B544B384-379B-D246-825E-82D80E47CA83}"/>
              </a:ext>
            </a:extLst>
          </p:cNvPr>
          <p:cNvSpPr>
            <a:spLocks noGrp="1"/>
          </p:cNvSpPr>
          <p:nvPr>
            <p:ph type="body" sz="quarter" idx="20" hasCustomPrompt="1"/>
          </p:nvPr>
        </p:nvSpPr>
        <p:spPr>
          <a:xfrm>
            <a:off x="6781820" y="3870511"/>
            <a:ext cx="4838705" cy="1358116"/>
          </a:xfrm>
        </p:spPr>
        <p:txBody>
          <a:bodyPr/>
          <a:lstStyle>
            <a:lvl1pPr>
              <a:defRPr sz="1800">
                <a:solidFill>
                  <a:schemeClr val="bg2"/>
                </a:solidFill>
                <a:latin typeface="Georgia" panose="02040502050405020303" pitchFamily="18" charset="0"/>
              </a:defRPr>
            </a:lvl1pPr>
          </a:lstStyle>
          <a:p>
            <a:pPr lvl="0"/>
            <a:r>
              <a:rPr lang="en-GB" dirty="0"/>
              <a:t>“Quote goes up here.</a:t>
            </a:r>
            <a:r>
              <a:rPr lang="en-IN" dirty="0"/>
              <a:t> 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a:t>
            </a:r>
            <a:endParaRPr lang="en-US" dirty="0"/>
          </a:p>
        </p:txBody>
      </p:sp>
      <p:sp>
        <p:nvSpPr>
          <p:cNvPr id="18" name="Text Placeholder 3">
            <a:extLst>
              <a:ext uri="{FF2B5EF4-FFF2-40B4-BE49-F238E27FC236}">
                <a16:creationId xmlns:a16="http://schemas.microsoft.com/office/drawing/2014/main" id="{124E7EE1-1F21-A94B-BD4C-80D5579EA0D8}"/>
              </a:ext>
            </a:extLst>
          </p:cNvPr>
          <p:cNvSpPr>
            <a:spLocks noGrp="1"/>
          </p:cNvSpPr>
          <p:nvPr>
            <p:ph type="body" sz="quarter" idx="21" hasCustomPrompt="1"/>
          </p:nvPr>
        </p:nvSpPr>
        <p:spPr>
          <a:xfrm>
            <a:off x="6781820" y="5608955"/>
            <a:ext cx="4838705" cy="269769"/>
          </a:xfrm>
        </p:spPr>
        <p:txBody>
          <a:bodyPr anchor="ctr"/>
          <a:lstStyle>
            <a:lvl1pPr>
              <a:defRPr sz="1200" b="1" i="0">
                <a:solidFill>
                  <a:schemeClr val="bg2"/>
                </a:solidFill>
                <a:latin typeface="Oracle Sans" panose="020B0503020204020204" pitchFamily="34" charset="0"/>
                <a:cs typeface="Oracle Sans" panose="020B0503020204020204" pitchFamily="34" charset="0"/>
              </a:defRPr>
            </a:lvl1pPr>
          </a:lstStyle>
          <a:p>
            <a:pPr lvl="0"/>
            <a:r>
              <a:rPr lang="en-US" dirty="0"/>
              <a:t>Person name</a:t>
            </a:r>
          </a:p>
        </p:txBody>
      </p:sp>
      <p:sp>
        <p:nvSpPr>
          <p:cNvPr id="19" name="Text Placeholder 3">
            <a:extLst>
              <a:ext uri="{FF2B5EF4-FFF2-40B4-BE49-F238E27FC236}">
                <a16:creationId xmlns:a16="http://schemas.microsoft.com/office/drawing/2014/main" id="{EECEA0F4-62BE-D045-9B17-E8A1B43697E5}"/>
              </a:ext>
            </a:extLst>
          </p:cNvPr>
          <p:cNvSpPr>
            <a:spLocks noGrp="1"/>
          </p:cNvSpPr>
          <p:nvPr>
            <p:ph type="body" sz="quarter" idx="22" hasCustomPrompt="1"/>
          </p:nvPr>
        </p:nvSpPr>
        <p:spPr>
          <a:xfrm>
            <a:off x="6781819" y="5938133"/>
            <a:ext cx="4838705" cy="269769"/>
          </a:xfrm>
        </p:spPr>
        <p:txBody>
          <a:bodyPr anchor="ctr"/>
          <a:lstStyle>
            <a:lvl1pPr>
              <a:defRPr sz="1200" b="0" i="0">
                <a:solidFill>
                  <a:schemeClr val="bg2"/>
                </a:solidFill>
                <a:latin typeface="Oracle Sans Light" panose="020B0403020204020204" pitchFamily="34" charset="0"/>
                <a:cs typeface="Oracle Sans Light" panose="020B0403020204020204" pitchFamily="34" charset="0"/>
              </a:defRPr>
            </a:lvl1pPr>
          </a:lstStyle>
          <a:p>
            <a:pPr lvl="0"/>
            <a:r>
              <a:rPr lang="en-US" dirty="0"/>
              <a:t>Company name</a:t>
            </a:r>
          </a:p>
        </p:txBody>
      </p:sp>
      <p:sp>
        <p:nvSpPr>
          <p:cNvPr id="30" name="Date Placeholder 2">
            <a:extLst>
              <a:ext uri="{FF2B5EF4-FFF2-40B4-BE49-F238E27FC236}">
                <a16:creationId xmlns:a16="http://schemas.microsoft.com/office/drawing/2014/main" id="{67BD4534-5E82-594D-B1AB-A133054CA183}"/>
              </a:ext>
            </a:extLst>
          </p:cNvPr>
          <p:cNvSpPr>
            <a:spLocks noGrp="1"/>
          </p:cNvSpPr>
          <p:nvPr>
            <p:ph type="dt" sz="half" idx="10"/>
          </p:nvPr>
        </p:nvSpPr>
        <p:spPr>
          <a:xfrm>
            <a:off x="6873138" y="6425604"/>
            <a:ext cx="2743200" cy="363500"/>
          </a:xfrm>
        </p:spPr>
        <p:txBody>
          <a:bodyPr/>
          <a:lstStyle/>
          <a:p>
            <a:r>
              <a:rPr lang="en-IN"/>
              <a:t>[Date]</a:t>
            </a:r>
            <a:endParaRPr lang="en-US" dirty="0"/>
          </a:p>
        </p:txBody>
      </p:sp>
      <p:sp>
        <p:nvSpPr>
          <p:cNvPr id="31" name="Footer Placeholder 4">
            <a:extLst>
              <a:ext uri="{FF2B5EF4-FFF2-40B4-BE49-F238E27FC236}">
                <a16:creationId xmlns:a16="http://schemas.microsoft.com/office/drawing/2014/main" id="{970AF836-EBD7-FC48-8131-6B5102906FFD}"/>
              </a:ext>
            </a:extLst>
          </p:cNvPr>
          <p:cNvSpPr>
            <a:spLocks noGrp="1"/>
          </p:cNvSpPr>
          <p:nvPr>
            <p:ph type="ftr" sz="quarter" idx="11"/>
          </p:nvPr>
        </p:nvSpPr>
        <p:spPr>
          <a:xfrm>
            <a:off x="1127759" y="6423978"/>
            <a:ext cx="5745379" cy="365125"/>
          </a:xfrm>
        </p:spPr>
        <p:txBody>
          <a:bodyPr/>
          <a:lstStyle/>
          <a:p>
            <a:r>
              <a:rPr lang="en-US"/>
              <a:t>Copyright © 2023, Oracle and/or its affiliates</a:t>
            </a:r>
            <a:endParaRPr lang="en-US" dirty="0"/>
          </a:p>
        </p:txBody>
      </p:sp>
      <p:sp>
        <p:nvSpPr>
          <p:cNvPr id="33" name="Slide Number Placeholder 7">
            <a:extLst>
              <a:ext uri="{FF2B5EF4-FFF2-40B4-BE49-F238E27FC236}">
                <a16:creationId xmlns:a16="http://schemas.microsoft.com/office/drawing/2014/main" id="{4C0ED2E8-6351-ED49-B6CF-FA1F67B26896}"/>
              </a:ext>
            </a:extLst>
          </p:cNvPr>
          <p:cNvSpPr>
            <a:spLocks noGrp="1"/>
          </p:cNvSpPr>
          <p:nvPr>
            <p:ph type="sldNum" sz="quarter" idx="39"/>
          </p:nvPr>
        </p:nvSpPr>
        <p:spPr>
          <a:xfrm>
            <a:off x="762000" y="6423660"/>
            <a:ext cx="365760" cy="365760"/>
          </a:xfrm>
        </p:spPr>
        <p:txBody>
          <a:bodyPr/>
          <a:lstStyle/>
          <a:p>
            <a:fld id="{345D60D9-5372-5F40-9443-0F9AE5BDC3C8}" type="slidenum">
              <a:rPr lang="en-US" smtClean="0"/>
              <a:pPr/>
              <a:t>‹#›</a:t>
            </a:fld>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1593809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p:cSld name="Light - Data Texture Whit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C8A9AF7-F5CE-844F-BBE4-0C983CB99BBE}"/>
              </a:ext>
              <a:ext uri="{C183D7F6-B498-43B3-948B-1728B52AA6E4}">
                <adec:decorative xmlns:adec="http://schemas.microsoft.com/office/drawing/2017/decorative" val="1"/>
              </a:ext>
            </a:extLst>
          </p:cNvPr>
          <p:cNvPicPr>
            <a:picLocks noChangeAspect="1"/>
          </p:cNvPicPr>
          <p:nvPr userDrawn="1"/>
        </p:nvPicPr>
        <p:blipFill>
          <a:blip r:embed="rId2">
            <a:alphaModFix amt="40000"/>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12" name="OTag">
            <a:extLst>
              <a:ext uri="{FF2B5EF4-FFF2-40B4-BE49-F238E27FC236}">
                <a16:creationId xmlns:a16="http://schemas.microsoft.com/office/drawing/2014/main" id="{82323826-2F7C-DC44-94F9-0225962BEA89}"/>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3" name="Date Placeholder 2">
            <a:extLst>
              <a:ext uri="{FF2B5EF4-FFF2-40B4-BE49-F238E27FC236}">
                <a16:creationId xmlns:a16="http://schemas.microsoft.com/office/drawing/2014/main" id="{F89127AD-303E-4148-925B-F8D854942DC9}"/>
              </a:ext>
            </a:extLst>
          </p:cNvPr>
          <p:cNvSpPr>
            <a:spLocks noGrp="1"/>
          </p:cNvSpPr>
          <p:nvPr>
            <p:ph type="dt" sz="half" idx="10"/>
          </p:nvPr>
        </p:nvSpPr>
        <p:spPr/>
        <p:txBody>
          <a:bodyPr/>
          <a:lstStyle/>
          <a:p>
            <a:r>
              <a:rPr lang="en-IN"/>
              <a:t>[Date]</a:t>
            </a:r>
            <a:endParaRPr lang="en-US" dirty="0"/>
          </a:p>
        </p:txBody>
      </p:sp>
      <p:sp>
        <p:nvSpPr>
          <p:cNvPr id="5" name="Footer Placeholder 4">
            <a:extLst>
              <a:ext uri="{FF2B5EF4-FFF2-40B4-BE49-F238E27FC236}">
                <a16:creationId xmlns:a16="http://schemas.microsoft.com/office/drawing/2014/main" id="{6077CD67-74FC-43EC-912B-8B74B34E5B81}"/>
              </a:ext>
            </a:extLst>
          </p:cNvPr>
          <p:cNvSpPr>
            <a:spLocks noGrp="1"/>
          </p:cNvSpPr>
          <p:nvPr>
            <p:ph type="ftr" sz="quarter" idx="11"/>
          </p:nvPr>
        </p:nvSpPr>
        <p:spPr/>
        <p:txBody>
          <a:bodyPr/>
          <a:lstStyle/>
          <a:p>
            <a:r>
              <a:rPr lang="en-US"/>
              <a:t>Copyright © 2023, Oracle and/or its affiliates</a:t>
            </a:r>
            <a:endParaRPr lang="en-US" dirty="0"/>
          </a:p>
        </p:txBody>
      </p:sp>
      <p:sp>
        <p:nvSpPr>
          <p:cNvPr id="8" name="Slide Number Placeholder 7">
            <a:extLst>
              <a:ext uri="{FF2B5EF4-FFF2-40B4-BE49-F238E27FC236}">
                <a16:creationId xmlns:a16="http://schemas.microsoft.com/office/drawing/2014/main" id="{AC119101-EC6A-4B95-9940-BAB31432AD02}"/>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29972629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Photo/Video_2Partners_Sand_Pillar">
    <p:bg>
      <p:bgPr>
        <a:solidFill>
          <a:schemeClr val="bg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6096000" y="3429000"/>
            <a:ext cx="6096000" cy="3429000"/>
          </a:xfrm>
          <a:prstGeom prst="rect">
            <a:avLst/>
          </a:prstGeom>
          <a:solidFill>
            <a:srgbClr val="F1EF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userDrawn="1"/>
        </p:nvSpPr>
        <p:spPr>
          <a:xfrm>
            <a:off x="6096000" y="3429000"/>
            <a:ext cx="6096000" cy="3429000"/>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racle Logo">
            <a:extLst>
              <a:ext uri="{FF2B5EF4-FFF2-40B4-BE49-F238E27FC236}">
                <a16:creationId xmlns:a16="http://schemas.microsoft.com/office/drawing/2014/main" id="{8B95FCB6-EA2D-4F3F-8F28-D506189C4A1F}"/>
              </a:ext>
            </a:extLst>
          </p:cNvPr>
          <p:cNvSpPr/>
          <p:nvPr userDrawn="1"/>
        </p:nvSpPr>
        <p:spPr>
          <a:xfrm>
            <a:off x="761994" y="74677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28" name="Plus Sign">
            <a:extLst>
              <a:ext uri="{FF2B5EF4-FFF2-40B4-BE49-F238E27FC236}">
                <a16:creationId xmlns:a16="http://schemas.microsoft.com/office/drawing/2014/main" id="{D0F62D4C-44E1-47F5-9FC4-DDEBDB575039}"/>
              </a:ext>
            </a:extLst>
          </p:cNvPr>
          <p:cNvSpPr txBox="1"/>
          <p:nvPr userDrawn="1"/>
        </p:nvSpPr>
        <p:spPr>
          <a:xfrm>
            <a:off x="1983598" y="60450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29" name="Content Placeholder 7">
            <a:extLst>
              <a:ext uri="{FF2B5EF4-FFF2-40B4-BE49-F238E27FC236}">
                <a16:creationId xmlns:a16="http://schemas.microsoft.com/office/drawing/2014/main" id="{167FC9A2-EA1C-47AA-8CD1-519F2B2BA1D5}"/>
              </a:ext>
            </a:extLst>
          </p:cNvPr>
          <p:cNvSpPr>
            <a:spLocks noGrp="1"/>
          </p:cNvSpPr>
          <p:nvPr>
            <p:ph sz="quarter" idx="28" hasCustomPrompt="1"/>
          </p:nvPr>
        </p:nvSpPr>
        <p:spPr>
          <a:xfrm>
            <a:off x="2451100" y="56197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40" name="Plus Sign">
            <a:extLst>
              <a:ext uri="{FF2B5EF4-FFF2-40B4-BE49-F238E27FC236}">
                <a16:creationId xmlns:a16="http://schemas.microsoft.com/office/drawing/2014/main" id="{4A3C5A4D-9FD0-42EA-82BB-1220EF3F6489}"/>
              </a:ext>
              <a:ext uri="{C183D7F6-B498-43B3-948B-1728B52AA6E4}">
                <adec:decorative xmlns:adec="http://schemas.microsoft.com/office/drawing/2017/decorative" val="1"/>
              </a:ext>
            </a:extLst>
          </p:cNvPr>
          <p:cNvSpPr txBox="1"/>
          <p:nvPr userDrawn="1"/>
        </p:nvSpPr>
        <p:spPr>
          <a:xfrm>
            <a:off x="3808218" y="60450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42" name="Content Placeholder 7">
            <a:extLst>
              <a:ext uri="{FF2B5EF4-FFF2-40B4-BE49-F238E27FC236}">
                <a16:creationId xmlns:a16="http://schemas.microsoft.com/office/drawing/2014/main" id="{F40E78F7-A131-4EC5-B185-13DC09C5FF9A}"/>
              </a:ext>
            </a:extLst>
          </p:cNvPr>
          <p:cNvSpPr>
            <a:spLocks noGrp="1"/>
          </p:cNvSpPr>
          <p:nvPr>
            <p:ph sz="quarter" idx="29" hasCustomPrompt="1"/>
          </p:nvPr>
        </p:nvSpPr>
        <p:spPr>
          <a:xfrm>
            <a:off x="4270375" y="56197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43" name="Title 1">
            <a:extLst>
              <a:ext uri="{FF2B5EF4-FFF2-40B4-BE49-F238E27FC236}">
                <a16:creationId xmlns:a16="http://schemas.microsoft.com/office/drawing/2014/main" id="{74151B34-23FE-44F5-A716-0730CC7BA85D}"/>
              </a:ext>
            </a:extLst>
          </p:cNvPr>
          <p:cNvSpPr>
            <a:spLocks noGrp="1"/>
          </p:cNvSpPr>
          <p:nvPr>
            <p:ph type="title" hasCustomPrompt="1"/>
          </p:nvPr>
        </p:nvSpPr>
        <p:spPr>
          <a:xfrm>
            <a:off x="768875" y="1262063"/>
            <a:ext cx="4744029" cy="822960"/>
          </a:xfrm>
        </p:spPr>
        <p:txBody>
          <a:bodyPr/>
          <a:lstStyle>
            <a:lvl1pPr>
              <a:defRPr>
                <a:solidFill>
                  <a:schemeClr val="accent6"/>
                </a:solidFill>
              </a:defRPr>
            </a:lvl1pPr>
          </a:lstStyle>
          <a:p>
            <a:r>
              <a:rPr lang="en-US" dirty="0"/>
              <a:t>Click to edit title text styles</a:t>
            </a:r>
          </a:p>
        </p:txBody>
      </p:sp>
      <p:sp>
        <p:nvSpPr>
          <p:cNvPr id="44" name="Text Placeholder 21">
            <a:extLst>
              <a:ext uri="{FF2B5EF4-FFF2-40B4-BE49-F238E27FC236}">
                <a16:creationId xmlns:a16="http://schemas.microsoft.com/office/drawing/2014/main" id="{F253D5CC-04A1-4A8A-904C-1F3D182409E0}"/>
              </a:ext>
            </a:extLst>
          </p:cNvPr>
          <p:cNvSpPr>
            <a:spLocks noGrp="1"/>
          </p:cNvSpPr>
          <p:nvPr>
            <p:ph type="body" sz="quarter" idx="33" hasCustomPrompt="1"/>
          </p:nvPr>
        </p:nvSpPr>
        <p:spPr>
          <a:xfrm>
            <a:off x="768875" y="2201983"/>
            <a:ext cx="4762530" cy="720907"/>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5" name="Text Placeholder 21">
            <a:extLst>
              <a:ext uri="{FF2B5EF4-FFF2-40B4-BE49-F238E27FC236}">
                <a16:creationId xmlns:a16="http://schemas.microsoft.com/office/drawing/2014/main" id="{76C1365C-F7AC-4152-BC8A-22B9B745E9A7}"/>
              </a:ext>
            </a:extLst>
          </p:cNvPr>
          <p:cNvSpPr>
            <a:spLocks noGrp="1"/>
          </p:cNvSpPr>
          <p:nvPr>
            <p:ph type="body" sz="quarter" idx="32" hasCustomPrompt="1"/>
          </p:nvPr>
        </p:nvSpPr>
        <p:spPr>
          <a:xfrm>
            <a:off x="768875" y="3154820"/>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6" name="Text Placeholder 21">
            <a:extLst>
              <a:ext uri="{FF2B5EF4-FFF2-40B4-BE49-F238E27FC236}">
                <a16:creationId xmlns:a16="http://schemas.microsoft.com/office/drawing/2014/main" id="{FE16FE56-4093-4A68-96E0-8FC9B4BCFB3B}"/>
              </a:ext>
            </a:extLst>
          </p:cNvPr>
          <p:cNvSpPr>
            <a:spLocks noGrp="1"/>
          </p:cNvSpPr>
          <p:nvPr>
            <p:ph type="body" sz="quarter" idx="31" hasCustomPrompt="1"/>
          </p:nvPr>
        </p:nvSpPr>
        <p:spPr>
          <a:xfrm>
            <a:off x="768875" y="339675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7" name="Text Placeholder 21">
            <a:extLst>
              <a:ext uri="{FF2B5EF4-FFF2-40B4-BE49-F238E27FC236}">
                <a16:creationId xmlns:a16="http://schemas.microsoft.com/office/drawing/2014/main" id="{A0E0FC69-7325-4C9E-9FDB-1F46B471B73E}"/>
              </a:ext>
            </a:extLst>
          </p:cNvPr>
          <p:cNvSpPr>
            <a:spLocks noGrp="1"/>
          </p:cNvSpPr>
          <p:nvPr>
            <p:ph type="body" sz="quarter" idx="34" hasCustomPrompt="1"/>
          </p:nvPr>
        </p:nvSpPr>
        <p:spPr>
          <a:xfrm>
            <a:off x="768875" y="4265999"/>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9" name="Text Placeholder 21">
            <a:extLst>
              <a:ext uri="{FF2B5EF4-FFF2-40B4-BE49-F238E27FC236}">
                <a16:creationId xmlns:a16="http://schemas.microsoft.com/office/drawing/2014/main" id="{9C614183-38E4-4C8A-B188-942F1EADF22D}"/>
              </a:ext>
            </a:extLst>
          </p:cNvPr>
          <p:cNvSpPr>
            <a:spLocks noGrp="1"/>
          </p:cNvSpPr>
          <p:nvPr>
            <p:ph type="body" sz="quarter" idx="35" hasCustomPrompt="1"/>
          </p:nvPr>
        </p:nvSpPr>
        <p:spPr>
          <a:xfrm>
            <a:off x="768875" y="4505719"/>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50" name="Text Placeholder 21">
            <a:extLst>
              <a:ext uri="{FF2B5EF4-FFF2-40B4-BE49-F238E27FC236}">
                <a16:creationId xmlns:a16="http://schemas.microsoft.com/office/drawing/2014/main" id="{9D56DADD-354E-40F9-9083-0EA39E18540C}"/>
              </a:ext>
            </a:extLst>
          </p:cNvPr>
          <p:cNvSpPr>
            <a:spLocks noGrp="1"/>
          </p:cNvSpPr>
          <p:nvPr>
            <p:ph type="body" sz="quarter" idx="36" hasCustomPrompt="1"/>
          </p:nvPr>
        </p:nvSpPr>
        <p:spPr>
          <a:xfrm>
            <a:off x="768875" y="5320942"/>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51" name="Text Placeholder 21">
            <a:extLst>
              <a:ext uri="{FF2B5EF4-FFF2-40B4-BE49-F238E27FC236}">
                <a16:creationId xmlns:a16="http://schemas.microsoft.com/office/drawing/2014/main" id="{4D365422-228D-4AF8-B590-2677A7563203}"/>
              </a:ext>
            </a:extLst>
          </p:cNvPr>
          <p:cNvSpPr>
            <a:spLocks noGrp="1"/>
          </p:cNvSpPr>
          <p:nvPr>
            <p:ph type="body" sz="quarter" idx="37" hasCustomPrompt="1"/>
          </p:nvPr>
        </p:nvSpPr>
        <p:spPr>
          <a:xfrm>
            <a:off x="768875" y="556066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10" name="Content Placeholder 9">
            <a:extLst>
              <a:ext uri="{FF2B5EF4-FFF2-40B4-BE49-F238E27FC236}">
                <a16:creationId xmlns:a16="http://schemas.microsoft.com/office/drawing/2014/main" id="{1D76B432-E77E-1E47-BE30-3F729C8CD911}"/>
              </a:ext>
            </a:extLst>
          </p:cNvPr>
          <p:cNvSpPr>
            <a:spLocks noGrp="1"/>
          </p:cNvSpPr>
          <p:nvPr>
            <p:ph sz="quarter" idx="23" hasCustomPrompt="1"/>
          </p:nvPr>
        </p:nvSpPr>
        <p:spPr>
          <a:xfrm>
            <a:off x="6095998" y="0"/>
            <a:ext cx="6096002" cy="3428999"/>
          </a:xfrm>
          <a:solidFill>
            <a:schemeClr val="tx1">
              <a:lumMod val="10000"/>
              <a:lumOff val="90000"/>
            </a:schemeClr>
          </a:solidFill>
        </p:spPr>
        <p:txBody>
          <a:bodyPr/>
          <a:lstStyle>
            <a:lvl1pPr>
              <a:defRPr sz="1400" b="0" i="0">
                <a:latin typeface="Oracle Sans Light" panose="020B0403020204020204" pitchFamily="34" charset="0"/>
                <a:cs typeface="Oracle Sans Light" panose="020B0403020204020204" pitchFamily="34" charset="0"/>
              </a:defRPr>
            </a:lvl1pPr>
          </a:lstStyle>
          <a:p>
            <a:pPr lvl="0"/>
            <a:r>
              <a:rPr lang="en-GB" dirty="0"/>
              <a:t>Picture/Video here</a:t>
            </a:r>
            <a:endParaRPr lang="en-US" dirty="0"/>
          </a:p>
        </p:txBody>
      </p:sp>
      <p:sp>
        <p:nvSpPr>
          <p:cNvPr id="23" name="Text Placeholder 3">
            <a:extLst>
              <a:ext uri="{FF2B5EF4-FFF2-40B4-BE49-F238E27FC236}">
                <a16:creationId xmlns:a16="http://schemas.microsoft.com/office/drawing/2014/main" id="{B544B384-379B-D246-825E-82D80E47CA83}"/>
              </a:ext>
            </a:extLst>
          </p:cNvPr>
          <p:cNvSpPr>
            <a:spLocks noGrp="1"/>
          </p:cNvSpPr>
          <p:nvPr>
            <p:ph type="body" sz="quarter" idx="20" hasCustomPrompt="1"/>
          </p:nvPr>
        </p:nvSpPr>
        <p:spPr>
          <a:xfrm>
            <a:off x="6781820" y="3870511"/>
            <a:ext cx="4838705" cy="1358116"/>
          </a:xfrm>
        </p:spPr>
        <p:txBody>
          <a:bodyPr/>
          <a:lstStyle>
            <a:lvl1pPr>
              <a:defRPr sz="1800">
                <a:solidFill>
                  <a:schemeClr val="tx1"/>
                </a:solidFill>
                <a:latin typeface="Georgia" panose="02040502050405020303" pitchFamily="18" charset="0"/>
              </a:defRPr>
            </a:lvl1pPr>
          </a:lstStyle>
          <a:p>
            <a:pPr lvl="0"/>
            <a:r>
              <a:rPr lang="en-GB" dirty="0"/>
              <a:t>“Quote goes up here.</a:t>
            </a:r>
            <a:r>
              <a:rPr lang="en-IN" dirty="0"/>
              <a:t> 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a:t>
            </a:r>
            <a:endParaRPr lang="en-US" dirty="0"/>
          </a:p>
        </p:txBody>
      </p:sp>
      <p:sp>
        <p:nvSpPr>
          <p:cNvPr id="18" name="Text Placeholder 3">
            <a:extLst>
              <a:ext uri="{FF2B5EF4-FFF2-40B4-BE49-F238E27FC236}">
                <a16:creationId xmlns:a16="http://schemas.microsoft.com/office/drawing/2014/main" id="{124E7EE1-1F21-A94B-BD4C-80D5579EA0D8}"/>
              </a:ext>
            </a:extLst>
          </p:cNvPr>
          <p:cNvSpPr>
            <a:spLocks noGrp="1"/>
          </p:cNvSpPr>
          <p:nvPr>
            <p:ph type="body" sz="quarter" idx="21" hasCustomPrompt="1"/>
          </p:nvPr>
        </p:nvSpPr>
        <p:spPr>
          <a:xfrm>
            <a:off x="6781820" y="5608955"/>
            <a:ext cx="4838705" cy="269769"/>
          </a:xfrm>
        </p:spPr>
        <p:txBody>
          <a:bodyPr anchor="ctr"/>
          <a:lstStyle>
            <a:lvl1pPr>
              <a:defRPr sz="1200" b="1" i="0">
                <a:solidFill>
                  <a:schemeClr val="tx1"/>
                </a:solidFill>
                <a:latin typeface="Oracle Sans" panose="020B0503020204020204" pitchFamily="34" charset="0"/>
                <a:cs typeface="Oracle Sans" panose="020B0503020204020204" pitchFamily="34" charset="0"/>
              </a:defRPr>
            </a:lvl1pPr>
          </a:lstStyle>
          <a:p>
            <a:pPr lvl="0"/>
            <a:r>
              <a:rPr lang="en-US" dirty="0"/>
              <a:t>Person name</a:t>
            </a:r>
          </a:p>
        </p:txBody>
      </p:sp>
      <p:sp>
        <p:nvSpPr>
          <p:cNvPr id="19" name="Text Placeholder 3">
            <a:extLst>
              <a:ext uri="{FF2B5EF4-FFF2-40B4-BE49-F238E27FC236}">
                <a16:creationId xmlns:a16="http://schemas.microsoft.com/office/drawing/2014/main" id="{EECEA0F4-62BE-D045-9B17-E8A1B43697E5}"/>
              </a:ext>
            </a:extLst>
          </p:cNvPr>
          <p:cNvSpPr>
            <a:spLocks noGrp="1"/>
          </p:cNvSpPr>
          <p:nvPr>
            <p:ph type="body" sz="quarter" idx="22" hasCustomPrompt="1"/>
          </p:nvPr>
        </p:nvSpPr>
        <p:spPr>
          <a:xfrm>
            <a:off x="6781819" y="5938133"/>
            <a:ext cx="4838705" cy="269769"/>
          </a:xfrm>
        </p:spPr>
        <p:txBody>
          <a:bodyPr anchor="ctr"/>
          <a:lstStyle>
            <a:lvl1pPr>
              <a:defRPr sz="1200" b="0" i="0">
                <a:solidFill>
                  <a:schemeClr val="tx1"/>
                </a:solidFill>
                <a:latin typeface="Oracle Sans Light" panose="020B0403020204020204" pitchFamily="34" charset="0"/>
                <a:cs typeface="Oracle Sans Light" panose="020B0403020204020204" pitchFamily="34" charset="0"/>
              </a:defRPr>
            </a:lvl1pPr>
          </a:lstStyle>
          <a:p>
            <a:pPr lvl="0"/>
            <a:r>
              <a:rPr lang="en-US" dirty="0"/>
              <a:t>Company name</a:t>
            </a:r>
          </a:p>
        </p:txBody>
      </p:sp>
      <p:sp>
        <p:nvSpPr>
          <p:cNvPr id="33" name="Slide Number Placeholder 7">
            <a:extLst>
              <a:ext uri="{FF2B5EF4-FFF2-40B4-BE49-F238E27FC236}">
                <a16:creationId xmlns:a16="http://schemas.microsoft.com/office/drawing/2014/main" id="{4C0ED2E8-6351-ED49-B6CF-FA1F67B26896}"/>
              </a:ext>
            </a:extLst>
          </p:cNvPr>
          <p:cNvSpPr>
            <a:spLocks noGrp="1"/>
          </p:cNvSpPr>
          <p:nvPr>
            <p:ph type="sldNum" sz="quarter" idx="39"/>
          </p:nvPr>
        </p:nvSpPr>
        <p:spPr>
          <a:xfrm>
            <a:off x="762000" y="6423660"/>
            <a:ext cx="365760" cy="365760"/>
          </a:xfrm>
        </p:spPr>
        <p:txBody>
          <a:bodyPr/>
          <a:lstStyle/>
          <a:p>
            <a:fld id="{345D60D9-5372-5F40-9443-0F9AE5BDC3C8}" type="slidenum">
              <a:rPr lang="en-US" smtClean="0"/>
              <a:pPr/>
              <a:t>‹#›</a:t>
            </a:fld>
            <a:endParaRPr lang="en-US" dirty="0"/>
          </a:p>
        </p:txBody>
      </p:sp>
      <p:sp>
        <p:nvSpPr>
          <p:cNvPr id="31" name="Footer Placeholder 4">
            <a:extLst>
              <a:ext uri="{FF2B5EF4-FFF2-40B4-BE49-F238E27FC236}">
                <a16:creationId xmlns:a16="http://schemas.microsoft.com/office/drawing/2014/main" id="{970AF836-EBD7-FC48-8131-6B5102906FFD}"/>
              </a:ext>
            </a:extLst>
          </p:cNvPr>
          <p:cNvSpPr>
            <a:spLocks noGrp="1"/>
          </p:cNvSpPr>
          <p:nvPr>
            <p:ph type="ftr" sz="quarter" idx="11"/>
          </p:nvPr>
        </p:nvSpPr>
        <p:spPr>
          <a:xfrm>
            <a:off x="1127759" y="6423978"/>
            <a:ext cx="5745379" cy="365125"/>
          </a:xfrm>
        </p:spPr>
        <p:txBody>
          <a:bodyPr/>
          <a:lstStyle/>
          <a:p>
            <a:r>
              <a:rPr lang="en-US"/>
              <a:t>Copyright © 2023, Oracle and/or its affiliates</a:t>
            </a:r>
            <a:endParaRPr lang="en-US" dirty="0"/>
          </a:p>
        </p:txBody>
      </p:sp>
      <p:sp>
        <p:nvSpPr>
          <p:cNvPr id="30" name="Date Placeholder 2">
            <a:extLst>
              <a:ext uri="{FF2B5EF4-FFF2-40B4-BE49-F238E27FC236}">
                <a16:creationId xmlns:a16="http://schemas.microsoft.com/office/drawing/2014/main" id="{67BD4534-5E82-594D-B1AB-A133054CA183}"/>
              </a:ext>
            </a:extLst>
          </p:cNvPr>
          <p:cNvSpPr>
            <a:spLocks noGrp="1"/>
          </p:cNvSpPr>
          <p:nvPr>
            <p:ph type="dt" sz="half" idx="10"/>
          </p:nvPr>
        </p:nvSpPr>
        <p:spPr>
          <a:xfrm>
            <a:off x="6873138" y="6425604"/>
            <a:ext cx="2743200" cy="363500"/>
          </a:xfrm>
        </p:spPr>
        <p:txBody>
          <a:bodyPr/>
          <a:lstStyle/>
          <a:p>
            <a:r>
              <a:rPr lang="en-IN"/>
              <a:t>[Date]</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1443783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Photo/Video_Partner_Sand_Pillar">
    <p:bg>
      <p:bgPr>
        <a:solidFill>
          <a:schemeClr val="bg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6096000" y="3429000"/>
            <a:ext cx="6096000" cy="3429000"/>
          </a:xfrm>
          <a:prstGeom prst="rect">
            <a:avLst/>
          </a:prstGeom>
          <a:solidFill>
            <a:srgbClr val="F1EF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userDrawn="1"/>
        </p:nvSpPr>
        <p:spPr>
          <a:xfrm>
            <a:off x="6096000" y="3429000"/>
            <a:ext cx="6096000" cy="3429000"/>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racle Logo">
            <a:extLst>
              <a:ext uri="{FF2B5EF4-FFF2-40B4-BE49-F238E27FC236}">
                <a16:creationId xmlns:a16="http://schemas.microsoft.com/office/drawing/2014/main" id="{8B95FCB6-EA2D-4F3F-8F28-D506189C4A1F}"/>
              </a:ext>
            </a:extLst>
          </p:cNvPr>
          <p:cNvSpPr/>
          <p:nvPr userDrawn="1"/>
        </p:nvSpPr>
        <p:spPr>
          <a:xfrm>
            <a:off x="761994" y="74677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28" name="Plus Sign">
            <a:extLst>
              <a:ext uri="{FF2B5EF4-FFF2-40B4-BE49-F238E27FC236}">
                <a16:creationId xmlns:a16="http://schemas.microsoft.com/office/drawing/2014/main" id="{D0F62D4C-44E1-47F5-9FC4-DDEBDB575039}"/>
              </a:ext>
            </a:extLst>
          </p:cNvPr>
          <p:cNvSpPr txBox="1"/>
          <p:nvPr userDrawn="1"/>
        </p:nvSpPr>
        <p:spPr>
          <a:xfrm>
            <a:off x="1983598" y="60450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29" name="Content Placeholder 7">
            <a:extLst>
              <a:ext uri="{FF2B5EF4-FFF2-40B4-BE49-F238E27FC236}">
                <a16:creationId xmlns:a16="http://schemas.microsoft.com/office/drawing/2014/main" id="{167FC9A2-EA1C-47AA-8CD1-519F2B2BA1D5}"/>
              </a:ext>
            </a:extLst>
          </p:cNvPr>
          <p:cNvSpPr>
            <a:spLocks noGrp="1"/>
          </p:cNvSpPr>
          <p:nvPr>
            <p:ph sz="quarter" idx="28" hasCustomPrompt="1"/>
          </p:nvPr>
        </p:nvSpPr>
        <p:spPr>
          <a:xfrm>
            <a:off x="2451100" y="56197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43" name="Title 1">
            <a:extLst>
              <a:ext uri="{FF2B5EF4-FFF2-40B4-BE49-F238E27FC236}">
                <a16:creationId xmlns:a16="http://schemas.microsoft.com/office/drawing/2014/main" id="{74151B34-23FE-44F5-A716-0730CC7BA85D}"/>
              </a:ext>
            </a:extLst>
          </p:cNvPr>
          <p:cNvSpPr>
            <a:spLocks noGrp="1"/>
          </p:cNvSpPr>
          <p:nvPr>
            <p:ph type="title" hasCustomPrompt="1"/>
          </p:nvPr>
        </p:nvSpPr>
        <p:spPr>
          <a:xfrm>
            <a:off x="768875" y="1262063"/>
            <a:ext cx="4744029" cy="822960"/>
          </a:xfrm>
        </p:spPr>
        <p:txBody>
          <a:bodyPr/>
          <a:lstStyle>
            <a:lvl1pPr>
              <a:defRPr>
                <a:solidFill>
                  <a:schemeClr val="accent6"/>
                </a:solidFill>
              </a:defRPr>
            </a:lvl1pPr>
          </a:lstStyle>
          <a:p>
            <a:r>
              <a:rPr lang="en-US" dirty="0"/>
              <a:t>Click to edit title text styles</a:t>
            </a:r>
          </a:p>
        </p:txBody>
      </p:sp>
      <p:sp>
        <p:nvSpPr>
          <p:cNvPr id="44" name="Text Placeholder 21">
            <a:extLst>
              <a:ext uri="{FF2B5EF4-FFF2-40B4-BE49-F238E27FC236}">
                <a16:creationId xmlns:a16="http://schemas.microsoft.com/office/drawing/2014/main" id="{F253D5CC-04A1-4A8A-904C-1F3D182409E0}"/>
              </a:ext>
            </a:extLst>
          </p:cNvPr>
          <p:cNvSpPr>
            <a:spLocks noGrp="1"/>
          </p:cNvSpPr>
          <p:nvPr>
            <p:ph type="body" sz="quarter" idx="33" hasCustomPrompt="1"/>
          </p:nvPr>
        </p:nvSpPr>
        <p:spPr>
          <a:xfrm>
            <a:off x="768875" y="2201983"/>
            <a:ext cx="4762530" cy="720907"/>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5" name="Text Placeholder 21">
            <a:extLst>
              <a:ext uri="{FF2B5EF4-FFF2-40B4-BE49-F238E27FC236}">
                <a16:creationId xmlns:a16="http://schemas.microsoft.com/office/drawing/2014/main" id="{76C1365C-F7AC-4152-BC8A-22B9B745E9A7}"/>
              </a:ext>
            </a:extLst>
          </p:cNvPr>
          <p:cNvSpPr>
            <a:spLocks noGrp="1"/>
          </p:cNvSpPr>
          <p:nvPr>
            <p:ph type="body" sz="quarter" idx="32" hasCustomPrompt="1"/>
          </p:nvPr>
        </p:nvSpPr>
        <p:spPr>
          <a:xfrm>
            <a:off x="768875" y="3154820"/>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6" name="Text Placeholder 21">
            <a:extLst>
              <a:ext uri="{FF2B5EF4-FFF2-40B4-BE49-F238E27FC236}">
                <a16:creationId xmlns:a16="http://schemas.microsoft.com/office/drawing/2014/main" id="{FE16FE56-4093-4A68-96E0-8FC9B4BCFB3B}"/>
              </a:ext>
            </a:extLst>
          </p:cNvPr>
          <p:cNvSpPr>
            <a:spLocks noGrp="1"/>
          </p:cNvSpPr>
          <p:nvPr>
            <p:ph type="body" sz="quarter" idx="31" hasCustomPrompt="1"/>
          </p:nvPr>
        </p:nvSpPr>
        <p:spPr>
          <a:xfrm>
            <a:off x="768875" y="339675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7" name="Text Placeholder 21">
            <a:extLst>
              <a:ext uri="{FF2B5EF4-FFF2-40B4-BE49-F238E27FC236}">
                <a16:creationId xmlns:a16="http://schemas.microsoft.com/office/drawing/2014/main" id="{A0E0FC69-7325-4C9E-9FDB-1F46B471B73E}"/>
              </a:ext>
            </a:extLst>
          </p:cNvPr>
          <p:cNvSpPr>
            <a:spLocks noGrp="1"/>
          </p:cNvSpPr>
          <p:nvPr>
            <p:ph type="body" sz="quarter" idx="34" hasCustomPrompt="1"/>
          </p:nvPr>
        </p:nvSpPr>
        <p:spPr>
          <a:xfrm>
            <a:off x="768875" y="4265999"/>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9" name="Text Placeholder 21">
            <a:extLst>
              <a:ext uri="{FF2B5EF4-FFF2-40B4-BE49-F238E27FC236}">
                <a16:creationId xmlns:a16="http://schemas.microsoft.com/office/drawing/2014/main" id="{9C614183-38E4-4C8A-B188-942F1EADF22D}"/>
              </a:ext>
            </a:extLst>
          </p:cNvPr>
          <p:cNvSpPr>
            <a:spLocks noGrp="1"/>
          </p:cNvSpPr>
          <p:nvPr>
            <p:ph type="body" sz="quarter" idx="35" hasCustomPrompt="1"/>
          </p:nvPr>
        </p:nvSpPr>
        <p:spPr>
          <a:xfrm>
            <a:off x="768875" y="4505719"/>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50" name="Text Placeholder 21">
            <a:extLst>
              <a:ext uri="{FF2B5EF4-FFF2-40B4-BE49-F238E27FC236}">
                <a16:creationId xmlns:a16="http://schemas.microsoft.com/office/drawing/2014/main" id="{9D56DADD-354E-40F9-9083-0EA39E18540C}"/>
              </a:ext>
            </a:extLst>
          </p:cNvPr>
          <p:cNvSpPr>
            <a:spLocks noGrp="1"/>
          </p:cNvSpPr>
          <p:nvPr>
            <p:ph type="body" sz="quarter" idx="36" hasCustomPrompt="1"/>
          </p:nvPr>
        </p:nvSpPr>
        <p:spPr>
          <a:xfrm>
            <a:off x="768875" y="5320942"/>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51" name="Text Placeholder 21">
            <a:extLst>
              <a:ext uri="{FF2B5EF4-FFF2-40B4-BE49-F238E27FC236}">
                <a16:creationId xmlns:a16="http://schemas.microsoft.com/office/drawing/2014/main" id="{4D365422-228D-4AF8-B590-2677A7563203}"/>
              </a:ext>
            </a:extLst>
          </p:cNvPr>
          <p:cNvSpPr>
            <a:spLocks noGrp="1"/>
          </p:cNvSpPr>
          <p:nvPr>
            <p:ph type="body" sz="quarter" idx="37" hasCustomPrompt="1"/>
          </p:nvPr>
        </p:nvSpPr>
        <p:spPr>
          <a:xfrm>
            <a:off x="768875" y="556066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10" name="Content Placeholder 9">
            <a:extLst>
              <a:ext uri="{FF2B5EF4-FFF2-40B4-BE49-F238E27FC236}">
                <a16:creationId xmlns:a16="http://schemas.microsoft.com/office/drawing/2014/main" id="{1D76B432-E77E-1E47-BE30-3F729C8CD911}"/>
              </a:ext>
            </a:extLst>
          </p:cNvPr>
          <p:cNvSpPr>
            <a:spLocks noGrp="1"/>
          </p:cNvSpPr>
          <p:nvPr>
            <p:ph sz="quarter" idx="23" hasCustomPrompt="1"/>
          </p:nvPr>
        </p:nvSpPr>
        <p:spPr>
          <a:xfrm>
            <a:off x="6095998" y="0"/>
            <a:ext cx="6096002" cy="3428999"/>
          </a:xfrm>
          <a:solidFill>
            <a:schemeClr val="tx1">
              <a:lumMod val="10000"/>
              <a:lumOff val="90000"/>
            </a:schemeClr>
          </a:solidFill>
        </p:spPr>
        <p:txBody>
          <a:bodyPr/>
          <a:lstStyle>
            <a:lvl1pPr>
              <a:defRPr sz="1400" b="0" i="0">
                <a:latin typeface="Oracle Sans Light" panose="020B0403020204020204" pitchFamily="34" charset="0"/>
                <a:cs typeface="Oracle Sans Light" panose="020B0403020204020204" pitchFamily="34" charset="0"/>
              </a:defRPr>
            </a:lvl1pPr>
          </a:lstStyle>
          <a:p>
            <a:pPr lvl="0"/>
            <a:r>
              <a:rPr lang="en-GB" dirty="0"/>
              <a:t>Picture/Video here</a:t>
            </a:r>
            <a:endParaRPr lang="en-US" dirty="0"/>
          </a:p>
        </p:txBody>
      </p:sp>
      <p:sp>
        <p:nvSpPr>
          <p:cNvPr id="23" name="Text Placeholder 3">
            <a:extLst>
              <a:ext uri="{FF2B5EF4-FFF2-40B4-BE49-F238E27FC236}">
                <a16:creationId xmlns:a16="http://schemas.microsoft.com/office/drawing/2014/main" id="{B544B384-379B-D246-825E-82D80E47CA83}"/>
              </a:ext>
            </a:extLst>
          </p:cNvPr>
          <p:cNvSpPr>
            <a:spLocks noGrp="1"/>
          </p:cNvSpPr>
          <p:nvPr>
            <p:ph type="body" sz="quarter" idx="20" hasCustomPrompt="1"/>
          </p:nvPr>
        </p:nvSpPr>
        <p:spPr>
          <a:xfrm>
            <a:off x="6781820" y="3870511"/>
            <a:ext cx="4838705" cy="1358116"/>
          </a:xfrm>
        </p:spPr>
        <p:txBody>
          <a:bodyPr/>
          <a:lstStyle>
            <a:lvl1pPr>
              <a:defRPr sz="1800">
                <a:solidFill>
                  <a:schemeClr val="tx1"/>
                </a:solidFill>
                <a:latin typeface="Georgia" panose="02040502050405020303" pitchFamily="18" charset="0"/>
              </a:defRPr>
            </a:lvl1pPr>
          </a:lstStyle>
          <a:p>
            <a:pPr lvl="0"/>
            <a:r>
              <a:rPr lang="en-GB" dirty="0"/>
              <a:t>“Quote goes up here.</a:t>
            </a:r>
            <a:r>
              <a:rPr lang="en-IN" dirty="0"/>
              <a:t> 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a:t>
            </a:r>
            <a:endParaRPr lang="en-US" dirty="0"/>
          </a:p>
        </p:txBody>
      </p:sp>
      <p:sp>
        <p:nvSpPr>
          <p:cNvPr id="18" name="Text Placeholder 3">
            <a:extLst>
              <a:ext uri="{FF2B5EF4-FFF2-40B4-BE49-F238E27FC236}">
                <a16:creationId xmlns:a16="http://schemas.microsoft.com/office/drawing/2014/main" id="{124E7EE1-1F21-A94B-BD4C-80D5579EA0D8}"/>
              </a:ext>
            </a:extLst>
          </p:cNvPr>
          <p:cNvSpPr>
            <a:spLocks noGrp="1"/>
          </p:cNvSpPr>
          <p:nvPr>
            <p:ph type="body" sz="quarter" idx="21" hasCustomPrompt="1"/>
          </p:nvPr>
        </p:nvSpPr>
        <p:spPr>
          <a:xfrm>
            <a:off x="6781820" y="5608955"/>
            <a:ext cx="4838705" cy="269769"/>
          </a:xfrm>
        </p:spPr>
        <p:txBody>
          <a:bodyPr anchor="ctr"/>
          <a:lstStyle>
            <a:lvl1pPr>
              <a:defRPr sz="1200" b="1" i="0">
                <a:solidFill>
                  <a:schemeClr val="tx1"/>
                </a:solidFill>
                <a:latin typeface="Oracle Sans" panose="020B0503020204020204" pitchFamily="34" charset="0"/>
                <a:cs typeface="Oracle Sans" panose="020B0503020204020204" pitchFamily="34" charset="0"/>
              </a:defRPr>
            </a:lvl1pPr>
          </a:lstStyle>
          <a:p>
            <a:pPr lvl="0"/>
            <a:r>
              <a:rPr lang="en-US" dirty="0"/>
              <a:t>Person name</a:t>
            </a:r>
          </a:p>
        </p:txBody>
      </p:sp>
      <p:sp>
        <p:nvSpPr>
          <p:cNvPr id="19" name="Text Placeholder 3">
            <a:extLst>
              <a:ext uri="{FF2B5EF4-FFF2-40B4-BE49-F238E27FC236}">
                <a16:creationId xmlns:a16="http://schemas.microsoft.com/office/drawing/2014/main" id="{EECEA0F4-62BE-D045-9B17-E8A1B43697E5}"/>
              </a:ext>
            </a:extLst>
          </p:cNvPr>
          <p:cNvSpPr>
            <a:spLocks noGrp="1"/>
          </p:cNvSpPr>
          <p:nvPr>
            <p:ph type="body" sz="quarter" idx="22" hasCustomPrompt="1"/>
          </p:nvPr>
        </p:nvSpPr>
        <p:spPr>
          <a:xfrm>
            <a:off x="6781819" y="5938133"/>
            <a:ext cx="4838705" cy="269769"/>
          </a:xfrm>
        </p:spPr>
        <p:txBody>
          <a:bodyPr anchor="ctr"/>
          <a:lstStyle>
            <a:lvl1pPr>
              <a:defRPr sz="1200" b="0" i="0">
                <a:solidFill>
                  <a:schemeClr val="tx1"/>
                </a:solidFill>
                <a:latin typeface="Oracle Sans Light" panose="020B0403020204020204" pitchFamily="34" charset="0"/>
                <a:cs typeface="Oracle Sans Light" panose="020B0403020204020204" pitchFamily="34" charset="0"/>
              </a:defRPr>
            </a:lvl1pPr>
          </a:lstStyle>
          <a:p>
            <a:pPr lvl="0"/>
            <a:r>
              <a:rPr lang="en-US" dirty="0"/>
              <a:t>Company name</a:t>
            </a:r>
          </a:p>
        </p:txBody>
      </p:sp>
      <p:sp>
        <p:nvSpPr>
          <p:cNvPr id="33" name="Slide Number Placeholder 7">
            <a:extLst>
              <a:ext uri="{FF2B5EF4-FFF2-40B4-BE49-F238E27FC236}">
                <a16:creationId xmlns:a16="http://schemas.microsoft.com/office/drawing/2014/main" id="{4C0ED2E8-6351-ED49-B6CF-FA1F67B26896}"/>
              </a:ext>
            </a:extLst>
          </p:cNvPr>
          <p:cNvSpPr>
            <a:spLocks noGrp="1"/>
          </p:cNvSpPr>
          <p:nvPr>
            <p:ph type="sldNum" sz="quarter" idx="39"/>
          </p:nvPr>
        </p:nvSpPr>
        <p:spPr>
          <a:xfrm>
            <a:off x="762000" y="6423660"/>
            <a:ext cx="365760" cy="365760"/>
          </a:xfrm>
        </p:spPr>
        <p:txBody>
          <a:bodyPr/>
          <a:lstStyle/>
          <a:p>
            <a:fld id="{345D60D9-5372-5F40-9443-0F9AE5BDC3C8}" type="slidenum">
              <a:rPr lang="en-US" smtClean="0"/>
              <a:pPr/>
              <a:t>‹#›</a:t>
            </a:fld>
            <a:endParaRPr lang="en-US" dirty="0"/>
          </a:p>
        </p:txBody>
      </p:sp>
      <p:sp>
        <p:nvSpPr>
          <p:cNvPr id="31" name="Footer Placeholder 4">
            <a:extLst>
              <a:ext uri="{FF2B5EF4-FFF2-40B4-BE49-F238E27FC236}">
                <a16:creationId xmlns:a16="http://schemas.microsoft.com/office/drawing/2014/main" id="{970AF836-EBD7-FC48-8131-6B5102906FFD}"/>
              </a:ext>
            </a:extLst>
          </p:cNvPr>
          <p:cNvSpPr>
            <a:spLocks noGrp="1"/>
          </p:cNvSpPr>
          <p:nvPr>
            <p:ph type="ftr" sz="quarter" idx="11"/>
          </p:nvPr>
        </p:nvSpPr>
        <p:spPr>
          <a:xfrm>
            <a:off x="1127759" y="6423978"/>
            <a:ext cx="5745379" cy="365125"/>
          </a:xfrm>
        </p:spPr>
        <p:txBody>
          <a:bodyPr/>
          <a:lstStyle/>
          <a:p>
            <a:r>
              <a:rPr lang="en-US"/>
              <a:t>Copyright © 2023, Oracle and/or its affiliates</a:t>
            </a:r>
            <a:endParaRPr lang="en-US" dirty="0"/>
          </a:p>
        </p:txBody>
      </p:sp>
      <p:sp>
        <p:nvSpPr>
          <p:cNvPr id="30" name="Date Placeholder 2">
            <a:extLst>
              <a:ext uri="{FF2B5EF4-FFF2-40B4-BE49-F238E27FC236}">
                <a16:creationId xmlns:a16="http://schemas.microsoft.com/office/drawing/2014/main" id="{67BD4534-5E82-594D-B1AB-A133054CA183}"/>
              </a:ext>
            </a:extLst>
          </p:cNvPr>
          <p:cNvSpPr>
            <a:spLocks noGrp="1"/>
          </p:cNvSpPr>
          <p:nvPr>
            <p:ph type="dt" sz="half" idx="10"/>
          </p:nvPr>
        </p:nvSpPr>
        <p:spPr>
          <a:xfrm>
            <a:off x="6873138" y="6425604"/>
            <a:ext cx="2743200" cy="363500"/>
          </a:xfrm>
        </p:spPr>
        <p:txBody>
          <a:bodyPr/>
          <a:lstStyle/>
          <a:p>
            <a:r>
              <a:rPr lang="en-IN"/>
              <a:t>[Date]</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39035865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Photo/Video_Logo_Sand_Pillar">
    <p:bg>
      <p:bgPr>
        <a:solidFill>
          <a:schemeClr val="bg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6096000" y="3429000"/>
            <a:ext cx="6096000" cy="3429000"/>
          </a:xfrm>
          <a:prstGeom prst="rect">
            <a:avLst/>
          </a:prstGeom>
          <a:solidFill>
            <a:srgbClr val="F1EF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userDrawn="1"/>
        </p:nvSpPr>
        <p:spPr>
          <a:xfrm>
            <a:off x="6096000" y="3429000"/>
            <a:ext cx="6096000" cy="3429000"/>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racle Logo">
            <a:extLst>
              <a:ext uri="{FF2B5EF4-FFF2-40B4-BE49-F238E27FC236}">
                <a16:creationId xmlns:a16="http://schemas.microsoft.com/office/drawing/2014/main" id="{8B95FCB6-EA2D-4F3F-8F28-D506189C4A1F}"/>
              </a:ext>
            </a:extLst>
          </p:cNvPr>
          <p:cNvSpPr/>
          <p:nvPr userDrawn="1"/>
        </p:nvSpPr>
        <p:spPr>
          <a:xfrm>
            <a:off x="761994" y="74677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43" name="Title 1">
            <a:extLst>
              <a:ext uri="{FF2B5EF4-FFF2-40B4-BE49-F238E27FC236}">
                <a16:creationId xmlns:a16="http://schemas.microsoft.com/office/drawing/2014/main" id="{74151B34-23FE-44F5-A716-0730CC7BA85D}"/>
              </a:ext>
            </a:extLst>
          </p:cNvPr>
          <p:cNvSpPr>
            <a:spLocks noGrp="1"/>
          </p:cNvSpPr>
          <p:nvPr>
            <p:ph type="title" hasCustomPrompt="1"/>
          </p:nvPr>
        </p:nvSpPr>
        <p:spPr>
          <a:xfrm>
            <a:off x="768875" y="1262063"/>
            <a:ext cx="4744029" cy="822960"/>
          </a:xfrm>
        </p:spPr>
        <p:txBody>
          <a:bodyPr/>
          <a:lstStyle>
            <a:lvl1pPr>
              <a:defRPr>
                <a:solidFill>
                  <a:schemeClr val="accent6"/>
                </a:solidFill>
              </a:defRPr>
            </a:lvl1pPr>
          </a:lstStyle>
          <a:p>
            <a:r>
              <a:rPr lang="en-US" dirty="0"/>
              <a:t>Click to edit title text styles</a:t>
            </a:r>
          </a:p>
        </p:txBody>
      </p:sp>
      <p:sp>
        <p:nvSpPr>
          <p:cNvPr id="44" name="Text Placeholder 21">
            <a:extLst>
              <a:ext uri="{FF2B5EF4-FFF2-40B4-BE49-F238E27FC236}">
                <a16:creationId xmlns:a16="http://schemas.microsoft.com/office/drawing/2014/main" id="{F253D5CC-04A1-4A8A-904C-1F3D182409E0}"/>
              </a:ext>
            </a:extLst>
          </p:cNvPr>
          <p:cNvSpPr>
            <a:spLocks noGrp="1"/>
          </p:cNvSpPr>
          <p:nvPr>
            <p:ph type="body" sz="quarter" idx="33" hasCustomPrompt="1"/>
          </p:nvPr>
        </p:nvSpPr>
        <p:spPr>
          <a:xfrm>
            <a:off x="768875" y="2201983"/>
            <a:ext cx="4762530" cy="720907"/>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5" name="Text Placeholder 21">
            <a:extLst>
              <a:ext uri="{FF2B5EF4-FFF2-40B4-BE49-F238E27FC236}">
                <a16:creationId xmlns:a16="http://schemas.microsoft.com/office/drawing/2014/main" id="{76C1365C-F7AC-4152-BC8A-22B9B745E9A7}"/>
              </a:ext>
            </a:extLst>
          </p:cNvPr>
          <p:cNvSpPr>
            <a:spLocks noGrp="1"/>
          </p:cNvSpPr>
          <p:nvPr>
            <p:ph type="body" sz="quarter" idx="32" hasCustomPrompt="1"/>
          </p:nvPr>
        </p:nvSpPr>
        <p:spPr>
          <a:xfrm>
            <a:off x="768875" y="3154820"/>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6" name="Text Placeholder 21">
            <a:extLst>
              <a:ext uri="{FF2B5EF4-FFF2-40B4-BE49-F238E27FC236}">
                <a16:creationId xmlns:a16="http://schemas.microsoft.com/office/drawing/2014/main" id="{FE16FE56-4093-4A68-96E0-8FC9B4BCFB3B}"/>
              </a:ext>
            </a:extLst>
          </p:cNvPr>
          <p:cNvSpPr>
            <a:spLocks noGrp="1"/>
          </p:cNvSpPr>
          <p:nvPr>
            <p:ph type="body" sz="quarter" idx="31" hasCustomPrompt="1"/>
          </p:nvPr>
        </p:nvSpPr>
        <p:spPr>
          <a:xfrm>
            <a:off x="768875" y="339675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7" name="Text Placeholder 21">
            <a:extLst>
              <a:ext uri="{FF2B5EF4-FFF2-40B4-BE49-F238E27FC236}">
                <a16:creationId xmlns:a16="http://schemas.microsoft.com/office/drawing/2014/main" id="{A0E0FC69-7325-4C9E-9FDB-1F46B471B73E}"/>
              </a:ext>
            </a:extLst>
          </p:cNvPr>
          <p:cNvSpPr>
            <a:spLocks noGrp="1"/>
          </p:cNvSpPr>
          <p:nvPr>
            <p:ph type="body" sz="quarter" idx="34" hasCustomPrompt="1"/>
          </p:nvPr>
        </p:nvSpPr>
        <p:spPr>
          <a:xfrm>
            <a:off x="768875" y="4265999"/>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9" name="Text Placeholder 21">
            <a:extLst>
              <a:ext uri="{FF2B5EF4-FFF2-40B4-BE49-F238E27FC236}">
                <a16:creationId xmlns:a16="http://schemas.microsoft.com/office/drawing/2014/main" id="{9C614183-38E4-4C8A-B188-942F1EADF22D}"/>
              </a:ext>
            </a:extLst>
          </p:cNvPr>
          <p:cNvSpPr>
            <a:spLocks noGrp="1"/>
          </p:cNvSpPr>
          <p:nvPr>
            <p:ph type="body" sz="quarter" idx="35" hasCustomPrompt="1"/>
          </p:nvPr>
        </p:nvSpPr>
        <p:spPr>
          <a:xfrm>
            <a:off x="768875" y="4505719"/>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50" name="Text Placeholder 21">
            <a:extLst>
              <a:ext uri="{FF2B5EF4-FFF2-40B4-BE49-F238E27FC236}">
                <a16:creationId xmlns:a16="http://schemas.microsoft.com/office/drawing/2014/main" id="{9D56DADD-354E-40F9-9083-0EA39E18540C}"/>
              </a:ext>
            </a:extLst>
          </p:cNvPr>
          <p:cNvSpPr>
            <a:spLocks noGrp="1"/>
          </p:cNvSpPr>
          <p:nvPr>
            <p:ph type="body" sz="quarter" idx="36" hasCustomPrompt="1"/>
          </p:nvPr>
        </p:nvSpPr>
        <p:spPr>
          <a:xfrm>
            <a:off x="768875" y="5320942"/>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51" name="Text Placeholder 21">
            <a:extLst>
              <a:ext uri="{FF2B5EF4-FFF2-40B4-BE49-F238E27FC236}">
                <a16:creationId xmlns:a16="http://schemas.microsoft.com/office/drawing/2014/main" id="{4D365422-228D-4AF8-B590-2677A7563203}"/>
              </a:ext>
            </a:extLst>
          </p:cNvPr>
          <p:cNvSpPr>
            <a:spLocks noGrp="1"/>
          </p:cNvSpPr>
          <p:nvPr>
            <p:ph type="body" sz="quarter" idx="37" hasCustomPrompt="1"/>
          </p:nvPr>
        </p:nvSpPr>
        <p:spPr>
          <a:xfrm>
            <a:off x="768875" y="556066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10" name="Content Placeholder 9">
            <a:extLst>
              <a:ext uri="{FF2B5EF4-FFF2-40B4-BE49-F238E27FC236}">
                <a16:creationId xmlns:a16="http://schemas.microsoft.com/office/drawing/2014/main" id="{1D76B432-E77E-1E47-BE30-3F729C8CD911}"/>
              </a:ext>
            </a:extLst>
          </p:cNvPr>
          <p:cNvSpPr>
            <a:spLocks noGrp="1"/>
          </p:cNvSpPr>
          <p:nvPr>
            <p:ph sz="quarter" idx="23" hasCustomPrompt="1"/>
          </p:nvPr>
        </p:nvSpPr>
        <p:spPr>
          <a:xfrm>
            <a:off x="6095998" y="0"/>
            <a:ext cx="6096002" cy="3428999"/>
          </a:xfrm>
          <a:solidFill>
            <a:schemeClr val="tx1">
              <a:lumMod val="10000"/>
              <a:lumOff val="90000"/>
            </a:schemeClr>
          </a:solidFill>
        </p:spPr>
        <p:txBody>
          <a:bodyPr/>
          <a:lstStyle>
            <a:lvl1pPr>
              <a:defRPr sz="1400" b="0" i="0">
                <a:latin typeface="Oracle Sans Light" panose="020B0403020204020204" pitchFamily="34" charset="0"/>
                <a:cs typeface="Oracle Sans Light" panose="020B0403020204020204" pitchFamily="34" charset="0"/>
              </a:defRPr>
            </a:lvl1pPr>
          </a:lstStyle>
          <a:p>
            <a:pPr lvl="0"/>
            <a:r>
              <a:rPr lang="en-GB" dirty="0"/>
              <a:t>Picture/Video here</a:t>
            </a:r>
            <a:endParaRPr lang="en-US" dirty="0"/>
          </a:p>
        </p:txBody>
      </p:sp>
      <p:sp>
        <p:nvSpPr>
          <p:cNvPr id="23" name="Text Placeholder 3">
            <a:extLst>
              <a:ext uri="{FF2B5EF4-FFF2-40B4-BE49-F238E27FC236}">
                <a16:creationId xmlns:a16="http://schemas.microsoft.com/office/drawing/2014/main" id="{B544B384-379B-D246-825E-82D80E47CA83}"/>
              </a:ext>
            </a:extLst>
          </p:cNvPr>
          <p:cNvSpPr>
            <a:spLocks noGrp="1"/>
          </p:cNvSpPr>
          <p:nvPr>
            <p:ph type="body" sz="quarter" idx="20" hasCustomPrompt="1"/>
          </p:nvPr>
        </p:nvSpPr>
        <p:spPr>
          <a:xfrm>
            <a:off x="6781820" y="3870511"/>
            <a:ext cx="4838705" cy="1358116"/>
          </a:xfrm>
        </p:spPr>
        <p:txBody>
          <a:bodyPr/>
          <a:lstStyle>
            <a:lvl1pPr>
              <a:defRPr sz="1800">
                <a:solidFill>
                  <a:schemeClr val="tx1"/>
                </a:solidFill>
                <a:latin typeface="Georgia" panose="02040502050405020303" pitchFamily="18" charset="0"/>
              </a:defRPr>
            </a:lvl1pPr>
          </a:lstStyle>
          <a:p>
            <a:pPr lvl="0"/>
            <a:r>
              <a:rPr lang="en-GB" dirty="0"/>
              <a:t>“Quote goes up here.</a:t>
            </a:r>
            <a:r>
              <a:rPr lang="en-IN" dirty="0"/>
              <a:t> 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a:t>
            </a:r>
            <a:endParaRPr lang="en-US" dirty="0"/>
          </a:p>
        </p:txBody>
      </p:sp>
      <p:sp>
        <p:nvSpPr>
          <p:cNvPr id="18" name="Text Placeholder 3">
            <a:extLst>
              <a:ext uri="{FF2B5EF4-FFF2-40B4-BE49-F238E27FC236}">
                <a16:creationId xmlns:a16="http://schemas.microsoft.com/office/drawing/2014/main" id="{124E7EE1-1F21-A94B-BD4C-80D5579EA0D8}"/>
              </a:ext>
            </a:extLst>
          </p:cNvPr>
          <p:cNvSpPr>
            <a:spLocks noGrp="1"/>
          </p:cNvSpPr>
          <p:nvPr>
            <p:ph type="body" sz="quarter" idx="21" hasCustomPrompt="1"/>
          </p:nvPr>
        </p:nvSpPr>
        <p:spPr>
          <a:xfrm>
            <a:off x="6781820" y="5608955"/>
            <a:ext cx="4838705" cy="269769"/>
          </a:xfrm>
        </p:spPr>
        <p:txBody>
          <a:bodyPr anchor="ctr"/>
          <a:lstStyle>
            <a:lvl1pPr>
              <a:defRPr sz="1200" b="1" i="0">
                <a:solidFill>
                  <a:schemeClr val="tx1"/>
                </a:solidFill>
                <a:latin typeface="Oracle Sans" panose="020B0503020204020204" pitchFamily="34" charset="0"/>
                <a:cs typeface="Oracle Sans" panose="020B0503020204020204" pitchFamily="34" charset="0"/>
              </a:defRPr>
            </a:lvl1pPr>
          </a:lstStyle>
          <a:p>
            <a:pPr lvl="0"/>
            <a:r>
              <a:rPr lang="en-US" dirty="0"/>
              <a:t>Person name</a:t>
            </a:r>
          </a:p>
        </p:txBody>
      </p:sp>
      <p:sp>
        <p:nvSpPr>
          <p:cNvPr id="19" name="Text Placeholder 3">
            <a:extLst>
              <a:ext uri="{FF2B5EF4-FFF2-40B4-BE49-F238E27FC236}">
                <a16:creationId xmlns:a16="http://schemas.microsoft.com/office/drawing/2014/main" id="{EECEA0F4-62BE-D045-9B17-E8A1B43697E5}"/>
              </a:ext>
            </a:extLst>
          </p:cNvPr>
          <p:cNvSpPr>
            <a:spLocks noGrp="1"/>
          </p:cNvSpPr>
          <p:nvPr>
            <p:ph type="body" sz="quarter" idx="22" hasCustomPrompt="1"/>
          </p:nvPr>
        </p:nvSpPr>
        <p:spPr>
          <a:xfrm>
            <a:off x="6781819" y="5938133"/>
            <a:ext cx="4838705" cy="269769"/>
          </a:xfrm>
        </p:spPr>
        <p:txBody>
          <a:bodyPr anchor="ctr"/>
          <a:lstStyle>
            <a:lvl1pPr>
              <a:defRPr sz="1200" b="0" i="0">
                <a:solidFill>
                  <a:schemeClr val="tx1"/>
                </a:solidFill>
                <a:latin typeface="Oracle Sans Light" panose="020B0403020204020204" pitchFamily="34" charset="0"/>
                <a:cs typeface="Oracle Sans Light" panose="020B0403020204020204" pitchFamily="34" charset="0"/>
              </a:defRPr>
            </a:lvl1pPr>
          </a:lstStyle>
          <a:p>
            <a:pPr lvl="0"/>
            <a:r>
              <a:rPr lang="en-US" dirty="0"/>
              <a:t>Company name</a:t>
            </a:r>
          </a:p>
        </p:txBody>
      </p:sp>
      <p:sp>
        <p:nvSpPr>
          <p:cNvPr id="33" name="Slide Number Placeholder 7">
            <a:extLst>
              <a:ext uri="{FF2B5EF4-FFF2-40B4-BE49-F238E27FC236}">
                <a16:creationId xmlns:a16="http://schemas.microsoft.com/office/drawing/2014/main" id="{4C0ED2E8-6351-ED49-B6CF-FA1F67B26896}"/>
              </a:ext>
            </a:extLst>
          </p:cNvPr>
          <p:cNvSpPr>
            <a:spLocks noGrp="1"/>
          </p:cNvSpPr>
          <p:nvPr>
            <p:ph type="sldNum" sz="quarter" idx="39"/>
          </p:nvPr>
        </p:nvSpPr>
        <p:spPr>
          <a:xfrm>
            <a:off x="762000" y="6423660"/>
            <a:ext cx="365760" cy="365760"/>
          </a:xfrm>
        </p:spPr>
        <p:txBody>
          <a:bodyPr/>
          <a:lstStyle/>
          <a:p>
            <a:fld id="{345D60D9-5372-5F40-9443-0F9AE5BDC3C8}" type="slidenum">
              <a:rPr lang="en-US" smtClean="0"/>
              <a:pPr/>
              <a:t>‹#›</a:t>
            </a:fld>
            <a:endParaRPr lang="en-US" dirty="0"/>
          </a:p>
        </p:txBody>
      </p:sp>
      <p:sp>
        <p:nvSpPr>
          <p:cNvPr id="31" name="Footer Placeholder 4">
            <a:extLst>
              <a:ext uri="{FF2B5EF4-FFF2-40B4-BE49-F238E27FC236}">
                <a16:creationId xmlns:a16="http://schemas.microsoft.com/office/drawing/2014/main" id="{970AF836-EBD7-FC48-8131-6B5102906FFD}"/>
              </a:ext>
            </a:extLst>
          </p:cNvPr>
          <p:cNvSpPr>
            <a:spLocks noGrp="1"/>
          </p:cNvSpPr>
          <p:nvPr>
            <p:ph type="ftr" sz="quarter" idx="11"/>
          </p:nvPr>
        </p:nvSpPr>
        <p:spPr>
          <a:xfrm>
            <a:off x="1127759" y="6423978"/>
            <a:ext cx="5745379" cy="365125"/>
          </a:xfrm>
        </p:spPr>
        <p:txBody>
          <a:bodyPr/>
          <a:lstStyle/>
          <a:p>
            <a:r>
              <a:rPr lang="en-US"/>
              <a:t>Copyright © 2023, Oracle and/or its affiliates</a:t>
            </a:r>
            <a:endParaRPr lang="en-US" dirty="0"/>
          </a:p>
        </p:txBody>
      </p:sp>
      <p:sp>
        <p:nvSpPr>
          <p:cNvPr id="30" name="Date Placeholder 2">
            <a:extLst>
              <a:ext uri="{FF2B5EF4-FFF2-40B4-BE49-F238E27FC236}">
                <a16:creationId xmlns:a16="http://schemas.microsoft.com/office/drawing/2014/main" id="{67BD4534-5E82-594D-B1AB-A133054CA183}"/>
              </a:ext>
            </a:extLst>
          </p:cNvPr>
          <p:cNvSpPr>
            <a:spLocks noGrp="1"/>
          </p:cNvSpPr>
          <p:nvPr>
            <p:ph type="dt" sz="half" idx="10"/>
          </p:nvPr>
        </p:nvSpPr>
        <p:spPr>
          <a:xfrm>
            <a:off x="6873138" y="6425604"/>
            <a:ext cx="2743200" cy="363500"/>
          </a:xfrm>
        </p:spPr>
        <p:txBody>
          <a:bodyPr/>
          <a:lstStyle/>
          <a:p>
            <a:r>
              <a:rPr lang="en-IN"/>
              <a:t>[Date]</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1020345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Photo/Video_2Partners_Stat_Pillar">
    <p:bg>
      <p:bgPr>
        <a:solidFill>
          <a:schemeClr val="bg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6096000" y="3429000"/>
            <a:ext cx="6096000" cy="3429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userDrawn="1"/>
        </p:nvSpPr>
        <p:spPr>
          <a:xfrm>
            <a:off x="6096000" y="3429000"/>
            <a:ext cx="6096000" cy="3429000"/>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Oracle Logo">
            <a:extLst>
              <a:ext uri="{FF2B5EF4-FFF2-40B4-BE49-F238E27FC236}">
                <a16:creationId xmlns:a16="http://schemas.microsoft.com/office/drawing/2014/main" id="{8664173D-62C8-469C-AADD-4900978FBC54}"/>
              </a:ext>
            </a:extLst>
          </p:cNvPr>
          <p:cNvSpPr/>
          <p:nvPr userDrawn="1"/>
        </p:nvSpPr>
        <p:spPr>
          <a:xfrm>
            <a:off x="761994" y="74677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42" name="Plus Sign">
            <a:extLst>
              <a:ext uri="{FF2B5EF4-FFF2-40B4-BE49-F238E27FC236}">
                <a16:creationId xmlns:a16="http://schemas.microsoft.com/office/drawing/2014/main" id="{3B0C2BAD-044A-49E9-BCD8-385884BE9C49}"/>
              </a:ext>
            </a:extLst>
          </p:cNvPr>
          <p:cNvSpPr txBox="1"/>
          <p:nvPr userDrawn="1"/>
        </p:nvSpPr>
        <p:spPr>
          <a:xfrm>
            <a:off x="1983598" y="60450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49" name="Content Placeholder 7">
            <a:extLst>
              <a:ext uri="{FF2B5EF4-FFF2-40B4-BE49-F238E27FC236}">
                <a16:creationId xmlns:a16="http://schemas.microsoft.com/office/drawing/2014/main" id="{33686A5E-C644-4D46-A131-348725EBF7A6}"/>
              </a:ext>
            </a:extLst>
          </p:cNvPr>
          <p:cNvSpPr>
            <a:spLocks noGrp="1"/>
          </p:cNvSpPr>
          <p:nvPr>
            <p:ph sz="quarter" idx="28" hasCustomPrompt="1"/>
          </p:nvPr>
        </p:nvSpPr>
        <p:spPr>
          <a:xfrm>
            <a:off x="2451100" y="56197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52" name="Plus Sign">
            <a:extLst>
              <a:ext uri="{FF2B5EF4-FFF2-40B4-BE49-F238E27FC236}">
                <a16:creationId xmlns:a16="http://schemas.microsoft.com/office/drawing/2014/main" id="{2FB75938-DF68-4158-AAF4-1DBD62729B39}"/>
              </a:ext>
              <a:ext uri="{C183D7F6-B498-43B3-948B-1728B52AA6E4}">
                <adec:decorative xmlns:adec="http://schemas.microsoft.com/office/drawing/2017/decorative" val="1"/>
              </a:ext>
            </a:extLst>
          </p:cNvPr>
          <p:cNvSpPr txBox="1"/>
          <p:nvPr userDrawn="1"/>
        </p:nvSpPr>
        <p:spPr>
          <a:xfrm>
            <a:off x="3808218" y="60450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53" name="Content Placeholder 7">
            <a:extLst>
              <a:ext uri="{FF2B5EF4-FFF2-40B4-BE49-F238E27FC236}">
                <a16:creationId xmlns:a16="http://schemas.microsoft.com/office/drawing/2014/main" id="{D86E14D0-2C64-4655-8B5F-F2E75FBA4AAC}"/>
              </a:ext>
            </a:extLst>
          </p:cNvPr>
          <p:cNvSpPr>
            <a:spLocks noGrp="1"/>
          </p:cNvSpPr>
          <p:nvPr>
            <p:ph sz="quarter" idx="29" hasCustomPrompt="1"/>
          </p:nvPr>
        </p:nvSpPr>
        <p:spPr>
          <a:xfrm>
            <a:off x="4270375" y="56197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54" name="Title 1">
            <a:extLst>
              <a:ext uri="{FF2B5EF4-FFF2-40B4-BE49-F238E27FC236}">
                <a16:creationId xmlns:a16="http://schemas.microsoft.com/office/drawing/2014/main" id="{D6F6B094-856B-4CAE-966F-4AAA3069BB7C}"/>
              </a:ext>
            </a:extLst>
          </p:cNvPr>
          <p:cNvSpPr>
            <a:spLocks noGrp="1"/>
          </p:cNvSpPr>
          <p:nvPr>
            <p:ph type="title" hasCustomPrompt="1"/>
          </p:nvPr>
        </p:nvSpPr>
        <p:spPr>
          <a:xfrm>
            <a:off x="768875" y="1262063"/>
            <a:ext cx="4744029" cy="822960"/>
          </a:xfrm>
        </p:spPr>
        <p:txBody>
          <a:bodyPr/>
          <a:lstStyle>
            <a:lvl1pPr>
              <a:defRPr>
                <a:solidFill>
                  <a:schemeClr val="accent6"/>
                </a:solidFill>
              </a:defRPr>
            </a:lvl1pPr>
          </a:lstStyle>
          <a:p>
            <a:r>
              <a:rPr lang="en-US" dirty="0"/>
              <a:t>Click to edit title text styles</a:t>
            </a:r>
          </a:p>
        </p:txBody>
      </p:sp>
      <p:sp>
        <p:nvSpPr>
          <p:cNvPr id="55" name="Text Placeholder 21">
            <a:extLst>
              <a:ext uri="{FF2B5EF4-FFF2-40B4-BE49-F238E27FC236}">
                <a16:creationId xmlns:a16="http://schemas.microsoft.com/office/drawing/2014/main" id="{A30C6708-65CD-41C9-A7AB-8C0F9E78815E}"/>
              </a:ext>
            </a:extLst>
          </p:cNvPr>
          <p:cNvSpPr>
            <a:spLocks noGrp="1"/>
          </p:cNvSpPr>
          <p:nvPr>
            <p:ph type="body" sz="quarter" idx="51" hasCustomPrompt="1"/>
          </p:nvPr>
        </p:nvSpPr>
        <p:spPr>
          <a:xfrm>
            <a:off x="768875" y="2201983"/>
            <a:ext cx="4762530" cy="720907"/>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56" name="Text Placeholder 21">
            <a:extLst>
              <a:ext uri="{FF2B5EF4-FFF2-40B4-BE49-F238E27FC236}">
                <a16:creationId xmlns:a16="http://schemas.microsoft.com/office/drawing/2014/main" id="{47E0ADF9-B3CF-49B2-900E-B11D29FA0A5E}"/>
              </a:ext>
            </a:extLst>
          </p:cNvPr>
          <p:cNvSpPr>
            <a:spLocks noGrp="1"/>
          </p:cNvSpPr>
          <p:nvPr>
            <p:ph type="body" sz="quarter" idx="52" hasCustomPrompt="1"/>
          </p:nvPr>
        </p:nvSpPr>
        <p:spPr>
          <a:xfrm>
            <a:off x="768875" y="3154820"/>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57" name="Text Placeholder 21">
            <a:extLst>
              <a:ext uri="{FF2B5EF4-FFF2-40B4-BE49-F238E27FC236}">
                <a16:creationId xmlns:a16="http://schemas.microsoft.com/office/drawing/2014/main" id="{4015975A-B892-4A5B-99B9-C41322993637}"/>
              </a:ext>
            </a:extLst>
          </p:cNvPr>
          <p:cNvSpPr>
            <a:spLocks noGrp="1"/>
          </p:cNvSpPr>
          <p:nvPr>
            <p:ph type="body" sz="quarter" idx="53" hasCustomPrompt="1"/>
          </p:nvPr>
        </p:nvSpPr>
        <p:spPr>
          <a:xfrm>
            <a:off x="768875" y="339675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58" name="Text Placeholder 21">
            <a:extLst>
              <a:ext uri="{FF2B5EF4-FFF2-40B4-BE49-F238E27FC236}">
                <a16:creationId xmlns:a16="http://schemas.microsoft.com/office/drawing/2014/main" id="{8371319D-2DB2-4DF9-A107-AFDB3FA2EA00}"/>
              </a:ext>
            </a:extLst>
          </p:cNvPr>
          <p:cNvSpPr>
            <a:spLocks noGrp="1"/>
          </p:cNvSpPr>
          <p:nvPr>
            <p:ph type="body" sz="quarter" idx="54" hasCustomPrompt="1"/>
          </p:nvPr>
        </p:nvSpPr>
        <p:spPr>
          <a:xfrm>
            <a:off x="768875" y="4265999"/>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59" name="Text Placeholder 21">
            <a:extLst>
              <a:ext uri="{FF2B5EF4-FFF2-40B4-BE49-F238E27FC236}">
                <a16:creationId xmlns:a16="http://schemas.microsoft.com/office/drawing/2014/main" id="{69752535-97A9-4AA0-B13F-147BF159E187}"/>
              </a:ext>
            </a:extLst>
          </p:cNvPr>
          <p:cNvSpPr>
            <a:spLocks noGrp="1"/>
          </p:cNvSpPr>
          <p:nvPr>
            <p:ph type="body" sz="quarter" idx="35" hasCustomPrompt="1"/>
          </p:nvPr>
        </p:nvSpPr>
        <p:spPr>
          <a:xfrm>
            <a:off x="768875" y="4505719"/>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60" name="Text Placeholder 21">
            <a:extLst>
              <a:ext uri="{FF2B5EF4-FFF2-40B4-BE49-F238E27FC236}">
                <a16:creationId xmlns:a16="http://schemas.microsoft.com/office/drawing/2014/main" id="{247A1D13-453B-40D7-99E1-6F2CD6C03103}"/>
              </a:ext>
            </a:extLst>
          </p:cNvPr>
          <p:cNvSpPr>
            <a:spLocks noGrp="1"/>
          </p:cNvSpPr>
          <p:nvPr>
            <p:ph type="body" sz="quarter" idx="36" hasCustomPrompt="1"/>
          </p:nvPr>
        </p:nvSpPr>
        <p:spPr>
          <a:xfrm>
            <a:off x="768875" y="5320942"/>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61" name="Text Placeholder 21">
            <a:extLst>
              <a:ext uri="{FF2B5EF4-FFF2-40B4-BE49-F238E27FC236}">
                <a16:creationId xmlns:a16="http://schemas.microsoft.com/office/drawing/2014/main" id="{93B679BE-A0C4-481D-BB4E-626C9679D0E5}"/>
              </a:ext>
            </a:extLst>
          </p:cNvPr>
          <p:cNvSpPr>
            <a:spLocks noGrp="1"/>
          </p:cNvSpPr>
          <p:nvPr>
            <p:ph type="body" sz="quarter" idx="37" hasCustomPrompt="1"/>
          </p:nvPr>
        </p:nvSpPr>
        <p:spPr>
          <a:xfrm>
            <a:off x="768875" y="556066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10" name="Content Placeholder 9">
            <a:extLst>
              <a:ext uri="{FF2B5EF4-FFF2-40B4-BE49-F238E27FC236}">
                <a16:creationId xmlns:a16="http://schemas.microsoft.com/office/drawing/2014/main" id="{1D76B432-E77E-1E47-BE30-3F729C8CD911}"/>
              </a:ext>
            </a:extLst>
          </p:cNvPr>
          <p:cNvSpPr>
            <a:spLocks noGrp="1"/>
          </p:cNvSpPr>
          <p:nvPr>
            <p:ph sz="quarter" idx="23" hasCustomPrompt="1"/>
          </p:nvPr>
        </p:nvSpPr>
        <p:spPr>
          <a:xfrm>
            <a:off x="6109254" y="0"/>
            <a:ext cx="6082746" cy="3429000"/>
          </a:xfrm>
          <a:solidFill>
            <a:schemeClr val="tx1">
              <a:lumMod val="10000"/>
              <a:lumOff val="90000"/>
            </a:schemeClr>
          </a:solidFill>
        </p:spPr>
        <p:txBody>
          <a:bodyPr/>
          <a:lstStyle>
            <a:lvl1pPr>
              <a:defRPr sz="1400" b="0" i="0">
                <a:latin typeface="Oracle Sans Light" panose="020B0403020204020204" pitchFamily="34" charset="0"/>
                <a:cs typeface="Oracle Sans Light" panose="020B0403020204020204" pitchFamily="34" charset="0"/>
              </a:defRPr>
            </a:lvl1pPr>
          </a:lstStyle>
          <a:p>
            <a:pPr lvl="0"/>
            <a:r>
              <a:rPr lang="en-GB" dirty="0"/>
              <a:t>Picture/Video here</a:t>
            </a:r>
            <a:endParaRPr lang="en-US" dirty="0"/>
          </a:p>
        </p:txBody>
      </p:sp>
      <p:sp>
        <p:nvSpPr>
          <p:cNvPr id="33" name="Text Placeholder 21">
            <a:extLst>
              <a:ext uri="{FF2B5EF4-FFF2-40B4-BE49-F238E27FC236}">
                <a16:creationId xmlns:a16="http://schemas.microsoft.com/office/drawing/2014/main" id="{10E1C588-AA6F-DF49-B256-9029483F6883}"/>
              </a:ext>
            </a:extLst>
          </p:cNvPr>
          <p:cNvSpPr>
            <a:spLocks noGrp="1"/>
          </p:cNvSpPr>
          <p:nvPr>
            <p:ph type="body" sz="quarter" idx="14" hasCustomPrompt="1"/>
          </p:nvPr>
        </p:nvSpPr>
        <p:spPr>
          <a:xfrm>
            <a:off x="6739049" y="3922382"/>
            <a:ext cx="1590912" cy="614174"/>
          </a:xfrm>
          <a:prstGeom prst="rect">
            <a:avLst/>
          </a:prstGeom>
        </p:spPr>
        <p:txBody>
          <a:bodyPr lIns="0" tIns="0" rIns="0" bIns="0" anchor="b"/>
          <a:lstStyle>
            <a:lvl1pPr algn="l">
              <a:defRPr sz="3600" b="1" i="0">
                <a:solidFill>
                  <a:schemeClr val="accent2"/>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4" name="Text Placeholder 21">
            <a:extLst>
              <a:ext uri="{FF2B5EF4-FFF2-40B4-BE49-F238E27FC236}">
                <a16:creationId xmlns:a16="http://schemas.microsoft.com/office/drawing/2014/main" id="{2D86BD91-7556-224F-AFD5-70F97C7D7BD3}"/>
              </a:ext>
            </a:extLst>
          </p:cNvPr>
          <p:cNvSpPr>
            <a:spLocks noGrp="1"/>
          </p:cNvSpPr>
          <p:nvPr>
            <p:ph type="body" sz="quarter" idx="30" hasCustomPrompt="1"/>
          </p:nvPr>
        </p:nvSpPr>
        <p:spPr>
          <a:xfrm>
            <a:off x="8448458" y="3933540"/>
            <a:ext cx="3237574" cy="603016"/>
          </a:xfrm>
          <a:prstGeom prst="rect">
            <a:avLst/>
          </a:prstGeom>
        </p:spPr>
        <p:txBody>
          <a:bodyPr lIns="0" tIns="0" rIns="0" bIns="0"/>
          <a:lstStyle>
            <a:lvl1pPr algn="l">
              <a:defRPr sz="1400" b="0" i="0">
                <a:solidFill>
                  <a:schemeClr val="bg1"/>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endParaRPr lang="en-US" dirty="0"/>
          </a:p>
        </p:txBody>
      </p:sp>
      <p:sp>
        <p:nvSpPr>
          <p:cNvPr id="35" name="Text Placeholder 21">
            <a:extLst>
              <a:ext uri="{FF2B5EF4-FFF2-40B4-BE49-F238E27FC236}">
                <a16:creationId xmlns:a16="http://schemas.microsoft.com/office/drawing/2014/main" id="{34600B74-E94F-1843-97D1-A8A416A6983A}"/>
              </a:ext>
            </a:extLst>
          </p:cNvPr>
          <p:cNvSpPr>
            <a:spLocks noGrp="1"/>
          </p:cNvSpPr>
          <p:nvPr>
            <p:ph type="body" sz="quarter" idx="31" hasCustomPrompt="1"/>
          </p:nvPr>
        </p:nvSpPr>
        <p:spPr>
          <a:xfrm>
            <a:off x="6739049" y="4734009"/>
            <a:ext cx="1590912" cy="614174"/>
          </a:xfrm>
          <a:prstGeom prst="rect">
            <a:avLst/>
          </a:prstGeom>
        </p:spPr>
        <p:txBody>
          <a:bodyPr lIns="0" tIns="0" rIns="0" bIns="0" anchor="b"/>
          <a:lstStyle>
            <a:lvl1pPr algn="l">
              <a:defRPr sz="3600" b="1" i="0">
                <a:solidFill>
                  <a:schemeClr val="accent2"/>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6" name="Text Placeholder 21">
            <a:extLst>
              <a:ext uri="{FF2B5EF4-FFF2-40B4-BE49-F238E27FC236}">
                <a16:creationId xmlns:a16="http://schemas.microsoft.com/office/drawing/2014/main" id="{7A7A14B4-DCD2-3B4D-83C9-D237CF5FE310}"/>
              </a:ext>
            </a:extLst>
          </p:cNvPr>
          <p:cNvSpPr>
            <a:spLocks noGrp="1"/>
          </p:cNvSpPr>
          <p:nvPr>
            <p:ph type="body" sz="quarter" idx="32" hasCustomPrompt="1"/>
          </p:nvPr>
        </p:nvSpPr>
        <p:spPr>
          <a:xfrm>
            <a:off x="8448458" y="4745167"/>
            <a:ext cx="3237574" cy="603016"/>
          </a:xfrm>
          <a:prstGeom prst="rect">
            <a:avLst/>
          </a:prstGeom>
        </p:spPr>
        <p:txBody>
          <a:bodyPr lIns="0" tIns="0" rIns="0" bIns="0"/>
          <a:lstStyle>
            <a:lvl1pPr algn="l">
              <a:defRPr sz="1400" b="0" i="0">
                <a:solidFill>
                  <a:schemeClr val="bg1"/>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endParaRPr lang="en-US" dirty="0"/>
          </a:p>
        </p:txBody>
      </p:sp>
      <p:sp>
        <p:nvSpPr>
          <p:cNvPr id="37" name="Text Placeholder 21">
            <a:extLst>
              <a:ext uri="{FF2B5EF4-FFF2-40B4-BE49-F238E27FC236}">
                <a16:creationId xmlns:a16="http://schemas.microsoft.com/office/drawing/2014/main" id="{4058FC6A-ACA1-2448-845B-688F68B9C4F6}"/>
              </a:ext>
            </a:extLst>
          </p:cNvPr>
          <p:cNvSpPr>
            <a:spLocks noGrp="1"/>
          </p:cNvSpPr>
          <p:nvPr>
            <p:ph type="body" sz="quarter" idx="33" hasCustomPrompt="1"/>
          </p:nvPr>
        </p:nvSpPr>
        <p:spPr>
          <a:xfrm>
            <a:off x="6739049" y="5546718"/>
            <a:ext cx="1590912" cy="614174"/>
          </a:xfrm>
          <a:prstGeom prst="rect">
            <a:avLst/>
          </a:prstGeom>
        </p:spPr>
        <p:txBody>
          <a:bodyPr lIns="0" tIns="0" rIns="0" bIns="0" anchor="b"/>
          <a:lstStyle>
            <a:lvl1pPr algn="l">
              <a:defRPr sz="3600" b="1" i="0">
                <a:solidFill>
                  <a:schemeClr val="accent2"/>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8" name="Text Placeholder 21">
            <a:extLst>
              <a:ext uri="{FF2B5EF4-FFF2-40B4-BE49-F238E27FC236}">
                <a16:creationId xmlns:a16="http://schemas.microsoft.com/office/drawing/2014/main" id="{4551FCE4-9927-084F-80F5-8480BAB2E13A}"/>
              </a:ext>
            </a:extLst>
          </p:cNvPr>
          <p:cNvSpPr>
            <a:spLocks noGrp="1"/>
          </p:cNvSpPr>
          <p:nvPr>
            <p:ph type="body" sz="quarter" idx="34" hasCustomPrompt="1"/>
          </p:nvPr>
        </p:nvSpPr>
        <p:spPr>
          <a:xfrm>
            <a:off x="8448458" y="5557876"/>
            <a:ext cx="3237574" cy="603016"/>
          </a:xfrm>
          <a:prstGeom prst="rect">
            <a:avLst/>
          </a:prstGeom>
        </p:spPr>
        <p:txBody>
          <a:bodyPr lIns="0" tIns="0" rIns="0" bIns="0"/>
          <a:lstStyle>
            <a:lvl1pPr algn="l">
              <a:defRPr sz="1400" b="0" i="0">
                <a:solidFill>
                  <a:schemeClr val="bg1"/>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endParaRPr lang="en-US" dirty="0"/>
          </a:p>
        </p:txBody>
      </p:sp>
      <p:sp>
        <p:nvSpPr>
          <p:cNvPr id="41" name="Slide Number Placeholder 7">
            <a:extLst>
              <a:ext uri="{FF2B5EF4-FFF2-40B4-BE49-F238E27FC236}">
                <a16:creationId xmlns:a16="http://schemas.microsoft.com/office/drawing/2014/main" id="{2B1878D6-C162-5D44-BE2C-D5B8CB2664C0}"/>
              </a:ext>
            </a:extLst>
          </p:cNvPr>
          <p:cNvSpPr>
            <a:spLocks noGrp="1"/>
          </p:cNvSpPr>
          <p:nvPr>
            <p:ph type="sldNum" sz="quarter" idx="50"/>
          </p:nvPr>
        </p:nvSpPr>
        <p:spPr>
          <a:xfrm>
            <a:off x="762000" y="6423660"/>
            <a:ext cx="365760" cy="365760"/>
          </a:xfrm>
        </p:spPr>
        <p:txBody>
          <a:bodyPr/>
          <a:lstStyle/>
          <a:p>
            <a:fld id="{345D60D9-5372-5F40-9443-0F9AE5BDC3C8}" type="slidenum">
              <a:rPr lang="en-US" smtClean="0"/>
              <a:pPr/>
              <a:t>‹#›</a:t>
            </a:fld>
            <a:endParaRPr lang="en-US" dirty="0"/>
          </a:p>
        </p:txBody>
      </p:sp>
      <p:sp>
        <p:nvSpPr>
          <p:cNvPr id="39" name="Footer Placeholder 4">
            <a:extLst>
              <a:ext uri="{FF2B5EF4-FFF2-40B4-BE49-F238E27FC236}">
                <a16:creationId xmlns:a16="http://schemas.microsoft.com/office/drawing/2014/main" id="{DC2CDA77-51D3-1146-9D61-01A506F7767B}"/>
              </a:ext>
            </a:extLst>
          </p:cNvPr>
          <p:cNvSpPr>
            <a:spLocks noGrp="1"/>
          </p:cNvSpPr>
          <p:nvPr>
            <p:ph type="ftr" sz="quarter" idx="11"/>
          </p:nvPr>
        </p:nvSpPr>
        <p:spPr>
          <a:xfrm>
            <a:off x="1127759" y="6423978"/>
            <a:ext cx="5745379" cy="365125"/>
          </a:xfrm>
        </p:spPr>
        <p:txBody>
          <a:bodyPr/>
          <a:lstStyle/>
          <a:p>
            <a:r>
              <a:rPr lang="en-US"/>
              <a:t>Copyright © 2023, Oracle and/or its affiliates</a:t>
            </a:r>
            <a:endParaRPr lang="en-US" dirty="0"/>
          </a:p>
        </p:txBody>
      </p:sp>
      <p:sp>
        <p:nvSpPr>
          <p:cNvPr id="30" name="Date Placeholder 2">
            <a:extLst>
              <a:ext uri="{FF2B5EF4-FFF2-40B4-BE49-F238E27FC236}">
                <a16:creationId xmlns:a16="http://schemas.microsoft.com/office/drawing/2014/main" id="{8B1DC083-E4BB-E847-86ED-D1267824D1A1}"/>
              </a:ext>
            </a:extLst>
          </p:cNvPr>
          <p:cNvSpPr>
            <a:spLocks noGrp="1"/>
          </p:cNvSpPr>
          <p:nvPr>
            <p:ph type="dt" sz="half" idx="10"/>
          </p:nvPr>
        </p:nvSpPr>
        <p:spPr>
          <a:xfrm>
            <a:off x="6873138" y="6425604"/>
            <a:ext cx="2743200" cy="363500"/>
          </a:xfrm>
        </p:spPr>
        <p:txBody>
          <a:bodyPr/>
          <a:lstStyle/>
          <a:p>
            <a:r>
              <a:rPr lang="en-IN"/>
              <a:t>[Date]</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2356099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1_Photo/Video_Partner_Stat_Pillar">
    <p:bg>
      <p:bgPr>
        <a:solidFill>
          <a:schemeClr val="bg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6096000" y="3429000"/>
            <a:ext cx="6096000" cy="3429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userDrawn="1"/>
        </p:nvSpPr>
        <p:spPr>
          <a:xfrm>
            <a:off x="6096000" y="3429000"/>
            <a:ext cx="6096000" cy="3429000"/>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Oracle Logo">
            <a:extLst>
              <a:ext uri="{FF2B5EF4-FFF2-40B4-BE49-F238E27FC236}">
                <a16:creationId xmlns:a16="http://schemas.microsoft.com/office/drawing/2014/main" id="{8664173D-62C8-469C-AADD-4900978FBC54}"/>
              </a:ext>
            </a:extLst>
          </p:cNvPr>
          <p:cNvSpPr/>
          <p:nvPr userDrawn="1"/>
        </p:nvSpPr>
        <p:spPr>
          <a:xfrm>
            <a:off x="761994" y="74677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42" name="Plus Sign">
            <a:extLst>
              <a:ext uri="{FF2B5EF4-FFF2-40B4-BE49-F238E27FC236}">
                <a16:creationId xmlns:a16="http://schemas.microsoft.com/office/drawing/2014/main" id="{3B0C2BAD-044A-49E9-BCD8-385884BE9C49}"/>
              </a:ext>
            </a:extLst>
          </p:cNvPr>
          <p:cNvSpPr txBox="1"/>
          <p:nvPr userDrawn="1"/>
        </p:nvSpPr>
        <p:spPr>
          <a:xfrm>
            <a:off x="1983598" y="60450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49" name="Content Placeholder 7">
            <a:extLst>
              <a:ext uri="{FF2B5EF4-FFF2-40B4-BE49-F238E27FC236}">
                <a16:creationId xmlns:a16="http://schemas.microsoft.com/office/drawing/2014/main" id="{33686A5E-C644-4D46-A131-348725EBF7A6}"/>
              </a:ext>
            </a:extLst>
          </p:cNvPr>
          <p:cNvSpPr>
            <a:spLocks noGrp="1"/>
          </p:cNvSpPr>
          <p:nvPr>
            <p:ph sz="quarter" idx="28" hasCustomPrompt="1"/>
          </p:nvPr>
        </p:nvSpPr>
        <p:spPr>
          <a:xfrm>
            <a:off x="2451100" y="56197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54" name="Title 1">
            <a:extLst>
              <a:ext uri="{FF2B5EF4-FFF2-40B4-BE49-F238E27FC236}">
                <a16:creationId xmlns:a16="http://schemas.microsoft.com/office/drawing/2014/main" id="{D6F6B094-856B-4CAE-966F-4AAA3069BB7C}"/>
              </a:ext>
            </a:extLst>
          </p:cNvPr>
          <p:cNvSpPr>
            <a:spLocks noGrp="1"/>
          </p:cNvSpPr>
          <p:nvPr>
            <p:ph type="title" hasCustomPrompt="1"/>
          </p:nvPr>
        </p:nvSpPr>
        <p:spPr>
          <a:xfrm>
            <a:off x="768875" y="1262063"/>
            <a:ext cx="4744029" cy="822960"/>
          </a:xfrm>
        </p:spPr>
        <p:txBody>
          <a:bodyPr/>
          <a:lstStyle>
            <a:lvl1pPr>
              <a:defRPr>
                <a:solidFill>
                  <a:schemeClr val="accent6"/>
                </a:solidFill>
              </a:defRPr>
            </a:lvl1pPr>
          </a:lstStyle>
          <a:p>
            <a:r>
              <a:rPr lang="en-US" dirty="0"/>
              <a:t>Click to edit title text styles</a:t>
            </a:r>
          </a:p>
        </p:txBody>
      </p:sp>
      <p:sp>
        <p:nvSpPr>
          <p:cNvPr id="55" name="Text Placeholder 21">
            <a:extLst>
              <a:ext uri="{FF2B5EF4-FFF2-40B4-BE49-F238E27FC236}">
                <a16:creationId xmlns:a16="http://schemas.microsoft.com/office/drawing/2014/main" id="{A30C6708-65CD-41C9-A7AB-8C0F9E78815E}"/>
              </a:ext>
            </a:extLst>
          </p:cNvPr>
          <p:cNvSpPr>
            <a:spLocks noGrp="1"/>
          </p:cNvSpPr>
          <p:nvPr>
            <p:ph type="body" sz="quarter" idx="51" hasCustomPrompt="1"/>
          </p:nvPr>
        </p:nvSpPr>
        <p:spPr>
          <a:xfrm>
            <a:off x="768875" y="2201983"/>
            <a:ext cx="4762530" cy="720907"/>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56" name="Text Placeholder 21">
            <a:extLst>
              <a:ext uri="{FF2B5EF4-FFF2-40B4-BE49-F238E27FC236}">
                <a16:creationId xmlns:a16="http://schemas.microsoft.com/office/drawing/2014/main" id="{47E0ADF9-B3CF-49B2-900E-B11D29FA0A5E}"/>
              </a:ext>
            </a:extLst>
          </p:cNvPr>
          <p:cNvSpPr>
            <a:spLocks noGrp="1"/>
          </p:cNvSpPr>
          <p:nvPr>
            <p:ph type="body" sz="quarter" idx="52" hasCustomPrompt="1"/>
          </p:nvPr>
        </p:nvSpPr>
        <p:spPr>
          <a:xfrm>
            <a:off x="768875" y="3154820"/>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57" name="Text Placeholder 21">
            <a:extLst>
              <a:ext uri="{FF2B5EF4-FFF2-40B4-BE49-F238E27FC236}">
                <a16:creationId xmlns:a16="http://schemas.microsoft.com/office/drawing/2014/main" id="{4015975A-B892-4A5B-99B9-C41322993637}"/>
              </a:ext>
            </a:extLst>
          </p:cNvPr>
          <p:cNvSpPr>
            <a:spLocks noGrp="1"/>
          </p:cNvSpPr>
          <p:nvPr>
            <p:ph type="body" sz="quarter" idx="53" hasCustomPrompt="1"/>
          </p:nvPr>
        </p:nvSpPr>
        <p:spPr>
          <a:xfrm>
            <a:off x="768875" y="339675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58" name="Text Placeholder 21">
            <a:extLst>
              <a:ext uri="{FF2B5EF4-FFF2-40B4-BE49-F238E27FC236}">
                <a16:creationId xmlns:a16="http://schemas.microsoft.com/office/drawing/2014/main" id="{8371319D-2DB2-4DF9-A107-AFDB3FA2EA00}"/>
              </a:ext>
            </a:extLst>
          </p:cNvPr>
          <p:cNvSpPr>
            <a:spLocks noGrp="1"/>
          </p:cNvSpPr>
          <p:nvPr>
            <p:ph type="body" sz="quarter" idx="54" hasCustomPrompt="1"/>
          </p:nvPr>
        </p:nvSpPr>
        <p:spPr>
          <a:xfrm>
            <a:off x="768875" y="4265999"/>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59" name="Text Placeholder 21">
            <a:extLst>
              <a:ext uri="{FF2B5EF4-FFF2-40B4-BE49-F238E27FC236}">
                <a16:creationId xmlns:a16="http://schemas.microsoft.com/office/drawing/2014/main" id="{69752535-97A9-4AA0-B13F-147BF159E187}"/>
              </a:ext>
            </a:extLst>
          </p:cNvPr>
          <p:cNvSpPr>
            <a:spLocks noGrp="1"/>
          </p:cNvSpPr>
          <p:nvPr>
            <p:ph type="body" sz="quarter" idx="35" hasCustomPrompt="1"/>
          </p:nvPr>
        </p:nvSpPr>
        <p:spPr>
          <a:xfrm>
            <a:off x="768875" y="4505719"/>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60" name="Text Placeholder 21">
            <a:extLst>
              <a:ext uri="{FF2B5EF4-FFF2-40B4-BE49-F238E27FC236}">
                <a16:creationId xmlns:a16="http://schemas.microsoft.com/office/drawing/2014/main" id="{247A1D13-453B-40D7-99E1-6F2CD6C03103}"/>
              </a:ext>
            </a:extLst>
          </p:cNvPr>
          <p:cNvSpPr>
            <a:spLocks noGrp="1"/>
          </p:cNvSpPr>
          <p:nvPr>
            <p:ph type="body" sz="quarter" idx="36" hasCustomPrompt="1"/>
          </p:nvPr>
        </p:nvSpPr>
        <p:spPr>
          <a:xfrm>
            <a:off x="768875" y="5320942"/>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61" name="Text Placeholder 21">
            <a:extLst>
              <a:ext uri="{FF2B5EF4-FFF2-40B4-BE49-F238E27FC236}">
                <a16:creationId xmlns:a16="http://schemas.microsoft.com/office/drawing/2014/main" id="{93B679BE-A0C4-481D-BB4E-626C9679D0E5}"/>
              </a:ext>
            </a:extLst>
          </p:cNvPr>
          <p:cNvSpPr>
            <a:spLocks noGrp="1"/>
          </p:cNvSpPr>
          <p:nvPr>
            <p:ph type="body" sz="quarter" idx="37" hasCustomPrompt="1"/>
          </p:nvPr>
        </p:nvSpPr>
        <p:spPr>
          <a:xfrm>
            <a:off x="768875" y="556066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10" name="Content Placeholder 9">
            <a:extLst>
              <a:ext uri="{FF2B5EF4-FFF2-40B4-BE49-F238E27FC236}">
                <a16:creationId xmlns:a16="http://schemas.microsoft.com/office/drawing/2014/main" id="{1D76B432-E77E-1E47-BE30-3F729C8CD911}"/>
              </a:ext>
            </a:extLst>
          </p:cNvPr>
          <p:cNvSpPr>
            <a:spLocks noGrp="1"/>
          </p:cNvSpPr>
          <p:nvPr>
            <p:ph sz="quarter" idx="23" hasCustomPrompt="1"/>
          </p:nvPr>
        </p:nvSpPr>
        <p:spPr>
          <a:xfrm>
            <a:off x="6109254" y="0"/>
            <a:ext cx="6082746" cy="3429000"/>
          </a:xfrm>
          <a:solidFill>
            <a:schemeClr val="tx1">
              <a:lumMod val="10000"/>
              <a:lumOff val="90000"/>
            </a:schemeClr>
          </a:solidFill>
        </p:spPr>
        <p:txBody>
          <a:bodyPr/>
          <a:lstStyle>
            <a:lvl1pPr>
              <a:defRPr sz="1400" b="0" i="0">
                <a:latin typeface="Oracle Sans Light" panose="020B0403020204020204" pitchFamily="34" charset="0"/>
                <a:cs typeface="Oracle Sans Light" panose="020B0403020204020204" pitchFamily="34" charset="0"/>
              </a:defRPr>
            </a:lvl1pPr>
          </a:lstStyle>
          <a:p>
            <a:pPr lvl="0"/>
            <a:r>
              <a:rPr lang="en-GB" dirty="0"/>
              <a:t>Picture/Video here</a:t>
            </a:r>
            <a:endParaRPr lang="en-US" dirty="0"/>
          </a:p>
        </p:txBody>
      </p:sp>
      <p:sp>
        <p:nvSpPr>
          <p:cNvPr id="33" name="Text Placeholder 21">
            <a:extLst>
              <a:ext uri="{FF2B5EF4-FFF2-40B4-BE49-F238E27FC236}">
                <a16:creationId xmlns:a16="http://schemas.microsoft.com/office/drawing/2014/main" id="{10E1C588-AA6F-DF49-B256-9029483F6883}"/>
              </a:ext>
            </a:extLst>
          </p:cNvPr>
          <p:cNvSpPr>
            <a:spLocks noGrp="1"/>
          </p:cNvSpPr>
          <p:nvPr>
            <p:ph type="body" sz="quarter" idx="14" hasCustomPrompt="1"/>
          </p:nvPr>
        </p:nvSpPr>
        <p:spPr>
          <a:xfrm>
            <a:off x="6739049" y="3922382"/>
            <a:ext cx="1590912" cy="614174"/>
          </a:xfrm>
          <a:prstGeom prst="rect">
            <a:avLst/>
          </a:prstGeom>
        </p:spPr>
        <p:txBody>
          <a:bodyPr lIns="0" tIns="0" rIns="0" bIns="0" anchor="b"/>
          <a:lstStyle>
            <a:lvl1pPr algn="l">
              <a:defRPr sz="3600" b="1" i="0">
                <a:solidFill>
                  <a:schemeClr val="accent2"/>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4" name="Text Placeholder 21">
            <a:extLst>
              <a:ext uri="{FF2B5EF4-FFF2-40B4-BE49-F238E27FC236}">
                <a16:creationId xmlns:a16="http://schemas.microsoft.com/office/drawing/2014/main" id="{2D86BD91-7556-224F-AFD5-70F97C7D7BD3}"/>
              </a:ext>
            </a:extLst>
          </p:cNvPr>
          <p:cNvSpPr>
            <a:spLocks noGrp="1"/>
          </p:cNvSpPr>
          <p:nvPr>
            <p:ph type="body" sz="quarter" idx="30" hasCustomPrompt="1"/>
          </p:nvPr>
        </p:nvSpPr>
        <p:spPr>
          <a:xfrm>
            <a:off x="8448458" y="3933540"/>
            <a:ext cx="3237574" cy="603016"/>
          </a:xfrm>
          <a:prstGeom prst="rect">
            <a:avLst/>
          </a:prstGeom>
        </p:spPr>
        <p:txBody>
          <a:bodyPr lIns="0" tIns="0" rIns="0" bIns="0"/>
          <a:lstStyle>
            <a:lvl1pPr algn="l">
              <a:defRPr sz="1400" b="0" i="0">
                <a:solidFill>
                  <a:schemeClr val="bg1"/>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endParaRPr lang="en-US" dirty="0"/>
          </a:p>
        </p:txBody>
      </p:sp>
      <p:sp>
        <p:nvSpPr>
          <p:cNvPr id="35" name="Text Placeholder 21">
            <a:extLst>
              <a:ext uri="{FF2B5EF4-FFF2-40B4-BE49-F238E27FC236}">
                <a16:creationId xmlns:a16="http://schemas.microsoft.com/office/drawing/2014/main" id="{34600B74-E94F-1843-97D1-A8A416A6983A}"/>
              </a:ext>
            </a:extLst>
          </p:cNvPr>
          <p:cNvSpPr>
            <a:spLocks noGrp="1"/>
          </p:cNvSpPr>
          <p:nvPr>
            <p:ph type="body" sz="quarter" idx="31" hasCustomPrompt="1"/>
          </p:nvPr>
        </p:nvSpPr>
        <p:spPr>
          <a:xfrm>
            <a:off x="6739049" y="4734009"/>
            <a:ext cx="1590912" cy="614174"/>
          </a:xfrm>
          <a:prstGeom prst="rect">
            <a:avLst/>
          </a:prstGeom>
        </p:spPr>
        <p:txBody>
          <a:bodyPr lIns="0" tIns="0" rIns="0" bIns="0" anchor="b"/>
          <a:lstStyle>
            <a:lvl1pPr algn="l">
              <a:defRPr sz="3600" b="1" i="0">
                <a:solidFill>
                  <a:schemeClr val="accent2"/>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6" name="Text Placeholder 21">
            <a:extLst>
              <a:ext uri="{FF2B5EF4-FFF2-40B4-BE49-F238E27FC236}">
                <a16:creationId xmlns:a16="http://schemas.microsoft.com/office/drawing/2014/main" id="{7A7A14B4-DCD2-3B4D-83C9-D237CF5FE310}"/>
              </a:ext>
            </a:extLst>
          </p:cNvPr>
          <p:cNvSpPr>
            <a:spLocks noGrp="1"/>
          </p:cNvSpPr>
          <p:nvPr>
            <p:ph type="body" sz="quarter" idx="32" hasCustomPrompt="1"/>
          </p:nvPr>
        </p:nvSpPr>
        <p:spPr>
          <a:xfrm>
            <a:off x="8448458" y="4745167"/>
            <a:ext cx="3237574" cy="603016"/>
          </a:xfrm>
          <a:prstGeom prst="rect">
            <a:avLst/>
          </a:prstGeom>
        </p:spPr>
        <p:txBody>
          <a:bodyPr lIns="0" tIns="0" rIns="0" bIns="0"/>
          <a:lstStyle>
            <a:lvl1pPr algn="l">
              <a:defRPr sz="1400" b="0" i="0">
                <a:solidFill>
                  <a:schemeClr val="bg1"/>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endParaRPr lang="en-US" dirty="0"/>
          </a:p>
        </p:txBody>
      </p:sp>
      <p:sp>
        <p:nvSpPr>
          <p:cNvPr id="37" name="Text Placeholder 21">
            <a:extLst>
              <a:ext uri="{FF2B5EF4-FFF2-40B4-BE49-F238E27FC236}">
                <a16:creationId xmlns:a16="http://schemas.microsoft.com/office/drawing/2014/main" id="{4058FC6A-ACA1-2448-845B-688F68B9C4F6}"/>
              </a:ext>
            </a:extLst>
          </p:cNvPr>
          <p:cNvSpPr>
            <a:spLocks noGrp="1"/>
          </p:cNvSpPr>
          <p:nvPr>
            <p:ph type="body" sz="quarter" idx="33" hasCustomPrompt="1"/>
          </p:nvPr>
        </p:nvSpPr>
        <p:spPr>
          <a:xfrm>
            <a:off x="6739049" y="5546718"/>
            <a:ext cx="1590912" cy="614174"/>
          </a:xfrm>
          <a:prstGeom prst="rect">
            <a:avLst/>
          </a:prstGeom>
        </p:spPr>
        <p:txBody>
          <a:bodyPr lIns="0" tIns="0" rIns="0" bIns="0" anchor="b"/>
          <a:lstStyle>
            <a:lvl1pPr algn="l">
              <a:defRPr sz="3600" b="1" i="0">
                <a:solidFill>
                  <a:schemeClr val="accent2"/>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8" name="Text Placeholder 21">
            <a:extLst>
              <a:ext uri="{FF2B5EF4-FFF2-40B4-BE49-F238E27FC236}">
                <a16:creationId xmlns:a16="http://schemas.microsoft.com/office/drawing/2014/main" id="{4551FCE4-9927-084F-80F5-8480BAB2E13A}"/>
              </a:ext>
            </a:extLst>
          </p:cNvPr>
          <p:cNvSpPr>
            <a:spLocks noGrp="1"/>
          </p:cNvSpPr>
          <p:nvPr>
            <p:ph type="body" sz="quarter" idx="34" hasCustomPrompt="1"/>
          </p:nvPr>
        </p:nvSpPr>
        <p:spPr>
          <a:xfrm>
            <a:off x="8448458" y="5557876"/>
            <a:ext cx="3237574" cy="603016"/>
          </a:xfrm>
          <a:prstGeom prst="rect">
            <a:avLst/>
          </a:prstGeom>
        </p:spPr>
        <p:txBody>
          <a:bodyPr lIns="0" tIns="0" rIns="0" bIns="0"/>
          <a:lstStyle>
            <a:lvl1pPr algn="l">
              <a:defRPr sz="1400" b="0" i="0">
                <a:solidFill>
                  <a:schemeClr val="bg1"/>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endParaRPr lang="en-US" dirty="0"/>
          </a:p>
        </p:txBody>
      </p:sp>
      <p:sp>
        <p:nvSpPr>
          <p:cNvPr id="41" name="Slide Number Placeholder 7">
            <a:extLst>
              <a:ext uri="{FF2B5EF4-FFF2-40B4-BE49-F238E27FC236}">
                <a16:creationId xmlns:a16="http://schemas.microsoft.com/office/drawing/2014/main" id="{2B1878D6-C162-5D44-BE2C-D5B8CB2664C0}"/>
              </a:ext>
            </a:extLst>
          </p:cNvPr>
          <p:cNvSpPr>
            <a:spLocks noGrp="1"/>
          </p:cNvSpPr>
          <p:nvPr>
            <p:ph type="sldNum" sz="quarter" idx="50"/>
          </p:nvPr>
        </p:nvSpPr>
        <p:spPr>
          <a:xfrm>
            <a:off x="762000" y="6423660"/>
            <a:ext cx="365760" cy="365760"/>
          </a:xfrm>
        </p:spPr>
        <p:txBody>
          <a:bodyPr/>
          <a:lstStyle/>
          <a:p>
            <a:fld id="{345D60D9-5372-5F40-9443-0F9AE5BDC3C8}" type="slidenum">
              <a:rPr lang="en-US" smtClean="0"/>
              <a:pPr/>
              <a:t>‹#›</a:t>
            </a:fld>
            <a:endParaRPr lang="en-US" dirty="0"/>
          </a:p>
        </p:txBody>
      </p:sp>
      <p:sp>
        <p:nvSpPr>
          <p:cNvPr id="39" name="Footer Placeholder 4">
            <a:extLst>
              <a:ext uri="{FF2B5EF4-FFF2-40B4-BE49-F238E27FC236}">
                <a16:creationId xmlns:a16="http://schemas.microsoft.com/office/drawing/2014/main" id="{DC2CDA77-51D3-1146-9D61-01A506F7767B}"/>
              </a:ext>
            </a:extLst>
          </p:cNvPr>
          <p:cNvSpPr>
            <a:spLocks noGrp="1"/>
          </p:cNvSpPr>
          <p:nvPr>
            <p:ph type="ftr" sz="quarter" idx="11"/>
          </p:nvPr>
        </p:nvSpPr>
        <p:spPr>
          <a:xfrm>
            <a:off x="1127759" y="6423978"/>
            <a:ext cx="5745379" cy="365125"/>
          </a:xfrm>
        </p:spPr>
        <p:txBody>
          <a:bodyPr/>
          <a:lstStyle/>
          <a:p>
            <a:r>
              <a:rPr lang="en-US"/>
              <a:t>Copyright © 2023, Oracle and/or its affiliates</a:t>
            </a:r>
            <a:endParaRPr lang="en-US" dirty="0"/>
          </a:p>
        </p:txBody>
      </p:sp>
      <p:sp>
        <p:nvSpPr>
          <p:cNvPr id="30" name="Date Placeholder 2">
            <a:extLst>
              <a:ext uri="{FF2B5EF4-FFF2-40B4-BE49-F238E27FC236}">
                <a16:creationId xmlns:a16="http://schemas.microsoft.com/office/drawing/2014/main" id="{8B1DC083-E4BB-E847-86ED-D1267824D1A1}"/>
              </a:ext>
            </a:extLst>
          </p:cNvPr>
          <p:cNvSpPr>
            <a:spLocks noGrp="1"/>
          </p:cNvSpPr>
          <p:nvPr>
            <p:ph type="dt" sz="half" idx="10"/>
          </p:nvPr>
        </p:nvSpPr>
        <p:spPr>
          <a:xfrm>
            <a:off x="6873138" y="6425604"/>
            <a:ext cx="2743200" cy="363500"/>
          </a:xfrm>
        </p:spPr>
        <p:txBody>
          <a:bodyPr/>
          <a:lstStyle/>
          <a:p>
            <a:r>
              <a:rPr lang="en-IN"/>
              <a:t>[Date]</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1579305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Photo/Video_Partner_Stat_Pillar">
    <p:bg>
      <p:bgPr>
        <a:solidFill>
          <a:schemeClr val="bg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6096000" y="3429000"/>
            <a:ext cx="6096000" cy="3429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userDrawn="1"/>
        </p:nvSpPr>
        <p:spPr>
          <a:xfrm>
            <a:off x="6096000" y="3429000"/>
            <a:ext cx="6096000" cy="3429000"/>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Oracle Logo">
            <a:extLst>
              <a:ext uri="{FF2B5EF4-FFF2-40B4-BE49-F238E27FC236}">
                <a16:creationId xmlns:a16="http://schemas.microsoft.com/office/drawing/2014/main" id="{8664173D-62C8-469C-AADD-4900978FBC54}"/>
              </a:ext>
            </a:extLst>
          </p:cNvPr>
          <p:cNvSpPr/>
          <p:nvPr userDrawn="1"/>
        </p:nvSpPr>
        <p:spPr>
          <a:xfrm>
            <a:off x="761994" y="74677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54" name="Title 1">
            <a:extLst>
              <a:ext uri="{FF2B5EF4-FFF2-40B4-BE49-F238E27FC236}">
                <a16:creationId xmlns:a16="http://schemas.microsoft.com/office/drawing/2014/main" id="{D6F6B094-856B-4CAE-966F-4AAA3069BB7C}"/>
              </a:ext>
            </a:extLst>
          </p:cNvPr>
          <p:cNvSpPr>
            <a:spLocks noGrp="1"/>
          </p:cNvSpPr>
          <p:nvPr>
            <p:ph type="title" hasCustomPrompt="1"/>
          </p:nvPr>
        </p:nvSpPr>
        <p:spPr>
          <a:xfrm>
            <a:off x="768875" y="1262063"/>
            <a:ext cx="4744029" cy="822960"/>
          </a:xfrm>
        </p:spPr>
        <p:txBody>
          <a:bodyPr/>
          <a:lstStyle>
            <a:lvl1pPr>
              <a:defRPr>
                <a:solidFill>
                  <a:schemeClr val="accent6"/>
                </a:solidFill>
              </a:defRPr>
            </a:lvl1pPr>
          </a:lstStyle>
          <a:p>
            <a:r>
              <a:rPr lang="en-US" dirty="0"/>
              <a:t>Click to edit title text styles</a:t>
            </a:r>
          </a:p>
        </p:txBody>
      </p:sp>
      <p:sp>
        <p:nvSpPr>
          <p:cNvPr id="55" name="Text Placeholder 21">
            <a:extLst>
              <a:ext uri="{FF2B5EF4-FFF2-40B4-BE49-F238E27FC236}">
                <a16:creationId xmlns:a16="http://schemas.microsoft.com/office/drawing/2014/main" id="{A30C6708-65CD-41C9-A7AB-8C0F9E78815E}"/>
              </a:ext>
            </a:extLst>
          </p:cNvPr>
          <p:cNvSpPr>
            <a:spLocks noGrp="1"/>
          </p:cNvSpPr>
          <p:nvPr>
            <p:ph type="body" sz="quarter" idx="51" hasCustomPrompt="1"/>
          </p:nvPr>
        </p:nvSpPr>
        <p:spPr>
          <a:xfrm>
            <a:off x="768875" y="2201983"/>
            <a:ext cx="4762530" cy="720907"/>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56" name="Text Placeholder 21">
            <a:extLst>
              <a:ext uri="{FF2B5EF4-FFF2-40B4-BE49-F238E27FC236}">
                <a16:creationId xmlns:a16="http://schemas.microsoft.com/office/drawing/2014/main" id="{47E0ADF9-B3CF-49B2-900E-B11D29FA0A5E}"/>
              </a:ext>
            </a:extLst>
          </p:cNvPr>
          <p:cNvSpPr>
            <a:spLocks noGrp="1"/>
          </p:cNvSpPr>
          <p:nvPr>
            <p:ph type="body" sz="quarter" idx="52" hasCustomPrompt="1"/>
          </p:nvPr>
        </p:nvSpPr>
        <p:spPr>
          <a:xfrm>
            <a:off x="768875" y="3154820"/>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57" name="Text Placeholder 21">
            <a:extLst>
              <a:ext uri="{FF2B5EF4-FFF2-40B4-BE49-F238E27FC236}">
                <a16:creationId xmlns:a16="http://schemas.microsoft.com/office/drawing/2014/main" id="{4015975A-B892-4A5B-99B9-C41322993637}"/>
              </a:ext>
            </a:extLst>
          </p:cNvPr>
          <p:cNvSpPr>
            <a:spLocks noGrp="1"/>
          </p:cNvSpPr>
          <p:nvPr>
            <p:ph type="body" sz="quarter" idx="53" hasCustomPrompt="1"/>
          </p:nvPr>
        </p:nvSpPr>
        <p:spPr>
          <a:xfrm>
            <a:off x="768875" y="339675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58" name="Text Placeholder 21">
            <a:extLst>
              <a:ext uri="{FF2B5EF4-FFF2-40B4-BE49-F238E27FC236}">
                <a16:creationId xmlns:a16="http://schemas.microsoft.com/office/drawing/2014/main" id="{8371319D-2DB2-4DF9-A107-AFDB3FA2EA00}"/>
              </a:ext>
            </a:extLst>
          </p:cNvPr>
          <p:cNvSpPr>
            <a:spLocks noGrp="1"/>
          </p:cNvSpPr>
          <p:nvPr>
            <p:ph type="body" sz="quarter" idx="54" hasCustomPrompt="1"/>
          </p:nvPr>
        </p:nvSpPr>
        <p:spPr>
          <a:xfrm>
            <a:off x="768875" y="4265999"/>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59" name="Text Placeholder 21">
            <a:extLst>
              <a:ext uri="{FF2B5EF4-FFF2-40B4-BE49-F238E27FC236}">
                <a16:creationId xmlns:a16="http://schemas.microsoft.com/office/drawing/2014/main" id="{69752535-97A9-4AA0-B13F-147BF159E187}"/>
              </a:ext>
            </a:extLst>
          </p:cNvPr>
          <p:cNvSpPr>
            <a:spLocks noGrp="1"/>
          </p:cNvSpPr>
          <p:nvPr>
            <p:ph type="body" sz="quarter" idx="35" hasCustomPrompt="1"/>
          </p:nvPr>
        </p:nvSpPr>
        <p:spPr>
          <a:xfrm>
            <a:off x="768875" y="4505719"/>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60" name="Text Placeholder 21">
            <a:extLst>
              <a:ext uri="{FF2B5EF4-FFF2-40B4-BE49-F238E27FC236}">
                <a16:creationId xmlns:a16="http://schemas.microsoft.com/office/drawing/2014/main" id="{247A1D13-453B-40D7-99E1-6F2CD6C03103}"/>
              </a:ext>
            </a:extLst>
          </p:cNvPr>
          <p:cNvSpPr>
            <a:spLocks noGrp="1"/>
          </p:cNvSpPr>
          <p:nvPr>
            <p:ph type="body" sz="quarter" idx="36" hasCustomPrompt="1"/>
          </p:nvPr>
        </p:nvSpPr>
        <p:spPr>
          <a:xfrm>
            <a:off x="768875" y="5320942"/>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61" name="Text Placeholder 21">
            <a:extLst>
              <a:ext uri="{FF2B5EF4-FFF2-40B4-BE49-F238E27FC236}">
                <a16:creationId xmlns:a16="http://schemas.microsoft.com/office/drawing/2014/main" id="{93B679BE-A0C4-481D-BB4E-626C9679D0E5}"/>
              </a:ext>
            </a:extLst>
          </p:cNvPr>
          <p:cNvSpPr>
            <a:spLocks noGrp="1"/>
          </p:cNvSpPr>
          <p:nvPr>
            <p:ph type="body" sz="quarter" idx="37" hasCustomPrompt="1"/>
          </p:nvPr>
        </p:nvSpPr>
        <p:spPr>
          <a:xfrm>
            <a:off x="768875" y="556066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10" name="Content Placeholder 9">
            <a:extLst>
              <a:ext uri="{FF2B5EF4-FFF2-40B4-BE49-F238E27FC236}">
                <a16:creationId xmlns:a16="http://schemas.microsoft.com/office/drawing/2014/main" id="{1D76B432-E77E-1E47-BE30-3F729C8CD911}"/>
              </a:ext>
            </a:extLst>
          </p:cNvPr>
          <p:cNvSpPr>
            <a:spLocks noGrp="1"/>
          </p:cNvSpPr>
          <p:nvPr>
            <p:ph sz="quarter" idx="23" hasCustomPrompt="1"/>
          </p:nvPr>
        </p:nvSpPr>
        <p:spPr>
          <a:xfrm>
            <a:off x="6109254" y="0"/>
            <a:ext cx="6082746" cy="3429000"/>
          </a:xfrm>
          <a:solidFill>
            <a:schemeClr val="tx1">
              <a:lumMod val="10000"/>
              <a:lumOff val="90000"/>
            </a:schemeClr>
          </a:solidFill>
        </p:spPr>
        <p:txBody>
          <a:bodyPr/>
          <a:lstStyle>
            <a:lvl1pPr>
              <a:defRPr sz="1400" b="0" i="0">
                <a:latin typeface="Oracle Sans Light" panose="020B0403020204020204" pitchFamily="34" charset="0"/>
                <a:cs typeface="Oracle Sans Light" panose="020B0403020204020204" pitchFamily="34" charset="0"/>
              </a:defRPr>
            </a:lvl1pPr>
          </a:lstStyle>
          <a:p>
            <a:pPr lvl="0"/>
            <a:r>
              <a:rPr lang="en-GB" dirty="0"/>
              <a:t>Picture/Video here</a:t>
            </a:r>
            <a:endParaRPr lang="en-US" dirty="0"/>
          </a:p>
        </p:txBody>
      </p:sp>
      <p:sp>
        <p:nvSpPr>
          <p:cNvPr id="33" name="Text Placeholder 21">
            <a:extLst>
              <a:ext uri="{FF2B5EF4-FFF2-40B4-BE49-F238E27FC236}">
                <a16:creationId xmlns:a16="http://schemas.microsoft.com/office/drawing/2014/main" id="{10E1C588-AA6F-DF49-B256-9029483F6883}"/>
              </a:ext>
            </a:extLst>
          </p:cNvPr>
          <p:cNvSpPr>
            <a:spLocks noGrp="1"/>
          </p:cNvSpPr>
          <p:nvPr>
            <p:ph type="body" sz="quarter" idx="14" hasCustomPrompt="1"/>
          </p:nvPr>
        </p:nvSpPr>
        <p:spPr>
          <a:xfrm>
            <a:off x="6739049" y="3922382"/>
            <a:ext cx="1590912" cy="614174"/>
          </a:xfrm>
          <a:prstGeom prst="rect">
            <a:avLst/>
          </a:prstGeom>
        </p:spPr>
        <p:txBody>
          <a:bodyPr lIns="0" tIns="0" rIns="0" bIns="0" anchor="b"/>
          <a:lstStyle>
            <a:lvl1pPr algn="l">
              <a:defRPr sz="3600" b="1" i="0">
                <a:solidFill>
                  <a:schemeClr val="accent2"/>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4" name="Text Placeholder 21">
            <a:extLst>
              <a:ext uri="{FF2B5EF4-FFF2-40B4-BE49-F238E27FC236}">
                <a16:creationId xmlns:a16="http://schemas.microsoft.com/office/drawing/2014/main" id="{2D86BD91-7556-224F-AFD5-70F97C7D7BD3}"/>
              </a:ext>
            </a:extLst>
          </p:cNvPr>
          <p:cNvSpPr>
            <a:spLocks noGrp="1"/>
          </p:cNvSpPr>
          <p:nvPr>
            <p:ph type="body" sz="quarter" idx="30" hasCustomPrompt="1"/>
          </p:nvPr>
        </p:nvSpPr>
        <p:spPr>
          <a:xfrm>
            <a:off x="8448458" y="3933540"/>
            <a:ext cx="3237574" cy="603016"/>
          </a:xfrm>
          <a:prstGeom prst="rect">
            <a:avLst/>
          </a:prstGeom>
        </p:spPr>
        <p:txBody>
          <a:bodyPr lIns="0" tIns="0" rIns="0" bIns="0"/>
          <a:lstStyle>
            <a:lvl1pPr algn="l">
              <a:defRPr sz="1400" b="0" i="0">
                <a:solidFill>
                  <a:schemeClr val="bg1"/>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endParaRPr lang="en-US" dirty="0"/>
          </a:p>
        </p:txBody>
      </p:sp>
      <p:sp>
        <p:nvSpPr>
          <p:cNvPr id="35" name="Text Placeholder 21">
            <a:extLst>
              <a:ext uri="{FF2B5EF4-FFF2-40B4-BE49-F238E27FC236}">
                <a16:creationId xmlns:a16="http://schemas.microsoft.com/office/drawing/2014/main" id="{34600B74-E94F-1843-97D1-A8A416A6983A}"/>
              </a:ext>
            </a:extLst>
          </p:cNvPr>
          <p:cNvSpPr>
            <a:spLocks noGrp="1"/>
          </p:cNvSpPr>
          <p:nvPr>
            <p:ph type="body" sz="quarter" idx="31" hasCustomPrompt="1"/>
          </p:nvPr>
        </p:nvSpPr>
        <p:spPr>
          <a:xfrm>
            <a:off x="6739049" y="4734009"/>
            <a:ext cx="1590912" cy="614174"/>
          </a:xfrm>
          <a:prstGeom prst="rect">
            <a:avLst/>
          </a:prstGeom>
        </p:spPr>
        <p:txBody>
          <a:bodyPr lIns="0" tIns="0" rIns="0" bIns="0" anchor="b"/>
          <a:lstStyle>
            <a:lvl1pPr algn="l">
              <a:defRPr sz="3600" b="1" i="0">
                <a:solidFill>
                  <a:schemeClr val="accent2"/>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6" name="Text Placeholder 21">
            <a:extLst>
              <a:ext uri="{FF2B5EF4-FFF2-40B4-BE49-F238E27FC236}">
                <a16:creationId xmlns:a16="http://schemas.microsoft.com/office/drawing/2014/main" id="{7A7A14B4-DCD2-3B4D-83C9-D237CF5FE310}"/>
              </a:ext>
            </a:extLst>
          </p:cNvPr>
          <p:cNvSpPr>
            <a:spLocks noGrp="1"/>
          </p:cNvSpPr>
          <p:nvPr>
            <p:ph type="body" sz="quarter" idx="32" hasCustomPrompt="1"/>
          </p:nvPr>
        </p:nvSpPr>
        <p:spPr>
          <a:xfrm>
            <a:off x="8448458" y="4745167"/>
            <a:ext cx="3237574" cy="603016"/>
          </a:xfrm>
          <a:prstGeom prst="rect">
            <a:avLst/>
          </a:prstGeom>
        </p:spPr>
        <p:txBody>
          <a:bodyPr lIns="0" tIns="0" rIns="0" bIns="0"/>
          <a:lstStyle>
            <a:lvl1pPr algn="l">
              <a:defRPr sz="1400" b="0" i="0">
                <a:solidFill>
                  <a:schemeClr val="bg1"/>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endParaRPr lang="en-US" dirty="0"/>
          </a:p>
        </p:txBody>
      </p:sp>
      <p:sp>
        <p:nvSpPr>
          <p:cNvPr id="37" name="Text Placeholder 21">
            <a:extLst>
              <a:ext uri="{FF2B5EF4-FFF2-40B4-BE49-F238E27FC236}">
                <a16:creationId xmlns:a16="http://schemas.microsoft.com/office/drawing/2014/main" id="{4058FC6A-ACA1-2448-845B-688F68B9C4F6}"/>
              </a:ext>
            </a:extLst>
          </p:cNvPr>
          <p:cNvSpPr>
            <a:spLocks noGrp="1"/>
          </p:cNvSpPr>
          <p:nvPr>
            <p:ph type="body" sz="quarter" idx="33" hasCustomPrompt="1"/>
          </p:nvPr>
        </p:nvSpPr>
        <p:spPr>
          <a:xfrm>
            <a:off x="6739049" y="5546718"/>
            <a:ext cx="1590912" cy="614174"/>
          </a:xfrm>
          <a:prstGeom prst="rect">
            <a:avLst/>
          </a:prstGeom>
        </p:spPr>
        <p:txBody>
          <a:bodyPr lIns="0" tIns="0" rIns="0" bIns="0" anchor="b"/>
          <a:lstStyle>
            <a:lvl1pPr algn="l">
              <a:defRPr sz="3600" b="1" i="0">
                <a:solidFill>
                  <a:schemeClr val="accent2"/>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8" name="Text Placeholder 21">
            <a:extLst>
              <a:ext uri="{FF2B5EF4-FFF2-40B4-BE49-F238E27FC236}">
                <a16:creationId xmlns:a16="http://schemas.microsoft.com/office/drawing/2014/main" id="{4551FCE4-9927-084F-80F5-8480BAB2E13A}"/>
              </a:ext>
            </a:extLst>
          </p:cNvPr>
          <p:cNvSpPr>
            <a:spLocks noGrp="1"/>
          </p:cNvSpPr>
          <p:nvPr>
            <p:ph type="body" sz="quarter" idx="34" hasCustomPrompt="1"/>
          </p:nvPr>
        </p:nvSpPr>
        <p:spPr>
          <a:xfrm>
            <a:off x="8448458" y="5557876"/>
            <a:ext cx="3237574" cy="603016"/>
          </a:xfrm>
          <a:prstGeom prst="rect">
            <a:avLst/>
          </a:prstGeom>
        </p:spPr>
        <p:txBody>
          <a:bodyPr lIns="0" tIns="0" rIns="0" bIns="0"/>
          <a:lstStyle>
            <a:lvl1pPr algn="l">
              <a:defRPr sz="1400" b="0" i="0">
                <a:solidFill>
                  <a:schemeClr val="bg1"/>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endParaRPr lang="en-US" dirty="0"/>
          </a:p>
        </p:txBody>
      </p:sp>
      <p:sp>
        <p:nvSpPr>
          <p:cNvPr id="41" name="Slide Number Placeholder 7">
            <a:extLst>
              <a:ext uri="{FF2B5EF4-FFF2-40B4-BE49-F238E27FC236}">
                <a16:creationId xmlns:a16="http://schemas.microsoft.com/office/drawing/2014/main" id="{2B1878D6-C162-5D44-BE2C-D5B8CB2664C0}"/>
              </a:ext>
            </a:extLst>
          </p:cNvPr>
          <p:cNvSpPr>
            <a:spLocks noGrp="1"/>
          </p:cNvSpPr>
          <p:nvPr>
            <p:ph type="sldNum" sz="quarter" idx="50"/>
          </p:nvPr>
        </p:nvSpPr>
        <p:spPr>
          <a:xfrm>
            <a:off x="762000" y="6423660"/>
            <a:ext cx="365760" cy="365760"/>
          </a:xfrm>
        </p:spPr>
        <p:txBody>
          <a:bodyPr/>
          <a:lstStyle/>
          <a:p>
            <a:fld id="{345D60D9-5372-5F40-9443-0F9AE5BDC3C8}" type="slidenum">
              <a:rPr lang="en-US" smtClean="0"/>
              <a:pPr/>
              <a:t>‹#›</a:t>
            </a:fld>
            <a:endParaRPr lang="en-US" dirty="0"/>
          </a:p>
        </p:txBody>
      </p:sp>
      <p:sp>
        <p:nvSpPr>
          <p:cNvPr id="39" name="Footer Placeholder 4">
            <a:extLst>
              <a:ext uri="{FF2B5EF4-FFF2-40B4-BE49-F238E27FC236}">
                <a16:creationId xmlns:a16="http://schemas.microsoft.com/office/drawing/2014/main" id="{DC2CDA77-51D3-1146-9D61-01A506F7767B}"/>
              </a:ext>
            </a:extLst>
          </p:cNvPr>
          <p:cNvSpPr>
            <a:spLocks noGrp="1"/>
          </p:cNvSpPr>
          <p:nvPr>
            <p:ph type="ftr" sz="quarter" idx="11"/>
          </p:nvPr>
        </p:nvSpPr>
        <p:spPr>
          <a:xfrm>
            <a:off x="1127759" y="6423978"/>
            <a:ext cx="5745379" cy="365125"/>
          </a:xfrm>
        </p:spPr>
        <p:txBody>
          <a:bodyPr/>
          <a:lstStyle/>
          <a:p>
            <a:r>
              <a:rPr lang="en-US"/>
              <a:t>Copyright © 2023, Oracle and/or its affiliates</a:t>
            </a:r>
            <a:endParaRPr lang="en-US" dirty="0"/>
          </a:p>
        </p:txBody>
      </p:sp>
      <p:sp>
        <p:nvSpPr>
          <p:cNvPr id="30" name="Date Placeholder 2">
            <a:extLst>
              <a:ext uri="{FF2B5EF4-FFF2-40B4-BE49-F238E27FC236}">
                <a16:creationId xmlns:a16="http://schemas.microsoft.com/office/drawing/2014/main" id="{8B1DC083-E4BB-E847-86ED-D1267824D1A1}"/>
              </a:ext>
            </a:extLst>
          </p:cNvPr>
          <p:cNvSpPr>
            <a:spLocks noGrp="1"/>
          </p:cNvSpPr>
          <p:nvPr>
            <p:ph type="dt" sz="half" idx="10"/>
          </p:nvPr>
        </p:nvSpPr>
        <p:spPr>
          <a:xfrm>
            <a:off x="6873138" y="6425604"/>
            <a:ext cx="2743200" cy="363500"/>
          </a:xfrm>
        </p:spPr>
        <p:txBody>
          <a:bodyPr/>
          <a:lstStyle/>
          <a:p>
            <a:r>
              <a:rPr lang="en-IN"/>
              <a:t>[Date]</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2838298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Photo/Video_2Partners_Stat_Sand_Pillar">
    <p:bg>
      <p:bgPr>
        <a:solidFill>
          <a:schemeClr val="bg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6096000" y="3429000"/>
            <a:ext cx="6096000" cy="3429000"/>
          </a:xfrm>
          <a:prstGeom prst="rect">
            <a:avLst/>
          </a:prstGeom>
          <a:solidFill>
            <a:srgbClr val="F1EF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userDrawn="1"/>
        </p:nvSpPr>
        <p:spPr>
          <a:xfrm>
            <a:off x="6105525" y="3438525"/>
            <a:ext cx="6096000" cy="3429000"/>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Oracle Logo">
            <a:extLst>
              <a:ext uri="{FF2B5EF4-FFF2-40B4-BE49-F238E27FC236}">
                <a16:creationId xmlns:a16="http://schemas.microsoft.com/office/drawing/2014/main" id="{8664173D-62C8-469C-AADD-4900978FBC54}"/>
              </a:ext>
            </a:extLst>
          </p:cNvPr>
          <p:cNvSpPr/>
          <p:nvPr userDrawn="1"/>
        </p:nvSpPr>
        <p:spPr>
          <a:xfrm>
            <a:off x="761994" y="74677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42" name="Plus Sign">
            <a:extLst>
              <a:ext uri="{FF2B5EF4-FFF2-40B4-BE49-F238E27FC236}">
                <a16:creationId xmlns:a16="http://schemas.microsoft.com/office/drawing/2014/main" id="{3B0C2BAD-044A-49E9-BCD8-385884BE9C49}"/>
              </a:ext>
            </a:extLst>
          </p:cNvPr>
          <p:cNvSpPr txBox="1"/>
          <p:nvPr userDrawn="1"/>
        </p:nvSpPr>
        <p:spPr>
          <a:xfrm>
            <a:off x="1983598" y="60450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49" name="Content Placeholder 7">
            <a:extLst>
              <a:ext uri="{FF2B5EF4-FFF2-40B4-BE49-F238E27FC236}">
                <a16:creationId xmlns:a16="http://schemas.microsoft.com/office/drawing/2014/main" id="{33686A5E-C644-4D46-A131-348725EBF7A6}"/>
              </a:ext>
            </a:extLst>
          </p:cNvPr>
          <p:cNvSpPr>
            <a:spLocks noGrp="1"/>
          </p:cNvSpPr>
          <p:nvPr>
            <p:ph sz="quarter" idx="28" hasCustomPrompt="1"/>
          </p:nvPr>
        </p:nvSpPr>
        <p:spPr>
          <a:xfrm>
            <a:off x="2451100" y="56197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52" name="Plus Sign">
            <a:extLst>
              <a:ext uri="{FF2B5EF4-FFF2-40B4-BE49-F238E27FC236}">
                <a16:creationId xmlns:a16="http://schemas.microsoft.com/office/drawing/2014/main" id="{2FB75938-DF68-4158-AAF4-1DBD62729B39}"/>
              </a:ext>
              <a:ext uri="{C183D7F6-B498-43B3-948B-1728B52AA6E4}">
                <adec:decorative xmlns:adec="http://schemas.microsoft.com/office/drawing/2017/decorative" val="1"/>
              </a:ext>
            </a:extLst>
          </p:cNvPr>
          <p:cNvSpPr txBox="1"/>
          <p:nvPr userDrawn="1"/>
        </p:nvSpPr>
        <p:spPr>
          <a:xfrm>
            <a:off x="3808218" y="60450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53" name="Content Placeholder 7">
            <a:extLst>
              <a:ext uri="{FF2B5EF4-FFF2-40B4-BE49-F238E27FC236}">
                <a16:creationId xmlns:a16="http://schemas.microsoft.com/office/drawing/2014/main" id="{D86E14D0-2C64-4655-8B5F-F2E75FBA4AAC}"/>
              </a:ext>
            </a:extLst>
          </p:cNvPr>
          <p:cNvSpPr>
            <a:spLocks noGrp="1"/>
          </p:cNvSpPr>
          <p:nvPr>
            <p:ph sz="quarter" idx="29" hasCustomPrompt="1"/>
          </p:nvPr>
        </p:nvSpPr>
        <p:spPr>
          <a:xfrm>
            <a:off x="4270375" y="56197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54" name="Title 1">
            <a:extLst>
              <a:ext uri="{FF2B5EF4-FFF2-40B4-BE49-F238E27FC236}">
                <a16:creationId xmlns:a16="http://schemas.microsoft.com/office/drawing/2014/main" id="{D6F6B094-856B-4CAE-966F-4AAA3069BB7C}"/>
              </a:ext>
            </a:extLst>
          </p:cNvPr>
          <p:cNvSpPr>
            <a:spLocks noGrp="1"/>
          </p:cNvSpPr>
          <p:nvPr>
            <p:ph type="title" hasCustomPrompt="1"/>
          </p:nvPr>
        </p:nvSpPr>
        <p:spPr>
          <a:xfrm>
            <a:off x="768875" y="1262063"/>
            <a:ext cx="4744029" cy="822960"/>
          </a:xfrm>
        </p:spPr>
        <p:txBody>
          <a:bodyPr/>
          <a:lstStyle>
            <a:lvl1pPr>
              <a:defRPr>
                <a:solidFill>
                  <a:schemeClr val="accent6"/>
                </a:solidFill>
              </a:defRPr>
            </a:lvl1pPr>
          </a:lstStyle>
          <a:p>
            <a:r>
              <a:rPr lang="en-US" dirty="0"/>
              <a:t>Click to edit title text styles</a:t>
            </a:r>
          </a:p>
        </p:txBody>
      </p:sp>
      <p:sp>
        <p:nvSpPr>
          <p:cNvPr id="55" name="Text Placeholder 21">
            <a:extLst>
              <a:ext uri="{FF2B5EF4-FFF2-40B4-BE49-F238E27FC236}">
                <a16:creationId xmlns:a16="http://schemas.microsoft.com/office/drawing/2014/main" id="{A30C6708-65CD-41C9-A7AB-8C0F9E78815E}"/>
              </a:ext>
            </a:extLst>
          </p:cNvPr>
          <p:cNvSpPr>
            <a:spLocks noGrp="1"/>
          </p:cNvSpPr>
          <p:nvPr>
            <p:ph type="body" sz="quarter" idx="51" hasCustomPrompt="1"/>
          </p:nvPr>
        </p:nvSpPr>
        <p:spPr>
          <a:xfrm>
            <a:off x="768875" y="2201983"/>
            <a:ext cx="4762530" cy="720907"/>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56" name="Text Placeholder 21">
            <a:extLst>
              <a:ext uri="{FF2B5EF4-FFF2-40B4-BE49-F238E27FC236}">
                <a16:creationId xmlns:a16="http://schemas.microsoft.com/office/drawing/2014/main" id="{47E0ADF9-B3CF-49B2-900E-B11D29FA0A5E}"/>
              </a:ext>
            </a:extLst>
          </p:cNvPr>
          <p:cNvSpPr>
            <a:spLocks noGrp="1"/>
          </p:cNvSpPr>
          <p:nvPr>
            <p:ph type="body" sz="quarter" idx="52" hasCustomPrompt="1"/>
          </p:nvPr>
        </p:nvSpPr>
        <p:spPr>
          <a:xfrm>
            <a:off x="768875" y="3154820"/>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57" name="Text Placeholder 21">
            <a:extLst>
              <a:ext uri="{FF2B5EF4-FFF2-40B4-BE49-F238E27FC236}">
                <a16:creationId xmlns:a16="http://schemas.microsoft.com/office/drawing/2014/main" id="{4015975A-B892-4A5B-99B9-C41322993637}"/>
              </a:ext>
            </a:extLst>
          </p:cNvPr>
          <p:cNvSpPr>
            <a:spLocks noGrp="1"/>
          </p:cNvSpPr>
          <p:nvPr>
            <p:ph type="body" sz="quarter" idx="53" hasCustomPrompt="1"/>
          </p:nvPr>
        </p:nvSpPr>
        <p:spPr>
          <a:xfrm>
            <a:off x="768875" y="339675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58" name="Text Placeholder 21">
            <a:extLst>
              <a:ext uri="{FF2B5EF4-FFF2-40B4-BE49-F238E27FC236}">
                <a16:creationId xmlns:a16="http://schemas.microsoft.com/office/drawing/2014/main" id="{8371319D-2DB2-4DF9-A107-AFDB3FA2EA00}"/>
              </a:ext>
            </a:extLst>
          </p:cNvPr>
          <p:cNvSpPr>
            <a:spLocks noGrp="1"/>
          </p:cNvSpPr>
          <p:nvPr>
            <p:ph type="body" sz="quarter" idx="54" hasCustomPrompt="1"/>
          </p:nvPr>
        </p:nvSpPr>
        <p:spPr>
          <a:xfrm>
            <a:off x="768875" y="4265999"/>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59" name="Text Placeholder 21">
            <a:extLst>
              <a:ext uri="{FF2B5EF4-FFF2-40B4-BE49-F238E27FC236}">
                <a16:creationId xmlns:a16="http://schemas.microsoft.com/office/drawing/2014/main" id="{69752535-97A9-4AA0-B13F-147BF159E187}"/>
              </a:ext>
            </a:extLst>
          </p:cNvPr>
          <p:cNvSpPr>
            <a:spLocks noGrp="1"/>
          </p:cNvSpPr>
          <p:nvPr>
            <p:ph type="body" sz="quarter" idx="35" hasCustomPrompt="1"/>
          </p:nvPr>
        </p:nvSpPr>
        <p:spPr>
          <a:xfrm>
            <a:off x="768875" y="4505719"/>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60" name="Text Placeholder 21">
            <a:extLst>
              <a:ext uri="{FF2B5EF4-FFF2-40B4-BE49-F238E27FC236}">
                <a16:creationId xmlns:a16="http://schemas.microsoft.com/office/drawing/2014/main" id="{247A1D13-453B-40D7-99E1-6F2CD6C03103}"/>
              </a:ext>
            </a:extLst>
          </p:cNvPr>
          <p:cNvSpPr>
            <a:spLocks noGrp="1"/>
          </p:cNvSpPr>
          <p:nvPr>
            <p:ph type="body" sz="quarter" idx="36" hasCustomPrompt="1"/>
          </p:nvPr>
        </p:nvSpPr>
        <p:spPr>
          <a:xfrm>
            <a:off x="768875" y="5320942"/>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61" name="Text Placeholder 21">
            <a:extLst>
              <a:ext uri="{FF2B5EF4-FFF2-40B4-BE49-F238E27FC236}">
                <a16:creationId xmlns:a16="http://schemas.microsoft.com/office/drawing/2014/main" id="{93B679BE-A0C4-481D-BB4E-626C9679D0E5}"/>
              </a:ext>
            </a:extLst>
          </p:cNvPr>
          <p:cNvSpPr>
            <a:spLocks noGrp="1"/>
          </p:cNvSpPr>
          <p:nvPr>
            <p:ph type="body" sz="quarter" idx="37" hasCustomPrompt="1"/>
          </p:nvPr>
        </p:nvSpPr>
        <p:spPr>
          <a:xfrm>
            <a:off x="768875" y="556066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10" name="Content Placeholder 9">
            <a:extLst>
              <a:ext uri="{FF2B5EF4-FFF2-40B4-BE49-F238E27FC236}">
                <a16:creationId xmlns:a16="http://schemas.microsoft.com/office/drawing/2014/main" id="{1D76B432-E77E-1E47-BE30-3F729C8CD911}"/>
              </a:ext>
            </a:extLst>
          </p:cNvPr>
          <p:cNvSpPr>
            <a:spLocks noGrp="1"/>
          </p:cNvSpPr>
          <p:nvPr>
            <p:ph sz="quarter" idx="23" hasCustomPrompt="1"/>
          </p:nvPr>
        </p:nvSpPr>
        <p:spPr>
          <a:xfrm>
            <a:off x="6109254" y="0"/>
            <a:ext cx="6082746" cy="3429000"/>
          </a:xfrm>
          <a:solidFill>
            <a:schemeClr val="tx1">
              <a:lumMod val="10000"/>
              <a:lumOff val="90000"/>
            </a:schemeClr>
          </a:solidFill>
        </p:spPr>
        <p:txBody>
          <a:bodyPr/>
          <a:lstStyle>
            <a:lvl1pPr>
              <a:defRPr sz="1400" b="0" i="0">
                <a:latin typeface="Oracle Sans Light" panose="020B0403020204020204" pitchFamily="34" charset="0"/>
                <a:cs typeface="Oracle Sans Light" panose="020B0403020204020204" pitchFamily="34" charset="0"/>
              </a:defRPr>
            </a:lvl1pPr>
          </a:lstStyle>
          <a:p>
            <a:pPr lvl="0"/>
            <a:r>
              <a:rPr lang="en-GB" dirty="0"/>
              <a:t>Picture/Video here</a:t>
            </a:r>
            <a:endParaRPr lang="en-US" dirty="0"/>
          </a:p>
        </p:txBody>
      </p:sp>
      <p:sp>
        <p:nvSpPr>
          <p:cNvPr id="33" name="Text Placeholder 21">
            <a:extLst>
              <a:ext uri="{FF2B5EF4-FFF2-40B4-BE49-F238E27FC236}">
                <a16:creationId xmlns:a16="http://schemas.microsoft.com/office/drawing/2014/main" id="{10E1C588-AA6F-DF49-B256-9029483F6883}"/>
              </a:ext>
            </a:extLst>
          </p:cNvPr>
          <p:cNvSpPr>
            <a:spLocks noGrp="1"/>
          </p:cNvSpPr>
          <p:nvPr>
            <p:ph type="body" sz="quarter" idx="14" hasCustomPrompt="1"/>
          </p:nvPr>
        </p:nvSpPr>
        <p:spPr>
          <a:xfrm>
            <a:off x="6739049" y="3922382"/>
            <a:ext cx="1590912" cy="614174"/>
          </a:xfrm>
          <a:prstGeom prst="rect">
            <a:avLst/>
          </a:prstGeom>
        </p:spPr>
        <p:txBody>
          <a:bodyPr lIns="0" tIns="0" rIns="0" bIns="0" anchor="b"/>
          <a:lstStyle>
            <a:lvl1pPr algn="l">
              <a:defRPr sz="36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4" name="Text Placeholder 21">
            <a:extLst>
              <a:ext uri="{FF2B5EF4-FFF2-40B4-BE49-F238E27FC236}">
                <a16:creationId xmlns:a16="http://schemas.microsoft.com/office/drawing/2014/main" id="{2D86BD91-7556-224F-AFD5-70F97C7D7BD3}"/>
              </a:ext>
            </a:extLst>
          </p:cNvPr>
          <p:cNvSpPr>
            <a:spLocks noGrp="1"/>
          </p:cNvSpPr>
          <p:nvPr>
            <p:ph type="body" sz="quarter" idx="30" hasCustomPrompt="1"/>
          </p:nvPr>
        </p:nvSpPr>
        <p:spPr>
          <a:xfrm>
            <a:off x="8448458" y="3933540"/>
            <a:ext cx="3237574" cy="603016"/>
          </a:xfrm>
          <a:prstGeom prst="rect">
            <a:avLst/>
          </a:prstGeom>
        </p:spPr>
        <p:txBody>
          <a:bodyPr lIns="0" tIns="0" rIns="0" bIns="0"/>
          <a:lstStyle>
            <a:lvl1pPr algn="l">
              <a:defRPr sz="1400" b="0" i="0">
                <a:solidFill>
                  <a:schemeClr val="tx1"/>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endParaRPr lang="en-US" dirty="0"/>
          </a:p>
        </p:txBody>
      </p:sp>
      <p:sp>
        <p:nvSpPr>
          <p:cNvPr id="35" name="Text Placeholder 21">
            <a:extLst>
              <a:ext uri="{FF2B5EF4-FFF2-40B4-BE49-F238E27FC236}">
                <a16:creationId xmlns:a16="http://schemas.microsoft.com/office/drawing/2014/main" id="{34600B74-E94F-1843-97D1-A8A416A6983A}"/>
              </a:ext>
            </a:extLst>
          </p:cNvPr>
          <p:cNvSpPr>
            <a:spLocks noGrp="1"/>
          </p:cNvSpPr>
          <p:nvPr>
            <p:ph type="body" sz="quarter" idx="31" hasCustomPrompt="1"/>
          </p:nvPr>
        </p:nvSpPr>
        <p:spPr>
          <a:xfrm>
            <a:off x="6739049" y="4734009"/>
            <a:ext cx="1590912" cy="614174"/>
          </a:xfrm>
          <a:prstGeom prst="rect">
            <a:avLst/>
          </a:prstGeom>
        </p:spPr>
        <p:txBody>
          <a:bodyPr lIns="0" tIns="0" rIns="0" bIns="0" anchor="b"/>
          <a:lstStyle>
            <a:lvl1pPr algn="l">
              <a:defRPr sz="36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6" name="Text Placeholder 21">
            <a:extLst>
              <a:ext uri="{FF2B5EF4-FFF2-40B4-BE49-F238E27FC236}">
                <a16:creationId xmlns:a16="http://schemas.microsoft.com/office/drawing/2014/main" id="{7A7A14B4-DCD2-3B4D-83C9-D237CF5FE310}"/>
              </a:ext>
            </a:extLst>
          </p:cNvPr>
          <p:cNvSpPr>
            <a:spLocks noGrp="1"/>
          </p:cNvSpPr>
          <p:nvPr>
            <p:ph type="body" sz="quarter" idx="32" hasCustomPrompt="1"/>
          </p:nvPr>
        </p:nvSpPr>
        <p:spPr>
          <a:xfrm>
            <a:off x="8448458" y="4745167"/>
            <a:ext cx="3237574" cy="603016"/>
          </a:xfrm>
          <a:prstGeom prst="rect">
            <a:avLst/>
          </a:prstGeom>
        </p:spPr>
        <p:txBody>
          <a:bodyPr lIns="0" tIns="0" rIns="0" bIns="0"/>
          <a:lstStyle>
            <a:lvl1pPr algn="l">
              <a:defRPr sz="1400" b="0" i="0">
                <a:solidFill>
                  <a:schemeClr val="tx1"/>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endParaRPr lang="en-US" dirty="0"/>
          </a:p>
        </p:txBody>
      </p:sp>
      <p:sp>
        <p:nvSpPr>
          <p:cNvPr id="37" name="Text Placeholder 21">
            <a:extLst>
              <a:ext uri="{FF2B5EF4-FFF2-40B4-BE49-F238E27FC236}">
                <a16:creationId xmlns:a16="http://schemas.microsoft.com/office/drawing/2014/main" id="{4058FC6A-ACA1-2448-845B-688F68B9C4F6}"/>
              </a:ext>
            </a:extLst>
          </p:cNvPr>
          <p:cNvSpPr>
            <a:spLocks noGrp="1"/>
          </p:cNvSpPr>
          <p:nvPr>
            <p:ph type="body" sz="quarter" idx="33" hasCustomPrompt="1"/>
          </p:nvPr>
        </p:nvSpPr>
        <p:spPr>
          <a:xfrm>
            <a:off x="6739049" y="5546718"/>
            <a:ext cx="1590912" cy="614174"/>
          </a:xfrm>
          <a:prstGeom prst="rect">
            <a:avLst/>
          </a:prstGeom>
        </p:spPr>
        <p:txBody>
          <a:bodyPr lIns="0" tIns="0" rIns="0" bIns="0" anchor="b"/>
          <a:lstStyle>
            <a:lvl1pPr algn="l">
              <a:defRPr sz="36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8" name="Text Placeholder 21">
            <a:extLst>
              <a:ext uri="{FF2B5EF4-FFF2-40B4-BE49-F238E27FC236}">
                <a16:creationId xmlns:a16="http://schemas.microsoft.com/office/drawing/2014/main" id="{4551FCE4-9927-084F-80F5-8480BAB2E13A}"/>
              </a:ext>
            </a:extLst>
          </p:cNvPr>
          <p:cNvSpPr>
            <a:spLocks noGrp="1"/>
          </p:cNvSpPr>
          <p:nvPr>
            <p:ph type="body" sz="quarter" idx="34" hasCustomPrompt="1"/>
          </p:nvPr>
        </p:nvSpPr>
        <p:spPr>
          <a:xfrm>
            <a:off x="8448458" y="5557876"/>
            <a:ext cx="3237574" cy="603016"/>
          </a:xfrm>
          <a:prstGeom prst="rect">
            <a:avLst/>
          </a:prstGeom>
        </p:spPr>
        <p:txBody>
          <a:bodyPr lIns="0" tIns="0" rIns="0" bIns="0"/>
          <a:lstStyle>
            <a:lvl1pPr algn="l">
              <a:defRPr sz="1400" b="0" i="0">
                <a:solidFill>
                  <a:schemeClr val="tx1"/>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endParaRPr lang="en-US" dirty="0"/>
          </a:p>
        </p:txBody>
      </p:sp>
      <p:sp>
        <p:nvSpPr>
          <p:cNvPr id="41" name="Slide Number Placeholder 7">
            <a:extLst>
              <a:ext uri="{FF2B5EF4-FFF2-40B4-BE49-F238E27FC236}">
                <a16:creationId xmlns:a16="http://schemas.microsoft.com/office/drawing/2014/main" id="{2B1878D6-C162-5D44-BE2C-D5B8CB2664C0}"/>
              </a:ext>
            </a:extLst>
          </p:cNvPr>
          <p:cNvSpPr>
            <a:spLocks noGrp="1"/>
          </p:cNvSpPr>
          <p:nvPr>
            <p:ph type="sldNum" sz="quarter" idx="50"/>
          </p:nvPr>
        </p:nvSpPr>
        <p:spPr>
          <a:xfrm>
            <a:off x="762000" y="6423660"/>
            <a:ext cx="365760" cy="365760"/>
          </a:xfrm>
        </p:spPr>
        <p:txBody>
          <a:bodyPr/>
          <a:lstStyle/>
          <a:p>
            <a:fld id="{345D60D9-5372-5F40-9443-0F9AE5BDC3C8}" type="slidenum">
              <a:rPr lang="en-US" smtClean="0"/>
              <a:pPr/>
              <a:t>‹#›</a:t>
            </a:fld>
            <a:endParaRPr lang="en-US" dirty="0"/>
          </a:p>
        </p:txBody>
      </p:sp>
      <p:sp>
        <p:nvSpPr>
          <p:cNvPr id="39" name="Footer Placeholder 4">
            <a:extLst>
              <a:ext uri="{FF2B5EF4-FFF2-40B4-BE49-F238E27FC236}">
                <a16:creationId xmlns:a16="http://schemas.microsoft.com/office/drawing/2014/main" id="{DC2CDA77-51D3-1146-9D61-01A506F7767B}"/>
              </a:ext>
            </a:extLst>
          </p:cNvPr>
          <p:cNvSpPr>
            <a:spLocks noGrp="1"/>
          </p:cNvSpPr>
          <p:nvPr>
            <p:ph type="ftr" sz="quarter" idx="11"/>
          </p:nvPr>
        </p:nvSpPr>
        <p:spPr>
          <a:xfrm>
            <a:off x="1127759" y="6423978"/>
            <a:ext cx="5745379" cy="365125"/>
          </a:xfrm>
        </p:spPr>
        <p:txBody>
          <a:bodyPr/>
          <a:lstStyle/>
          <a:p>
            <a:r>
              <a:rPr lang="en-US"/>
              <a:t>Copyright © 2023, Oracle and/or its affiliates</a:t>
            </a:r>
            <a:endParaRPr lang="en-US" dirty="0"/>
          </a:p>
        </p:txBody>
      </p:sp>
      <p:sp>
        <p:nvSpPr>
          <p:cNvPr id="30" name="Date Placeholder 2">
            <a:extLst>
              <a:ext uri="{FF2B5EF4-FFF2-40B4-BE49-F238E27FC236}">
                <a16:creationId xmlns:a16="http://schemas.microsoft.com/office/drawing/2014/main" id="{8B1DC083-E4BB-E847-86ED-D1267824D1A1}"/>
              </a:ext>
            </a:extLst>
          </p:cNvPr>
          <p:cNvSpPr>
            <a:spLocks noGrp="1"/>
          </p:cNvSpPr>
          <p:nvPr>
            <p:ph type="dt" sz="half" idx="10"/>
          </p:nvPr>
        </p:nvSpPr>
        <p:spPr>
          <a:xfrm>
            <a:off x="6873138" y="6425604"/>
            <a:ext cx="2743200" cy="363500"/>
          </a:xfrm>
        </p:spPr>
        <p:txBody>
          <a:bodyPr/>
          <a:lstStyle/>
          <a:p>
            <a:r>
              <a:rPr lang="en-IN"/>
              <a:t>[Date]</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1244691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Photo/Video_Partner_Stat_Sand_Pillar">
    <p:bg>
      <p:bgPr>
        <a:solidFill>
          <a:schemeClr val="bg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6096000" y="3429000"/>
            <a:ext cx="6096000" cy="3429000"/>
          </a:xfrm>
          <a:prstGeom prst="rect">
            <a:avLst/>
          </a:prstGeom>
          <a:solidFill>
            <a:srgbClr val="F1EF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userDrawn="1"/>
        </p:nvSpPr>
        <p:spPr>
          <a:xfrm>
            <a:off x="6105525" y="3438525"/>
            <a:ext cx="6096000" cy="3429000"/>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Oracle Logo">
            <a:extLst>
              <a:ext uri="{FF2B5EF4-FFF2-40B4-BE49-F238E27FC236}">
                <a16:creationId xmlns:a16="http://schemas.microsoft.com/office/drawing/2014/main" id="{8664173D-62C8-469C-AADD-4900978FBC54}"/>
              </a:ext>
            </a:extLst>
          </p:cNvPr>
          <p:cNvSpPr/>
          <p:nvPr userDrawn="1"/>
        </p:nvSpPr>
        <p:spPr>
          <a:xfrm>
            <a:off x="761994" y="74677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42" name="Plus Sign">
            <a:extLst>
              <a:ext uri="{FF2B5EF4-FFF2-40B4-BE49-F238E27FC236}">
                <a16:creationId xmlns:a16="http://schemas.microsoft.com/office/drawing/2014/main" id="{3B0C2BAD-044A-49E9-BCD8-385884BE9C49}"/>
              </a:ext>
            </a:extLst>
          </p:cNvPr>
          <p:cNvSpPr txBox="1"/>
          <p:nvPr userDrawn="1"/>
        </p:nvSpPr>
        <p:spPr>
          <a:xfrm>
            <a:off x="1983598" y="60450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49" name="Content Placeholder 7">
            <a:extLst>
              <a:ext uri="{FF2B5EF4-FFF2-40B4-BE49-F238E27FC236}">
                <a16:creationId xmlns:a16="http://schemas.microsoft.com/office/drawing/2014/main" id="{33686A5E-C644-4D46-A131-348725EBF7A6}"/>
              </a:ext>
            </a:extLst>
          </p:cNvPr>
          <p:cNvSpPr>
            <a:spLocks noGrp="1"/>
          </p:cNvSpPr>
          <p:nvPr>
            <p:ph sz="quarter" idx="28" hasCustomPrompt="1"/>
          </p:nvPr>
        </p:nvSpPr>
        <p:spPr>
          <a:xfrm>
            <a:off x="2451100" y="56197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54" name="Title 1">
            <a:extLst>
              <a:ext uri="{FF2B5EF4-FFF2-40B4-BE49-F238E27FC236}">
                <a16:creationId xmlns:a16="http://schemas.microsoft.com/office/drawing/2014/main" id="{D6F6B094-856B-4CAE-966F-4AAA3069BB7C}"/>
              </a:ext>
            </a:extLst>
          </p:cNvPr>
          <p:cNvSpPr>
            <a:spLocks noGrp="1"/>
          </p:cNvSpPr>
          <p:nvPr>
            <p:ph type="title" hasCustomPrompt="1"/>
          </p:nvPr>
        </p:nvSpPr>
        <p:spPr>
          <a:xfrm>
            <a:off x="768875" y="1262063"/>
            <a:ext cx="4744029" cy="822960"/>
          </a:xfrm>
        </p:spPr>
        <p:txBody>
          <a:bodyPr/>
          <a:lstStyle>
            <a:lvl1pPr>
              <a:defRPr>
                <a:solidFill>
                  <a:schemeClr val="accent6"/>
                </a:solidFill>
              </a:defRPr>
            </a:lvl1pPr>
          </a:lstStyle>
          <a:p>
            <a:r>
              <a:rPr lang="en-US" dirty="0"/>
              <a:t>Click to edit title text styles</a:t>
            </a:r>
          </a:p>
        </p:txBody>
      </p:sp>
      <p:sp>
        <p:nvSpPr>
          <p:cNvPr id="55" name="Text Placeholder 21">
            <a:extLst>
              <a:ext uri="{FF2B5EF4-FFF2-40B4-BE49-F238E27FC236}">
                <a16:creationId xmlns:a16="http://schemas.microsoft.com/office/drawing/2014/main" id="{A30C6708-65CD-41C9-A7AB-8C0F9E78815E}"/>
              </a:ext>
            </a:extLst>
          </p:cNvPr>
          <p:cNvSpPr>
            <a:spLocks noGrp="1"/>
          </p:cNvSpPr>
          <p:nvPr>
            <p:ph type="body" sz="quarter" idx="51" hasCustomPrompt="1"/>
          </p:nvPr>
        </p:nvSpPr>
        <p:spPr>
          <a:xfrm>
            <a:off x="768875" y="2201983"/>
            <a:ext cx="4762530" cy="720907"/>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56" name="Text Placeholder 21">
            <a:extLst>
              <a:ext uri="{FF2B5EF4-FFF2-40B4-BE49-F238E27FC236}">
                <a16:creationId xmlns:a16="http://schemas.microsoft.com/office/drawing/2014/main" id="{47E0ADF9-B3CF-49B2-900E-B11D29FA0A5E}"/>
              </a:ext>
            </a:extLst>
          </p:cNvPr>
          <p:cNvSpPr>
            <a:spLocks noGrp="1"/>
          </p:cNvSpPr>
          <p:nvPr>
            <p:ph type="body" sz="quarter" idx="52" hasCustomPrompt="1"/>
          </p:nvPr>
        </p:nvSpPr>
        <p:spPr>
          <a:xfrm>
            <a:off x="768875" y="3154820"/>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57" name="Text Placeholder 21">
            <a:extLst>
              <a:ext uri="{FF2B5EF4-FFF2-40B4-BE49-F238E27FC236}">
                <a16:creationId xmlns:a16="http://schemas.microsoft.com/office/drawing/2014/main" id="{4015975A-B892-4A5B-99B9-C41322993637}"/>
              </a:ext>
            </a:extLst>
          </p:cNvPr>
          <p:cNvSpPr>
            <a:spLocks noGrp="1"/>
          </p:cNvSpPr>
          <p:nvPr>
            <p:ph type="body" sz="quarter" idx="53" hasCustomPrompt="1"/>
          </p:nvPr>
        </p:nvSpPr>
        <p:spPr>
          <a:xfrm>
            <a:off x="768875" y="339675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58" name="Text Placeholder 21">
            <a:extLst>
              <a:ext uri="{FF2B5EF4-FFF2-40B4-BE49-F238E27FC236}">
                <a16:creationId xmlns:a16="http://schemas.microsoft.com/office/drawing/2014/main" id="{8371319D-2DB2-4DF9-A107-AFDB3FA2EA00}"/>
              </a:ext>
            </a:extLst>
          </p:cNvPr>
          <p:cNvSpPr>
            <a:spLocks noGrp="1"/>
          </p:cNvSpPr>
          <p:nvPr>
            <p:ph type="body" sz="quarter" idx="54" hasCustomPrompt="1"/>
          </p:nvPr>
        </p:nvSpPr>
        <p:spPr>
          <a:xfrm>
            <a:off x="768875" y="4265999"/>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59" name="Text Placeholder 21">
            <a:extLst>
              <a:ext uri="{FF2B5EF4-FFF2-40B4-BE49-F238E27FC236}">
                <a16:creationId xmlns:a16="http://schemas.microsoft.com/office/drawing/2014/main" id="{69752535-97A9-4AA0-B13F-147BF159E187}"/>
              </a:ext>
            </a:extLst>
          </p:cNvPr>
          <p:cNvSpPr>
            <a:spLocks noGrp="1"/>
          </p:cNvSpPr>
          <p:nvPr>
            <p:ph type="body" sz="quarter" idx="35" hasCustomPrompt="1"/>
          </p:nvPr>
        </p:nvSpPr>
        <p:spPr>
          <a:xfrm>
            <a:off x="768875" y="4505719"/>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60" name="Text Placeholder 21">
            <a:extLst>
              <a:ext uri="{FF2B5EF4-FFF2-40B4-BE49-F238E27FC236}">
                <a16:creationId xmlns:a16="http://schemas.microsoft.com/office/drawing/2014/main" id="{247A1D13-453B-40D7-99E1-6F2CD6C03103}"/>
              </a:ext>
            </a:extLst>
          </p:cNvPr>
          <p:cNvSpPr>
            <a:spLocks noGrp="1"/>
          </p:cNvSpPr>
          <p:nvPr>
            <p:ph type="body" sz="quarter" idx="36" hasCustomPrompt="1"/>
          </p:nvPr>
        </p:nvSpPr>
        <p:spPr>
          <a:xfrm>
            <a:off x="768875" y="5320942"/>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61" name="Text Placeholder 21">
            <a:extLst>
              <a:ext uri="{FF2B5EF4-FFF2-40B4-BE49-F238E27FC236}">
                <a16:creationId xmlns:a16="http://schemas.microsoft.com/office/drawing/2014/main" id="{93B679BE-A0C4-481D-BB4E-626C9679D0E5}"/>
              </a:ext>
            </a:extLst>
          </p:cNvPr>
          <p:cNvSpPr>
            <a:spLocks noGrp="1"/>
          </p:cNvSpPr>
          <p:nvPr>
            <p:ph type="body" sz="quarter" idx="37" hasCustomPrompt="1"/>
          </p:nvPr>
        </p:nvSpPr>
        <p:spPr>
          <a:xfrm>
            <a:off x="768875" y="556066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10" name="Content Placeholder 9">
            <a:extLst>
              <a:ext uri="{FF2B5EF4-FFF2-40B4-BE49-F238E27FC236}">
                <a16:creationId xmlns:a16="http://schemas.microsoft.com/office/drawing/2014/main" id="{1D76B432-E77E-1E47-BE30-3F729C8CD911}"/>
              </a:ext>
            </a:extLst>
          </p:cNvPr>
          <p:cNvSpPr>
            <a:spLocks noGrp="1"/>
          </p:cNvSpPr>
          <p:nvPr>
            <p:ph sz="quarter" idx="23" hasCustomPrompt="1"/>
          </p:nvPr>
        </p:nvSpPr>
        <p:spPr>
          <a:xfrm>
            <a:off x="6109254" y="0"/>
            <a:ext cx="6082746" cy="3429000"/>
          </a:xfrm>
          <a:solidFill>
            <a:schemeClr val="tx1">
              <a:lumMod val="10000"/>
              <a:lumOff val="90000"/>
            </a:schemeClr>
          </a:solidFill>
        </p:spPr>
        <p:txBody>
          <a:bodyPr/>
          <a:lstStyle>
            <a:lvl1pPr>
              <a:defRPr sz="1400" b="0" i="0">
                <a:latin typeface="Oracle Sans Light" panose="020B0403020204020204" pitchFamily="34" charset="0"/>
                <a:cs typeface="Oracle Sans Light" panose="020B0403020204020204" pitchFamily="34" charset="0"/>
              </a:defRPr>
            </a:lvl1pPr>
          </a:lstStyle>
          <a:p>
            <a:pPr lvl="0"/>
            <a:r>
              <a:rPr lang="en-GB" dirty="0"/>
              <a:t>Picture/Video here</a:t>
            </a:r>
            <a:endParaRPr lang="en-US" dirty="0"/>
          </a:p>
        </p:txBody>
      </p:sp>
      <p:sp>
        <p:nvSpPr>
          <p:cNvPr id="33" name="Text Placeholder 21">
            <a:extLst>
              <a:ext uri="{FF2B5EF4-FFF2-40B4-BE49-F238E27FC236}">
                <a16:creationId xmlns:a16="http://schemas.microsoft.com/office/drawing/2014/main" id="{10E1C588-AA6F-DF49-B256-9029483F6883}"/>
              </a:ext>
            </a:extLst>
          </p:cNvPr>
          <p:cNvSpPr>
            <a:spLocks noGrp="1"/>
          </p:cNvSpPr>
          <p:nvPr>
            <p:ph type="body" sz="quarter" idx="14" hasCustomPrompt="1"/>
          </p:nvPr>
        </p:nvSpPr>
        <p:spPr>
          <a:xfrm>
            <a:off x="6739049" y="3922382"/>
            <a:ext cx="1590912" cy="614174"/>
          </a:xfrm>
          <a:prstGeom prst="rect">
            <a:avLst/>
          </a:prstGeom>
        </p:spPr>
        <p:txBody>
          <a:bodyPr lIns="0" tIns="0" rIns="0" bIns="0" anchor="b"/>
          <a:lstStyle>
            <a:lvl1pPr algn="l">
              <a:defRPr sz="36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4" name="Text Placeholder 21">
            <a:extLst>
              <a:ext uri="{FF2B5EF4-FFF2-40B4-BE49-F238E27FC236}">
                <a16:creationId xmlns:a16="http://schemas.microsoft.com/office/drawing/2014/main" id="{2D86BD91-7556-224F-AFD5-70F97C7D7BD3}"/>
              </a:ext>
            </a:extLst>
          </p:cNvPr>
          <p:cNvSpPr>
            <a:spLocks noGrp="1"/>
          </p:cNvSpPr>
          <p:nvPr>
            <p:ph type="body" sz="quarter" idx="30" hasCustomPrompt="1"/>
          </p:nvPr>
        </p:nvSpPr>
        <p:spPr>
          <a:xfrm>
            <a:off x="8448458" y="3933540"/>
            <a:ext cx="3237574" cy="603016"/>
          </a:xfrm>
          <a:prstGeom prst="rect">
            <a:avLst/>
          </a:prstGeom>
        </p:spPr>
        <p:txBody>
          <a:bodyPr lIns="0" tIns="0" rIns="0" bIns="0"/>
          <a:lstStyle>
            <a:lvl1pPr algn="l">
              <a:defRPr sz="1400" b="0" i="0">
                <a:solidFill>
                  <a:schemeClr val="tx1"/>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endParaRPr lang="en-US" dirty="0"/>
          </a:p>
        </p:txBody>
      </p:sp>
      <p:sp>
        <p:nvSpPr>
          <p:cNvPr id="35" name="Text Placeholder 21">
            <a:extLst>
              <a:ext uri="{FF2B5EF4-FFF2-40B4-BE49-F238E27FC236}">
                <a16:creationId xmlns:a16="http://schemas.microsoft.com/office/drawing/2014/main" id="{34600B74-E94F-1843-97D1-A8A416A6983A}"/>
              </a:ext>
            </a:extLst>
          </p:cNvPr>
          <p:cNvSpPr>
            <a:spLocks noGrp="1"/>
          </p:cNvSpPr>
          <p:nvPr>
            <p:ph type="body" sz="quarter" idx="31" hasCustomPrompt="1"/>
          </p:nvPr>
        </p:nvSpPr>
        <p:spPr>
          <a:xfrm>
            <a:off x="6739049" y="4734009"/>
            <a:ext cx="1590912" cy="614174"/>
          </a:xfrm>
          <a:prstGeom prst="rect">
            <a:avLst/>
          </a:prstGeom>
        </p:spPr>
        <p:txBody>
          <a:bodyPr lIns="0" tIns="0" rIns="0" bIns="0" anchor="b"/>
          <a:lstStyle>
            <a:lvl1pPr algn="l">
              <a:defRPr sz="36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6" name="Text Placeholder 21">
            <a:extLst>
              <a:ext uri="{FF2B5EF4-FFF2-40B4-BE49-F238E27FC236}">
                <a16:creationId xmlns:a16="http://schemas.microsoft.com/office/drawing/2014/main" id="{7A7A14B4-DCD2-3B4D-83C9-D237CF5FE310}"/>
              </a:ext>
            </a:extLst>
          </p:cNvPr>
          <p:cNvSpPr>
            <a:spLocks noGrp="1"/>
          </p:cNvSpPr>
          <p:nvPr>
            <p:ph type="body" sz="quarter" idx="32" hasCustomPrompt="1"/>
          </p:nvPr>
        </p:nvSpPr>
        <p:spPr>
          <a:xfrm>
            <a:off x="8448458" y="4745167"/>
            <a:ext cx="3237574" cy="603016"/>
          </a:xfrm>
          <a:prstGeom prst="rect">
            <a:avLst/>
          </a:prstGeom>
        </p:spPr>
        <p:txBody>
          <a:bodyPr lIns="0" tIns="0" rIns="0" bIns="0"/>
          <a:lstStyle>
            <a:lvl1pPr algn="l">
              <a:defRPr sz="1400" b="0" i="0">
                <a:solidFill>
                  <a:schemeClr val="tx1"/>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endParaRPr lang="en-US" dirty="0"/>
          </a:p>
        </p:txBody>
      </p:sp>
      <p:sp>
        <p:nvSpPr>
          <p:cNvPr id="37" name="Text Placeholder 21">
            <a:extLst>
              <a:ext uri="{FF2B5EF4-FFF2-40B4-BE49-F238E27FC236}">
                <a16:creationId xmlns:a16="http://schemas.microsoft.com/office/drawing/2014/main" id="{4058FC6A-ACA1-2448-845B-688F68B9C4F6}"/>
              </a:ext>
            </a:extLst>
          </p:cNvPr>
          <p:cNvSpPr>
            <a:spLocks noGrp="1"/>
          </p:cNvSpPr>
          <p:nvPr>
            <p:ph type="body" sz="quarter" idx="33" hasCustomPrompt="1"/>
          </p:nvPr>
        </p:nvSpPr>
        <p:spPr>
          <a:xfrm>
            <a:off x="6739049" y="5546718"/>
            <a:ext cx="1590912" cy="614174"/>
          </a:xfrm>
          <a:prstGeom prst="rect">
            <a:avLst/>
          </a:prstGeom>
        </p:spPr>
        <p:txBody>
          <a:bodyPr lIns="0" tIns="0" rIns="0" bIns="0" anchor="b"/>
          <a:lstStyle>
            <a:lvl1pPr algn="l">
              <a:defRPr sz="36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8" name="Text Placeholder 21">
            <a:extLst>
              <a:ext uri="{FF2B5EF4-FFF2-40B4-BE49-F238E27FC236}">
                <a16:creationId xmlns:a16="http://schemas.microsoft.com/office/drawing/2014/main" id="{4551FCE4-9927-084F-80F5-8480BAB2E13A}"/>
              </a:ext>
            </a:extLst>
          </p:cNvPr>
          <p:cNvSpPr>
            <a:spLocks noGrp="1"/>
          </p:cNvSpPr>
          <p:nvPr>
            <p:ph type="body" sz="quarter" idx="34" hasCustomPrompt="1"/>
          </p:nvPr>
        </p:nvSpPr>
        <p:spPr>
          <a:xfrm>
            <a:off x="8448458" y="5557876"/>
            <a:ext cx="3237574" cy="603016"/>
          </a:xfrm>
          <a:prstGeom prst="rect">
            <a:avLst/>
          </a:prstGeom>
        </p:spPr>
        <p:txBody>
          <a:bodyPr lIns="0" tIns="0" rIns="0" bIns="0"/>
          <a:lstStyle>
            <a:lvl1pPr algn="l">
              <a:defRPr sz="1400" b="0" i="0">
                <a:solidFill>
                  <a:schemeClr val="tx1"/>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endParaRPr lang="en-US" dirty="0"/>
          </a:p>
        </p:txBody>
      </p:sp>
      <p:sp>
        <p:nvSpPr>
          <p:cNvPr id="41" name="Slide Number Placeholder 7">
            <a:extLst>
              <a:ext uri="{FF2B5EF4-FFF2-40B4-BE49-F238E27FC236}">
                <a16:creationId xmlns:a16="http://schemas.microsoft.com/office/drawing/2014/main" id="{2B1878D6-C162-5D44-BE2C-D5B8CB2664C0}"/>
              </a:ext>
            </a:extLst>
          </p:cNvPr>
          <p:cNvSpPr>
            <a:spLocks noGrp="1"/>
          </p:cNvSpPr>
          <p:nvPr>
            <p:ph type="sldNum" sz="quarter" idx="50"/>
          </p:nvPr>
        </p:nvSpPr>
        <p:spPr>
          <a:xfrm>
            <a:off x="762000" y="6423660"/>
            <a:ext cx="365760" cy="365760"/>
          </a:xfrm>
        </p:spPr>
        <p:txBody>
          <a:bodyPr/>
          <a:lstStyle/>
          <a:p>
            <a:fld id="{345D60D9-5372-5F40-9443-0F9AE5BDC3C8}" type="slidenum">
              <a:rPr lang="en-US" smtClean="0"/>
              <a:pPr/>
              <a:t>‹#›</a:t>
            </a:fld>
            <a:endParaRPr lang="en-US" dirty="0"/>
          </a:p>
        </p:txBody>
      </p:sp>
      <p:sp>
        <p:nvSpPr>
          <p:cNvPr id="39" name="Footer Placeholder 4">
            <a:extLst>
              <a:ext uri="{FF2B5EF4-FFF2-40B4-BE49-F238E27FC236}">
                <a16:creationId xmlns:a16="http://schemas.microsoft.com/office/drawing/2014/main" id="{DC2CDA77-51D3-1146-9D61-01A506F7767B}"/>
              </a:ext>
            </a:extLst>
          </p:cNvPr>
          <p:cNvSpPr>
            <a:spLocks noGrp="1"/>
          </p:cNvSpPr>
          <p:nvPr>
            <p:ph type="ftr" sz="quarter" idx="11"/>
          </p:nvPr>
        </p:nvSpPr>
        <p:spPr>
          <a:xfrm>
            <a:off x="1127759" y="6423978"/>
            <a:ext cx="5745379" cy="365125"/>
          </a:xfrm>
        </p:spPr>
        <p:txBody>
          <a:bodyPr/>
          <a:lstStyle/>
          <a:p>
            <a:r>
              <a:rPr lang="en-US"/>
              <a:t>Copyright © 2023, Oracle and/or its affiliates</a:t>
            </a:r>
            <a:endParaRPr lang="en-US" dirty="0"/>
          </a:p>
        </p:txBody>
      </p:sp>
      <p:sp>
        <p:nvSpPr>
          <p:cNvPr id="30" name="Date Placeholder 2">
            <a:extLst>
              <a:ext uri="{FF2B5EF4-FFF2-40B4-BE49-F238E27FC236}">
                <a16:creationId xmlns:a16="http://schemas.microsoft.com/office/drawing/2014/main" id="{8B1DC083-E4BB-E847-86ED-D1267824D1A1}"/>
              </a:ext>
            </a:extLst>
          </p:cNvPr>
          <p:cNvSpPr>
            <a:spLocks noGrp="1"/>
          </p:cNvSpPr>
          <p:nvPr>
            <p:ph type="dt" sz="half" idx="10"/>
          </p:nvPr>
        </p:nvSpPr>
        <p:spPr>
          <a:xfrm>
            <a:off x="6873138" y="6425604"/>
            <a:ext cx="2743200" cy="363500"/>
          </a:xfrm>
        </p:spPr>
        <p:txBody>
          <a:bodyPr/>
          <a:lstStyle/>
          <a:p>
            <a:r>
              <a:rPr lang="en-IN"/>
              <a:t>[Date]</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1521003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Photo/Video_Logo_Stat_Sand_Pillar">
    <p:bg>
      <p:bgPr>
        <a:solidFill>
          <a:schemeClr val="bg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6096000" y="3429000"/>
            <a:ext cx="6096000" cy="3429000"/>
          </a:xfrm>
          <a:prstGeom prst="rect">
            <a:avLst/>
          </a:prstGeom>
          <a:solidFill>
            <a:srgbClr val="F1EF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userDrawn="1"/>
        </p:nvSpPr>
        <p:spPr>
          <a:xfrm>
            <a:off x="6105525" y="3438525"/>
            <a:ext cx="6096000" cy="3429000"/>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Oracle Logo">
            <a:extLst>
              <a:ext uri="{FF2B5EF4-FFF2-40B4-BE49-F238E27FC236}">
                <a16:creationId xmlns:a16="http://schemas.microsoft.com/office/drawing/2014/main" id="{8664173D-62C8-469C-AADD-4900978FBC54}"/>
              </a:ext>
            </a:extLst>
          </p:cNvPr>
          <p:cNvSpPr/>
          <p:nvPr userDrawn="1"/>
        </p:nvSpPr>
        <p:spPr>
          <a:xfrm>
            <a:off x="761994" y="74677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54" name="Title 1">
            <a:extLst>
              <a:ext uri="{FF2B5EF4-FFF2-40B4-BE49-F238E27FC236}">
                <a16:creationId xmlns:a16="http://schemas.microsoft.com/office/drawing/2014/main" id="{D6F6B094-856B-4CAE-966F-4AAA3069BB7C}"/>
              </a:ext>
            </a:extLst>
          </p:cNvPr>
          <p:cNvSpPr>
            <a:spLocks noGrp="1"/>
          </p:cNvSpPr>
          <p:nvPr>
            <p:ph type="title" hasCustomPrompt="1"/>
          </p:nvPr>
        </p:nvSpPr>
        <p:spPr>
          <a:xfrm>
            <a:off x="768875" y="1262063"/>
            <a:ext cx="4744029" cy="822960"/>
          </a:xfrm>
        </p:spPr>
        <p:txBody>
          <a:bodyPr/>
          <a:lstStyle>
            <a:lvl1pPr>
              <a:defRPr>
                <a:solidFill>
                  <a:schemeClr val="accent6"/>
                </a:solidFill>
              </a:defRPr>
            </a:lvl1pPr>
          </a:lstStyle>
          <a:p>
            <a:r>
              <a:rPr lang="en-US" dirty="0"/>
              <a:t>Click to edit title text styles</a:t>
            </a:r>
          </a:p>
        </p:txBody>
      </p:sp>
      <p:sp>
        <p:nvSpPr>
          <p:cNvPr id="55" name="Text Placeholder 21">
            <a:extLst>
              <a:ext uri="{FF2B5EF4-FFF2-40B4-BE49-F238E27FC236}">
                <a16:creationId xmlns:a16="http://schemas.microsoft.com/office/drawing/2014/main" id="{A30C6708-65CD-41C9-A7AB-8C0F9E78815E}"/>
              </a:ext>
            </a:extLst>
          </p:cNvPr>
          <p:cNvSpPr>
            <a:spLocks noGrp="1"/>
          </p:cNvSpPr>
          <p:nvPr>
            <p:ph type="body" sz="quarter" idx="51" hasCustomPrompt="1"/>
          </p:nvPr>
        </p:nvSpPr>
        <p:spPr>
          <a:xfrm>
            <a:off x="768875" y="2201983"/>
            <a:ext cx="4762530" cy="720907"/>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56" name="Text Placeholder 21">
            <a:extLst>
              <a:ext uri="{FF2B5EF4-FFF2-40B4-BE49-F238E27FC236}">
                <a16:creationId xmlns:a16="http://schemas.microsoft.com/office/drawing/2014/main" id="{47E0ADF9-B3CF-49B2-900E-B11D29FA0A5E}"/>
              </a:ext>
            </a:extLst>
          </p:cNvPr>
          <p:cNvSpPr>
            <a:spLocks noGrp="1"/>
          </p:cNvSpPr>
          <p:nvPr>
            <p:ph type="body" sz="quarter" idx="52" hasCustomPrompt="1"/>
          </p:nvPr>
        </p:nvSpPr>
        <p:spPr>
          <a:xfrm>
            <a:off x="768875" y="3154820"/>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57" name="Text Placeholder 21">
            <a:extLst>
              <a:ext uri="{FF2B5EF4-FFF2-40B4-BE49-F238E27FC236}">
                <a16:creationId xmlns:a16="http://schemas.microsoft.com/office/drawing/2014/main" id="{4015975A-B892-4A5B-99B9-C41322993637}"/>
              </a:ext>
            </a:extLst>
          </p:cNvPr>
          <p:cNvSpPr>
            <a:spLocks noGrp="1"/>
          </p:cNvSpPr>
          <p:nvPr>
            <p:ph type="body" sz="quarter" idx="53" hasCustomPrompt="1"/>
          </p:nvPr>
        </p:nvSpPr>
        <p:spPr>
          <a:xfrm>
            <a:off x="768875" y="339675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58" name="Text Placeholder 21">
            <a:extLst>
              <a:ext uri="{FF2B5EF4-FFF2-40B4-BE49-F238E27FC236}">
                <a16:creationId xmlns:a16="http://schemas.microsoft.com/office/drawing/2014/main" id="{8371319D-2DB2-4DF9-A107-AFDB3FA2EA00}"/>
              </a:ext>
            </a:extLst>
          </p:cNvPr>
          <p:cNvSpPr>
            <a:spLocks noGrp="1"/>
          </p:cNvSpPr>
          <p:nvPr>
            <p:ph type="body" sz="quarter" idx="54" hasCustomPrompt="1"/>
          </p:nvPr>
        </p:nvSpPr>
        <p:spPr>
          <a:xfrm>
            <a:off x="768875" y="4265999"/>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59" name="Text Placeholder 21">
            <a:extLst>
              <a:ext uri="{FF2B5EF4-FFF2-40B4-BE49-F238E27FC236}">
                <a16:creationId xmlns:a16="http://schemas.microsoft.com/office/drawing/2014/main" id="{69752535-97A9-4AA0-B13F-147BF159E187}"/>
              </a:ext>
            </a:extLst>
          </p:cNvPr>
          <p:cNvSpPr>
            <a:spLocks noGrp="1"/>
          </p:cNvSpPr>
          <p:nvPr>
            <p:ph type="body" sz="quarter" idx="35" hasCustomPrompt="1"/>
          </p:nvPr>
        </p:nvSpPr>
        <p:spPr>
          <a:xfrm>
            <a:off x="768875" y="4505719"/>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60" name="Text Placeholder 21">
            <a:extLst>
              <a:ext uri="{FF2B5EF4-FFF2-40B4-BE49-F238E27FC236}">
                <a16:creationId xmlns:a16="http://schemas.microsoft.com/office/drawing/2014/main" id="{247A1D13-453B-40D7-99E1-6F2CD6C03103}"/>
              </a:ext>
            </a:extLst>
          </p:cNvPr>
          <p:cNvSpPr>
            <a:spLocks noGrp="1"/>
          </p:cNvSpPr>
          <p:nvPr>
            <p:ph type="body" sz="quarter" idx="36" hasCustomPrompt="1"/>
          </p:nvPr>
        </p:nvSpPr>
        <p:spPr>
          <a:xfrm>
            <a:off x="768875" y="5320942"/>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61" name="Text Placeholder 21">
            <a:extLst>
              <a:ext uri="{FF2B5EF4-FFF2-40B4-BE49-F238E27FC236}">
                <a16:creationId xmlns:a16="http://schemas.microsoft.com/office/drawing/2014/main" id="{93B679BE-A0C4-481D-BB4E-626C9679D0E5}"/>
              </a:ext>
            </a:extLst>
          </p:cNvPr>
          <p:cNvSpPr>
            <a:spLocks noGrp="1"/>
          </p:cNvSpPr>
          <p:nvPr>
            <p:ph type="body" sz="quarter" idx="37" hasCustomPrompt="1"/>
          </p:nvPr>
        </p:nvSpPr>
        <p:spPr>
          <a:xfrm>
            <a:off x="768875" y="556066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10" name="Content Placeholder 9">
            <a:extLst>
              <a:ext uri="{FF2B5EF4-FFF2-40B4-BE49-F238E27FC236}">
                <a16:creationId xmlns:a16="http://schemas.microsoft.com/office/drawing/2014/main" id="{1D76B432-E77E-1E47-BE30-3F729C8CD911}"/>
              </a:ext>
            </a:extLst>
          </p:cNvPr>
          <p:cNvSpPr>
            <a:spLocks noGrp="1"/>
          </p:cNvSpPr>
          <p:nvPr>
            <p:ph sz="quarter" idx="23" hasCustomPrompt="1"/>
          </p:nvPr>
        </p:nvSpPr>
        <p:spPr>
          <a:xfrm>
            <a:off x="6109254" y="0"/>
            <a:ext cx="6082746" cy="3429000"/>
          </a:xfrm>
          <a:solidFill>
            <a:schemeClr val="tx1">
              <a:lumMod val="10000"/>
              <a:lumOff val="90000"/>
            </a:schemeClr>
          </a:solidFill>
        </p:spPr>
        <p:txBody>
          <a:bodyPr/>
          <a:lstStyle>
            <a:lvl1pPr>
              <a:defRPr sz="1400" b="0" i="0">
                <a:latin typeface="Oracle Sans Light" panose="020B0403020204020204" pitchFamily="34" charset="0"/>
                <a:cs typeface="Oracle Sans Light" panose="020B0403020204020204" pitchFamily="34" charset="0"/>
              </a:defRPr>
            </a:lvl1pPr>
          </a:lstStyle>
          <a:p>
            <a:pPr lvl="0"/>
            <a:r>
              <a:rPr lang="en-GB" dirty="0"/>
              <a:t>Picture/Video here</a:t>
            </a:r>
            <a:endParaRPr lang="en-US" dirty="0"/>
          </a:p>
        </p:txBody>
      </p:sp>
      <p:sp>
        <p:nvSpPr>
          <p:cNvPr id="33" name="Text Placeholder 21">
            <a:extLst>
              <a:ext uri="{FF2B5EF4-FFF2-40B4-BE49-F238E27FC236}">
                <a16:creationId xmlns:a16="http://schemas.microsoft.com/office/drawing/2014/main" id="{10E1C588-AA6F-DF49-B256-9029483F6883}"/>
              </a:ext>
            </a:extLst>
          </p:cNvPr>
          <p:cNvSpPr>
            <a:spLocks noGrp="1"/>
          </p:cNvSpPr>
          <p:nvPr>
            <p:ph type="body" sz="quarter" idx="14" hasCustomPrompt="1"/>
          </p:nvPr>
        </p:nvSpPr>
        <p:spPr>
          <a:xfrm>
            <a:off x="6739049" y="3922382"/>
            <a:ext cx="1590912" cy="614174"/>
          </a:xfrm>
          <a:prstGeom prst="rect">
            <a:avLst/>
          </a:prstGeom>
        </p:spPr>
        <p:txBody>
          <a:bodyPr lIns="0" tIns="0" rIns="0" bIns="0" anchor="b"/>
          <a:lstStyle>
            <a:lvl1pPr algn="l">
              <a:defRPr sz="36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4" name="Text Placeholder 21">
            <a:extLst>
              <a:ext uri="{FF2B5EF4-FFF2-40B4-BE49-F238E27FC236}">
                <a16:creationId xmlns:a16="http://schemas.microsoft.com/office/drawing/2014/main" id="{2D86BD91-7556-224F-AFD5-70F97C7D7BD3}"/>
              </a:ext>
            </a:extLst>
          </p:cNvPr>
          <p:cNvSpPr>
            <a:spLocks noGrp="1"/>
          </p:cNvSpPr>
          <p:nvPr>
            <p:ph type="body" sz="quarter" idx="30" hasCustomPrompt="1"/>
          </p:nvPr>
        </p:nvSpPr>
        <p:spPr>
          <a:xfrm>
            <a:off x="8448458" y="3933540"/>
            <a:ext cx="3237574" cy="603016"/>
          </a:xfrm>
          <a:prstGeom prst="rect">
            <a:avLst/>
          </a:prstGeom>
        </p:spPr>
        <p:txBody>
          <a:bodyPr lIns="0" tIns="0" rIns="0" bIns="0"/>
          <a:lstStyle>
            <a:lvl1pPr algn="l">
              <a:defRPr sz="1400" b="0" i="0">
                <a:solidFill>
                  <a:schemeClr val="tx1"/>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endParaRPr lang="en-US" dirty="0"/>
          </a:p>
        </p:txBody>
      </p:sp>
      <p:sp>
        <p:nvSpPr>
          <p:cNvPr id="35" name="Text Placeholder 21">
            <a:extLst>
              <a:ext uri="{FF2B5EF4-FFF2-40B4-BE49-F238E27FC236}">
                <a16:creationId xmlns:a16="http://schemas.microsoft.com/office/drawing/2014/main" id="{34600B74-E94F-1843-97D1-A8A416A6983A}"/>
              </a:ext>
            </a:extLst>
          </p:cNvPr>
          <p:cNvSpPr>
            <a:spLocks noGrp="1"/>
          </p:cNvSpPr>
          <p:nvPr>
            <p:ph type="body" sz="quarter" idx="31" hasCustomPrompt="1"/>
          </p:nvPr>
        </p:nvSpPr>
        <p:spPr>
          <a:xfrm>
            <a:off x="6739049" y="4734009"/>
            <a:ext cx="1590912" cy="614174"/>
          </a:xfrm>
          <a:prstGeom prst="rect">
            <a:avLst/>
          </a:prstGeom>
        </p:spPr>
        <p:txBody>
          <a:bodyPr lIns="0" tIns="0" rIns="0" bIns="0" anchor="b"/>
          <a:lstStyle>
            <a:lvl1pPr algn="l">
              <a:defRPr sz="36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6" name="Text Placeholder 21">
            <a:extLst>
              <a:ext uri="{FF2B5EF4-FFF2-40B4-BE49-F238E27FC236}">
                <a16:creationId xmlns:a16="http://schemas.microsoft.com/office/drawing/2014/main" id="{7A7A14B4-DCD2-3B4D-83C9-D237CF5FE310}"/>
              </a:ext>
            </a:extLst>
          </p:cNvPr>
          <p:cNvSpPr>
            <a:spLocks noGrp="1"/>
          </p:cNvSpPr>
          <p:nvPr>
            <p:ph type="body" sz="quarter" idx="32" hasCustomPrompt="1"/>
          </p:nvPr>
        </p:nvSpPr>
        <p:spPr>
          <a:xfrm>
            <a:off x="8448458" y="4745167"/>
            <a:ext cx="3237574" cy="603016"/>
          </a:xfrm>
          <a:prstGeom prst="rect">
            <a:avLst/>
          </a:prstGeom>
        </p:spPr>
        <p:txBody>
          <a:bodyPr lIns="0" tIns="0" rIns="0" bIns="0"/>
          <a:lstStyle>
            <a:lvl1pPr algn="l">
              <a:defRPr sz="1400" b="0" i="0">
                <a:solidFill>
                  <a:schemeClr val="tx1"/>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endParaRPr lang="en-US" dirty="0"/>
          </a:p>
        </p:txBody>
      </p:sp>
      <p:sp>
        <p:nvSpPr>
          <p:cNvPr id="37" name="Text Placeholder 21">
            <a:extLst>
              <a:ext uri="{FF2B5EF4-FFF2-40B4-BE49-F238E27FC236}">
                <a16:creationId xmlns:a16="http://schemas.microsoft.com/office/drawing/2014/main" id="{4058FC6A-ACA1-2448-845B-688F68B9C4F6}"/>
              </a:ext>
            </a:extLst>
          </p:cNvPr>
          <p:cNvSpPr>
            <a:spLocks noGrp="1"/>
          </p:cNvSpPr>
          <p:nvPr>
            <p:ph type="body" sz="quarter" idx="33" hasCustomPrompt="1"/>
          </p:nvPr>
        </p:nvSpPr>
        <p:spPr>
          <a:xfrm>
            <a:off x="6739049" y="5546718"/>
            <a:ext cx="1590912" cy="614174"/>
          </a:xfrm>
          <a:prstGeom prst="rect">
            <a:avLst/>
          </a:prstGeom>
        </p:spPr>
        <p:txBody>
          <a:bodyPr lIns="0" tIns="0" rIns="0" bIns="0" anchor="b"/>
          <a:lstStyle>
            <a:lvl1pPr algn="l">
              <a:defRPr sz="36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8" name="Text Placeholder 21">
            <a:extLst>
              <a:ext uri="{FF2B5EF4-FFF2-40B4-BE49-F238E27FC236}">
                <a16:creationId xmlns:a16="http://schemas.microsoft.com/office/drawing/2014/main" id="{4551FCE4-9927-084F-80F5-8480BAB2E13A}"/>
              </a:ext>
            </a:extLst>
          </p:cNvPr>
          <p:cNvSpPr>
            <a:spLocks noGrp="1"/>
          </p:cNvSpPr>
          <p:nvPr>
            <p:ph type="body" sz="quarter" idx="34" hasCustomPrompt="1"/>
          </p:nvPr>
        </p:nvSpPr>
        <p:spPr>
          <a:xfrm>
            <a:off x="8448458" y="5557876"/>
            <a:ext cx="3237574" cy="603016"/>
          </a:xfrm>
          <a:prstGeom prst="rect">
            <a:avLst/>
          </a:prstGeom>
        </p:spPr>
        <p:txBody>
          <a:bodyPr lIns="0" tIns="0" rIns="0" bIns="0"/>
          <a:lstStyle>
            <a:lvl1pPr algn="l">
              <a:defRPr sz="1400" b="0" i="0">
                <a:solidFill>
                  <a:schemeClr val="tx1"/>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endParaRPr lang="en-US" dirty="0"/>
          </a:p>
        </p:txBody>
      </p:sp>
      <p:sp>
        <p:nvSpPr>
          <p:cNvPr id="41" name="Slide Number Placeholder 7">
            <a:extLst>
              <a:ext uri="{FF2B5EF4-FFF2-40B4-BE49-F238E27FC236}">
                <a16:creationId xmlns:a16="http://schemas.microsoft.com/office/drawing/2014/main" id="{2B1878D6-C162-5D44-BE2C-D5B8CB2664C0}"/>
              </a:ext>
            </a:extLst>
          </p:cNvPr>
          <p:cNvSpPr>
            <a:spLocks noGrp="1"/>
          </p:cNvSpPr>
          <p:nvPr>
            <p:ph type="sldNum" sz="quarter" idx="50"/>
          </p:nvPr>
        </p:nvSpPr>
        <p:spPr>
          <a:xfrm>
            <a:off x="762000" y="6423660"/>
            <a:ext cx="365760" cy="365760"/>
          </a:xfrm>
        </p:spPr>
        <p:txBody>
          <a:bodyPr/>
          <a:lstStyle/>
          <a:p>
            <a:fld id="{345D60D9-5372-5F40-9443-0F9AE5BDC3C8}" type="slidenum">
              <a:rPr lang="en-US" smtClean="0"/>
              <a:pPr/>
              <a:t>‹#›</a:t>
            </a:fld>
            <a:endParaRPr lang="en-US" dirty="0"/>
          </a:p>
        </p:txBody>
      </p:sp>
      <p:sp>
        <p:nvSpPr>
          <p:cNvPr id="39" name="Footer Placeholder 4">
            <a:extLst>
              <a:ext uri="{FF2B5EF4-FFF2-40B4-BE49-F238E27FC236}">
                <a16:creationId xmlns:a16="http://schemas.microsoft.com/office/drawing/2014/main" id="{DC2CDA77-51D3-1146-9D61-01A506F7767B}"/>
              </a:ext>
            </a:extLst>
          </p:cNvPr>
          <p:cNvSpPr>
            <a:spLocks noGrp="1"/>
          </p:cNvSpPr>
          <p:nvPr>
            <p:ph type="ftr" sz="quarter" idx="11"/>
          </p:nvPr>
        </p:nvSpPr>
        <p:spPr>
          <a:xfrm>
            <a:off x="1127759" y="6423978"/>
            <a:ext cx="5745379" cy="365125"/>
          </a:xfrm>
        </p:spPr>
        <p:txBody>
          <a:bodyPr/>
          <a:lstStyle/>
          <a:p>
            <a:r>
              <a:rPr lang="en-US"/>
              <a:t>Copyright © 2023, Oracle and/or its affiliates</a:t>
            </a:r>
            <a:endParaRPr lang="en-US" dirty="0"/>
          </a:p>
        </p:txBody>
      </p:sp>
      <p:sp>
        <p:nvSpPr>
          <p:cNvPr id="30" name="Date Placeholder 2">
            <a:extLst>
              <a:ext uri="{FF2B5EF4-FFF2-40B4-BE49-F238E27FC236}">
                <a16:creationId xmlns:a16="http://schemas.microsoft.com/office/drawing/2014/main" id="{8B1DC083-E4BB-E847-86ED-D1267824D1A1}"/>
              </a:ext>
            </a:extLst>
          </p:cNvPr>
          <p:cNvSpPr>
            <a:spLocks noGrp="1"/>
          </p:cNvSpPr>
          <p:nvPr>
            <p:ph type="dt" sz="half" idx="10"/>
          </p:nvPr>
        </p:nvSpPr>
        <p:spPr>
          <a:xfrm>
            <a:off x="6873138" y="6425604"/>
            <a:ext cx="2743200" cy="363500"/>
          </a:xfrm>
        </p:spPr>
        <p:txBody>
          <a:bodyPr/>
          <a:lstStyle/>
          <a:p>
            <a:r>
              <a:rPr lang="en-IN"/>
              <a:t>[Date]</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1449902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Picture_Layout 2_2Partners_Pillar">
    <p:bg>
      <p:bgPr>
        <a:solidFill>
          <a:schemeClr val="bg2"/>
        </a:solidFill>
        <a:effectLst/>
      </p:bgPr>
    </p:bg>
    <p:spTree>
      <p:nvGrpSpPr>
        <p:cNvPr id="1" name=""/>
        <p:cNvGrpSpPr/>
        <p:nvPr/>
      </p:nvGrpSpPr>
      <p:grpSpPr>
        <a:xfrm>
          <a:off x="0" y="0"/>
          <a:ext cx="0" cy="0"/>
          <a:chOff x="0" y="0"/>
          <a:chExt cx="0" cy="0"/>
        </a:xfrm>
      </p:grpSpPr>
      <p:sp>
        <p:nvSpPr>
          <p:cNvPr id="42" name="Oracle Logo">
            <a:extLst>
              <a:ext uri="{FF2B5EF4-FFF2-40B4-BE49-F238E27FC236}">
                <a16:creationId xmlns:a16="http://schemas.microsoft.com/office/drawing/2014/main" id="{6ACF4656-FE65-47F3-BC4F-D13CF2DE0703}"/>
              </a:ext>
            </a:extLst>
          </p:cNvPr>
          <p:cNvSpPr/>
          <p:nvPr userDrawn="1"/>
        </p:nvSpPr>
        <p:spPr>
          <a:xfrm>
            <a:off x="761994" y="107062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43" name="Plus Sign">
            <a:extLst>
              <a:ext uri="{FF2B5EF4-FFF2-40B4-BE49-F238E27FC236}">
                <a16:creationId xmlns:a16="http://schemas.microsoft.com/office/drawing/2014/main" id="{9F14850F-ADD2-4B47-B991-4FB4F659BB5B}"/>
              </a:ext>
            </a:extLst>
          </p:cNvPr>
          <p:cNvSpPr txBox="1"/>
          <p:nvPr userDrawn="1"/>
        </p:nvSpPr>
        <p:spPr>
          <a:xfrm>
            <a:off x="1983598" y="92835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44" name="Content Placeholder 7">
            <a:extLst>
              <a:ext uri="{FF2B5EF4-FFF2-40B4-BE49-F238E27FC236}">
                <a16:creationId xmlns:a16="http://schemas.microsoft.com/office/drawing/2014/main" id="{F7D1E3B5-B36F-409A-A1BD-F1BBAD81E13C}"/>
              </a:ext>
            </a:extLst>
          </p:cNvPr>
          <p:cNvSpPr>
            <a:spLocks noGrp="1"/>
          </p:cNvSpPr>
          <p:nvPr>
            <p:ph sz="quarter" idx="29" hasCustomPrompt="1"/>
          </p:nvPr>
        </p:nvSpPr>
        <p:spPr>
          <a:xfrm>
            <a:off x="2451100" y="88582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45" name="Plus Sign">
            <a:extLst>
              <a:ext uri="{FF2B5EF4-FFF2-40B4-BE49-F238E27FC236}">
                <a16:creationId xmlns:a16="http://schemas.microsoft.com/office/drawing/2014/main" id="{68A511C4-6328-4EF9-8B20-34315F490F67}"/>
              </a:ext>
              <a:ext uri="{C183D7F6-B498-43B3-948B-1728B52AA6E4}">
                <adec:decorative xmlns:adec="http://schemas.microsoft.com/office/drawing/2017/decorative" val="0"/>
              </a:ext>
            </a:extLst>
          </p:cNvPr>
          <p:cNvSpPr txBox="1"/>
          <p:nvPr userDrawn="1"/>
        </p:nvSpPr>
        <p:spPr>
          <a:xfrm>
            <a:off x="3808218" y="92835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46" name="Content Placeholder 7">
            <a:extLst>
              <a:ext uri="{FF2B5EF4-FFF2-40B4-BE49-F238E27FC236}">
                <a16:creationId xmlns:a16="http://schemas.microsoft.com/office/drawing/2014/main" id="{3B057D54-F31F-43D3-B28D-FE458256FCA3}"/>
              </a:ext>
            </a:extLst>
          </p:cNvPr>
          <p:cNvSpPr>
            <a:spLocks noGrp="1"/>
          </p:cNvSpPr>
          <p:nvPr>
            <p:ph sz="quarter" idx="30" hasCustomPrompt="1"/>
          </p:nvPr>
        </p:nvSpPr>
        <p:spPr>
          <a:xfrm>
            <a:off x="4270375" y="88582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33" name="Title 1">
            <a:extLst>
              <a:ext uri="{FF2B5EF4-FFF2-40B4-BE49-F238E27FC236}">
                <a16:creationId xmlns:a16="http://schemas.microsoft.com/office/drawing/2014/main" id="{237BB7D5-47DC-42AB-9DE3-AD2375DE900D}"/>
              </a:ext>
            </a:extLst>
          </p:cNvPr>
          <p:cNvSpPr>
            <a:spLocks noGrp="1"/>
          </p:cNvSpPr>
          <p:nvPr>
            <p:ph type="title" hasCustomPrompt="1"/>
          </p:nvPr>
        </p:nvSpPr>
        <p:spPr>
          <a:xfrm>
            <a:off x="768689" y="1560233"/>
            <a:ext cx="4744029" cy="822960"/>
          </a:xfrm>
        </p:spPr>
        <p:txBody>
          <a:bodyPr/>
          <a:lstStyle>
            <a:lvl1pPr>
              <a:defRPr>
                <a:solidFill>
                  <a:schemeClr val="accent6"/>
                </a:solidFill>
              </a:defRPr>
            </a:lvl1pPr>
          </a:lstStyle>
          <a:p>
            <a:r>
              <a:rPr lang="en-US" dirty="0"/>
              <a:t>Click to edit title text styles</a:t>
            </a:r>
          </a:p>
        </p:txBody>
      </p:sp>
      <p:sp>
        <p:nvSpPr>
          <p:cNvPr id="31" name="Text Placeholder 21">
            <a:extLst>
              <a:ext uri="{FF2B5EF4-FFF2-40B4-BE49-F238E27FC236}">
                <a16:creationId xmlns:a16="http://schemas.microsoft.com/office/drawing/2014/main" id="{98D8BA8B-7BAF-A644-A786-2A60014D28E7}"/>
              </a:ext>
            </a:extLst>
          </p:cNvPr>
          <p:cNvSpPr>
            <a:spLocks noGrp="1"/>
          </p:cNvSpPr>
          <p:nvPr userDrawn="1">
            <p:ph type="body" sz="quarter" idx="24" hasCustomPrompt="1"/>
          </p:nvPr>
        </p:nvSpPr>
        <p:spPr>
          <a:xfrm>
            <a:off x="768689" y="2567961"/>
            <a:ext cx="4762530" cy="1972453"/>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 </a:t>
            </a:r>
            <a:r>
              <a:rPr lang="en-IN" dirty="0" err="1"/>
              <a:t>laboris</a:t>
            </a:r>
            <a:r>
              <a:rPr lang="en-IN" dirty="0"/>
              <a:t> nisi </a:t>
            </a:r>
            <a:r>
              <a:rPr lang="en-IN" dirty="0" err="1"/>
              <a:t>ut</a:t>
            </a:r>
            <a:r>
              <a:rPr lang="en-IN" dirty="0"/>
              <a:t> </a:t>
            </a:r>
            <a:r>
              <a:rPr lang="en-IN" dirty="0" err="1"/>
              <a:t>aliquip</a:t>
            </a:r>
            <a:r>
              <a:rPr lang="en-IN" dirty="0"/>
              <a:t> ex </a:t>
            </a:r>
            <a:r>
              <a:rPr lang="en-IN" dirty="0" err="1"/>
              <a:t>ea</a:t>
            </a:r>
            <a:r>
              <a:rPr lang="en-IN" dirty="0"/>
              <a:t> </a:t>
            </a:r>
            <a:r>
              <a:rPr lang="en-IN" dirty="0" err="1"/>
              <a:t>commodo</a:t>
            </a:r>
            <a:r>
              <a:rPr lang="en-IN" dirty="0"/>
              <a:t> </a:t>
            </a:r>
            <a:r>
              <a:rPr lang="en-IN" dirty="0" err="1"/>
              <a:t>consequat</a:t>
            </a:r>
            <a:r>
              <a:rPr lang="en-IN" dirty="0"/>
              <a:t>. Duis </a:t>
            </a:r>
            <a:r>
              <a:rPr lang="en-IN" dirty="0" err="1"/>
              <a:t>aute</a:t>
            </a:r>
            <a:r>
              <a:rPr lang="en-IN" dirty="0"/>
              <a:t> </a:t>
            </a:r>
            <a:r>
              <a:rPr lang="en-IN" dirty="0" err="1"/>
              <a:t>irure</a:t>
            </a:r>
            <a:r>
              <a:rPr lang="en-IN" dirty="0"/>
              <a:t> </a:t>
            </a:r>
            <a:r>
              <a:rPr lang="en-IN" dirty="0" err="1"/>
              <a:t>dolor</a:t>
            </a:r>
            <a:r>
              <a:rPr lang="en-IN" dirty="0"/>
              <a:t> in </a:t>
            </a:r>
            <a:r>
              <a:rPr lang="en-IN" dirty="0" err="1"/>
              <a:t>reprehenderit</a:t>
            </a:r>
            <a:r>
              <a:rPr lang="en-IN" dirty="0"/>
              <a:t> in </a:t>
            </a:r>
            <a:r>
              <a:rPr lang="en-IN" dirty="0" err="1"/>
              <a:t>voluptate</a:t>
            </a:r>
            <a:r>
              <a:rPr lang="en-IN" dirty="0"/>
              <a:t> </a:t>
            </a:r>
            <a:r>
              <a:rPr lang="en-IN" dirty="0" err="1"/>
              <a:t>velit</a:t>
            </a:r>
            <a:r>
              <a:rPr lang="en-IN" dirty="0"/>
              <a:t> </a:t>
            </a:r>
            <a:r>
              <a:rPr lang="en-IN" dirty="0" err="1"/>
              <a:t>esse</a:t>
            </a:r>
            <a:r>
              <a:rPr lang="en-IN" dirty="0"/>
              <a:t> </a:t>
            </a:r>
            <a:r>
              <a:rPr lang="en-IN" dirty="0" err="1"/>
              <a:t>cillum</a:t>
            </a:r>
            <a:r>
              <a:rPr lang="en-IN" dirty="0"/>
              <a:t> dolore </a:t>
            </a:r>
            <a:r>
              <a:rPr lang="en-IN" dirty="0" err="1"/>
              <a:t>eu</a:t>
            </a:r>
            <a:r>
              <a:rPr lang="en-IN" dirty="0"/>
              <a:t> </a:t>
            </a:r>
            <a:r>
              <a:rPr lang="en-IN" dirty="0" err="1"/>
              <a:t>fugiat</a:t>
            </a:r>
            <a:r>
              <a:rPr lang="en-IN" dirty="0"/>
              <a:t> </a:t>
            </a:r>
            <a:r>
              <a:rPr lang="en-IN" dirty="0" err="1"/>
              <a:t>nulla</a:t>
            </a:r>
            <a:r>
              <a:rPr lang="en-IN" dirty="0"/>
              <a:t> </a:t>
            </a:r>
            <a:r>
              <a:rPr lang="en-IN" dirty="0" err="1"/>
              <a:t>pariatur</a:t>
            </a:r>
            <a:r>
              <a:rPr lang="en-IN" dirty="0"/>
              <a:t>. </a:t>
            </a:r>
            <a:r>
              <a:rPr lang="en-IN" dirty="0" err="1"/>
              <a:t>Excepteur</a:t>
            </a:r>
            <a:r>
              <a:rPr lang="en-IN" dirty="0"/>
              <a:t> </a:t>
            </a:r>
            <a:r>
              <a:rPr lang="en-IN" dirty="0" err="1"/>
              <a:t>sint</a:t>
            </a:r>
            <a:r>
              <a:rPr lang="en-IN" dirty="0"/>
              <a:t> </a:t>
            </a:r>
            <a:r>
              <a:rPr lang="en-IN" dirty="0" err="1"/>
              <a:t>occaecat</a:t>
            </a:r>
            <a:r>
              <a:rPr lang="en-IN" dirty="0"/>
              <a:t> </a:t>
            </a:r>
            <a:r>
              <a:rPr lang="en-IN" dirty="0" err="1"/>
              <a:t>cupidatat</a:t>
            </a:r>
            <a:r>
              <a:rPr lang="en-IN" dirty="0"/>
              <a:t> non </a:t>
            </a:r>
            <a:r>
              <a:rPr lang="en-IN" dirty="0" err="1"/>
              <a:t>proident</a:t>
            </a:r>
            <a:r>
              <a:rPr lang="en-IN" dirty="0"/>
              <a:t>, sunt in culpa qui </a:t>
            </a:r>
            <a:r>
              <a:rPr lang="en-IN" dirty="0" err="1"/>
              <a:t>officia</a:t>
            </a:r>
            <a:r>
              <a:rPr lang="en-IN" dirty="0"/>
              <a:t> </a:t>
            </a:r>
            <a:r>
              <a:rPr lang="en-IN" dirty="0" err="1"/>
              <a:t>deserunt</a:t>
            </a:r>
            <a:r>
              <a:rPr lang="en-IN" dirty="0"/>
              <a:t> </a:t>
            </a:r>
            <a:r>
              <a:rPr lang="en-IN" dirty="0" err="1"/>
              <a:t>mollit</a:t>
            </a:r>
            <a:r>
              <a:rPr lang="en-IN" dirty="0"/>
              <a:t> </a:t>
            </a:r>
            <a:r>
              <a:rPr lang="en-IN" dirty="0" err="1"/>
              <a:t>anim</a:t>
            </a:r>
            <a:r>
              <a:rPr lang="en-IN" dirty="0"/>
              <a:t> id </a:t>
            </a:r>
            <a:r>
              <a:rPr lang="en-IN" dirty="0" err="1"/>
              <a:t>est</a:t>
            </a:r>
            <a:r>
              <a:rPr lang="en-IN" dirty="0"/>
              <a:t> </a:t>
            </a:r>
            <a:r>
              <a:rPr lang="en-IN" dirty="0" err="1"/>
              <a:t>laborum</a:t>
            </a:r>
            <a:r>
              <a:rPr lang="en-IN" dirty="0"/>
              <a:t>.</a:t>
            </a:r>
            <a:endParaRPr lang="en-US" dirty="0"/>
          </a:p>
        </p:txBody>
      </p:sp>
      <p:sp>
        <p:nvSpPr>
          <p:cNvPr id="20" name="Text Placeholder 21">
            <a:extLst>
              <a:ext uri="{FF2B5EF4-FFF2-40B4-BE49-F238E27FC236}">
                <a16:creationId xmlns:a16="http://schemas.microsoft.com/office/drawing/2014/main" id="{A0AC37A5-EC5C-DE42-9F92-5A737E5E234C}"/>
              </a:ext>
            </a:extLst>
          </p:cNvPr>
          <p:cNvSpPr>
            <a:spLocks noGrp="1"/>
          </p:cNvSpPr>
          <p:nvPr userDrawn="1">
            <p:ph type="body" sz="quarter" idx="15" hasCustomPrompt="1"/>
          </p:nvPr>
        </p:nvSpPr>
        <p:spPr>
          <a:xfrm>
            <a:off x="768689" y="4983705"/>
            <a:ext cx="1416645"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24" name="Text Placeholder 21">
            <a:extLst>
              <a:ext uri="{FF2B5EF4-FFF2-40B4-BE49-F238E27FC236}">
                <a16:creationId xmlns:a16="http://schemas.microsoft.com/office/drawing/2014/main" id="{EA839CBE-095D-1A41-ACFA-EF340697AD81}"/>
              </a:ext>
            </a:extLst>
          </p:cNvPr>
          <p:cNvSpPr>
            <a:spLocks noGrp="1"/>
          </p:cNvSpPr>
          <p:nvPr userDrawn="1">
            <p:ph type="body" sz="quarter" idx="16" hasCustomPrompt="1"/>
          </p:nvPr>
        </p:nvSpPr>
        <p:spPr>
          <a:xfrm>
            <a:off x="768689" y="5678822"/>
            <a:ext cx="1416645"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cxnSp>
        <p:nvCxnSpPr>
          <p:cNvPr id="38" name="Straight Connector 37">
            <a:extLst>
              <a:ext uri="{FF2B5EF4-FFF2-40B4-BE49-F238E27FC236}">
                <a16:creationId xmlns:a16="http://schemas.microsoft.com/office/drawing/2014/main" id="{980D3F6E-FB50-D047-B3AA-3337486E3E6C}"/>
              </a:ext>
              <a:ext uri="{C183D7F6-B498-43B3-948B-1728B52AA6E4}">
                <adec:decorative xmlns:adec="http://schemas.microsoft.com/office/drawing/2017/decorative" val="1"/>
              </a:ext>
            </a:extLst>
          </p:cNvPr>
          <p:cNvCxnSpPr/>
          <p:nvPr userDrawn="1"/>
        </p:nvCxnSpPr>
        <p:spPr>
          <a:xfrm flipH="1">
            <a:off x="229766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6" name="Text Placeholder 21">
            <a:extLst>
              <a:ext uri="{FF2B5EF4-FFF2-40B4-BE49-F238E27FC236}">
                <a16:creationId xmlns:a16="http://schemas.microsoft.com/office/drawing/2014/main" id="{17B15C0E-9DE7-7E40-ACA3-5AB0BD52383A}"/>
              </a:ext>
            </a:extLst>
          </p:cNvPr>
          <p:cNvSpPr>
            <a:spLocks noGrp="1"/>
          </p:cNvSpPr>
          <p:nvPr userDrawn="1">
            <p:ph type="body" sz="quarter" idx="17" hasCustomPrompt="1"/>
          </p:nvPr>
        </p:nvSpPr>
        <p:spPr>
          <a:xfrm>
            <a:off x="2416846" y="4983705"/>
            <a:ext cx="1414400"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0" name="Text Placeholder 21">
            <a:extLst>
              <a:ext uri="{FF2B5EF4-FFF2-40B4-BE49-F238E27FC236}">
                <a16:creationId xmlns:a16="http://schemas.microsoft.com/office/drawing/2014/main" id="{26621886-B31D-1C42-9385-7A61B9924DB6}"/>
              </a:ext>
            </a:extLst>
          </p:cNvPr>
          <p:cNvSpPr>
            <a:spLocks noGrp="1"/>
          </p:cNvSpPr>
          <p:nvPr userDrawn="1">
            <p:ph type="body" sz="quarter" idx="18" hasCustomPrompt="1"/>
          </p:nvPr>
        </p:nvSpPr>
        <p:spPr>
          <a:xfrm>
            <a:off x="2416846" y="5678822"/>
            <a:ext cx="1414400"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dirty="0"/>
              <a:t>Text under stat goes here</a:t>
            </a:r>
            <a:endParaRPr lang="en-US" dirty="0"/>
          </a:p>
        </p:txBody>
      </p:sp>
      <p:cxnSp>
        <p:nvCxnSpPr>
          <p:cNvPr id="39" name="Straight Connector 38">
            <a:extLst>
              <a:ext uri="{FF2B5EF4-FFF2-40B4-BE49-F238E27FC236}">
                <a16:creationId xmlns:a16="http://schemas.microsoft.com/office/drawing/2014/main" id="{5D768DDB-645A-4C47-AAF0-D4138A9142A6}"/>
              </a:ext>
              <a:ext uri="{C183D7F6-B498-43B3-948B-1728B52AA6E4}">
                <adec:decorative xmlns:adec="http://schemas.microsoft.com/office/drawing/2017/decorative" val="1"/>
              </a:ext>
            </a:extLst>
          </p:cNvPr>
          <p:cNvCxnSpPr/>
          <p:nvPr userDrawn="1"/>
        </p:nvCxnSpPr>
        <p:spPr>
          <a:xfrm flipH="1">
            <a:off x="394358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36" name="Text Placeholder 21">
            <a:extLst>
              <a:ext uri="{FF2B5EF4-FFF2-40B4-BE49-F238E27FC236}">
                <a16:creationId xmlns:a16="http://schemas.microsoft.com/office/drawing/2014/main" id="{A221C3B3-AB49-7C4F-8A95-00B1DD292200}"/>
              </a:ext>
            </a:extLst>
          </p:cNvPr>
          <p:cNvSpPr>
            <a:spLocks noGrp="1"/>
          </p:cNvSpPr>
          <p:nvPr userDrawn="1">
            <p:ph type="body" sz="quarter" idx="19" hasCustomPrompt="1"/>
          </p:nvPr>
        </p:nvSpPr>
        <p:spPr>
          <a:xfrm>
            <a:off x="4065003" y="4983705"/>
            <a:ext cx="1574324"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7" name="Text Placeholder 21">
            <a:extLst>
              <a:ext uri="{FF2B5EF4-FFF2-40B4-BE49-F238E27FC236}">
                <a16:creationId xmlns:a16="http://schemas.microsoft.com/office/drawing/2014/main" id="{1D32F6D8-35A0-3A40-ADF1-7902941C93F7}"/>
              </a:ext>
            </a:extLst>
          </p:cNvPr>
          <p:cNvSpPr>
            <a:spLocks noGrp="1"/>
          </p:cNvSpPr>
          <p:nvPr userDrawn="1">
            <p:ph type="body" sz="quarter" idx="25" hasCustomPrompt="1"/>
          </p:nvPr>
        </p:nvSpPr>
        <p:spPr>
          <a:xfrm>
            <a:off x="4065003" y="5678822"/>
            <a:ext cx="1574324"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sp>
        <p:nvSpPr>
          <p:cNvPr id="18" name="Picture Placeholder 17">
            <a:extLst>
              <a:ext uri="{FF2B5EF4-FFF2-40B4-BE49-F238E27FC236}">
                <a16:creationId xmlns:a16="http://schemas.microsoft.com/office/drawing/2014/main" id="{BB55E146-CDC2-714E-AEDA-21D37E508E28}"/>
              </a:ext>
            </a:extLst>
          </p:cNvPr>
          <p:cNvSpPr>
            <a:spLocks noGrp="1"/>
          </p:cNvSpPr>
          <p:nvPr userDrawn="1">
            <p:ph type="pic" sz="quarter" idx="11"/>
          </p:nvPr>
        </p:nvSpPr>
        <p:spPr>
          <a:xfrm>
            <a:off x="6096000" y="0"/>
            <a:ext cx="6096000" cy="6858000"/>
          </a:xfrm>
          <a:solidFill>
            <a:schemeClr val="tx1">
              <a:lumMod val="10000"/>
              <a:lumOff val="90000"/>
            </a:schemeClr>
          </a:solidFill>
        </p:spPr>
        <p:txBody>
          <a:bodyPr lIns="72000" tIns="72000" rIns="0"/>
          <a:lstStyle>
            <a:lvl1pPr>
              <a:defRPr sz="1400" b="0" i="0">
                <a:latin typeface="Oracle Sans Light" panose="020B0403020204020204" pitchFamily="34" charset="0"/>
                <a:cs typeface="Oracle Sans Light" panose="020B0403020204020204" pitchFamily="34" charset="0"/>
              </a:defRPr>
            </a:lvl1pPr>
          </a:lstStyle>
          <a:p>
            <a:r>
              <a:rPr lang="en-GB"/>
              <a:t>Click icon to add picture</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23" name="Slide Number Placeholder 7">
            <a:extLst>
              <a:ext uri="{FF2B5EF4-FFF2-40B4-BE49-F238E27FC236}">
                <a16:creationId xmlns:a16="http://schemas.microsoft.com/office/drawing/2014/main" id="{642B96AE-B6D8-C949-AEE0-2A6B22F0E38E}"/>
              </a:ext>
            </a:extLst>
          </p:cNvPr>
          <p:cNvSpPr>
            <a:spLocks noGrp="1"/>
          </p:cNvSpPr>
          <p:nvPr userDrawn="1">
            <p:ph type="sldNum" sz="quarter" idx="27"/>
          </p:nvPr>
        </p:nvSpPr>
        <p:spPr>
          <a:xfrm>
            <a:off x="762000" y="6423660"/>
            <a:ext cx="365760" cy="365760"/>
          </a:xfrm>
        </p:spPr>
        <p:txBody>
          <a:bodyPr/>
          <a:lstStyle/>
          <a:p>
            <a:fld id="{345D60D9-5372-5F40-9443-0F9AE5BDC3C8}" type="slidenum">
              <a:rPr lang="en-US" smtClean="0"/>
              <a:pPr/>
              <a:t>‹#›</a:t>
            </a:fld>
            <a:endParaRPr lang="en-US" dirty="0"/>
          </a:p>
        </p:txBody>
      </p:sp>
      <p:sp>
        <p:nvSpPr>
          <p:cNvPr id="22" name="Footer Placeholder 4">
            <a:extLst>
              <a:ext uri="{FF2B5EF4-FFF2-40B4-BE49-F238E27FC236}">
                <a16:creationId xmlns:a16="http://schemas.microsoft.com/office/drawing/2014/main" id="{7D20A5F4-1858-514C-AF3A-A5B6D1C379D9}"/>
              </a:ext>
            </a:extLst>
          </p:cNvPr>
          <p:cNvSpPr>
            <a:spLocks noGrp="1"/>
          </p:cNvSpPr>
          <p:nvPr userDrawn="1">
            <p:ph type="ftr" sz="quarter" idx="26"/>
          </p:nvPr>
        </p:nvSpPr>
        <p:spPr>
          <a:xfrm>
            <a:off x="1127759" y="6423978"/>
            <a:ext cx="5745379" cy="365125"/>
          </a:xfrm>
        </p:spPr>
        <p:txBody>
          <a:bodyPr/>
          <a:lstStyle/>
          <a:p>
            <a:r>
              <a:rPr lang="en-US"/>
              <a:t>Copyright © 2023, Oracle and/or its affiliates</a:t>
            </a:r>
            <a:endParaRPr lang="en-US" dirty="0"/>
          </a:p>
        </p:txBody>
      </p:sp>
      <p:sp>
        <p:nvSpPr>
          <p:cNvPr id="21" name="Date Placeholder 2">
            <a:extLst>
              <a:ext uri="{FF2B5EF4-FFF2-40B4-BE49-F238E27FC236}">
                <a16:creationId xmlns:a16="http://schemas.microsoft.com/office/drawing/2014/main" id="{7D9248A2-FCE5-844D-8111-EA006AD8E6CF}"/>
              </a:ext>
            </a:extLst>
          </p:cNvPr>
          <p:cNvSpPr>
            <a:spLocks noGrp="1"/>
          </p:cNvSpPr>
          <p:nvPr userDrawn="1">
            <p:ph type="dt" sz="half" idx="10"/>
          </p:nvPr>
        </p:nvSpPr>
        <p:spPr>
          <a:xfrm>
            <a:off x="6873138" y="6425604"/>
            <a:ext cx="2743200" cy="363500"/>
          </a:xfrm>
        </p:spPr>
        <p:txBody>
          <a:bodyPr/>
          <a:lstStyle/>
          <a:p>
            <a:r>
              <a:rPr lang="en-IN"/>
              <a:t>[Date]</a:t>
            </a:r>
            <a:endParaRPr lang="en-US" dirty="0"/>
          </a:p>
        </p:txBody>
      </p:sp>
    </p:spTree>
    <p:extLst>
      <p:ext uri="{BB962C8B-B14F-4D97-AF65-F5344CB8AC3E}">
        <p14:creationId xmlns:p14="http://schemas.microsoft.com/office/powerpoint/2010/main" val="365553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p:cSld name="Light - Data Texture 19 Blank">
    <p:bg>
      <p:bgPr>
        <a:solidFill>
          <a:srgbClr val="F1EFED">
            <a:alpha val="60000"/>
          </a:srgbClr>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57712D2-1637-4940-A323-42EBA61AD5BE}"/>
              </a:ext>
              <a:ext uri="{C183D7F6-B498-43B3-948B-1728B52AA6E4}">
                <adec:decorative xmlns:adec="http://schemas.microsoft.com/office/drawing/2017/decorative" val="1"/>
              </a:ext>
            </a:extLst>
          </p:cNvPr>
          <p:cNvPicPr>
            <a:picLocks noChangeAspect="1"/>
          </p:cNvPicPr>
          <p:nvPr userDrawn="1"/>
        </p:nvPicPr>
        <p:blipFill>
          <a:blip r:embed="rId2">
            <a:alphaModFix amt="30000"/>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12" name="OTag">
            <a:extLst>
              <a:ext uri="{FF2B5EF4-FFF2-40B4-BE49-F238E27FC236}">
                <a16:creationId xmlns:a16="http://schemas.microsoft.com/office/drawing/2014/main" id="{F4939B61-9B7E-A240-8CE9-7E014F78E016}"/>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3" name="Date Placeholder 2">
            <a:extLst>
              <a:ext uri="{FF2B5EF4-FFF2-40B4-BE49-F238E27FC236}">
                <a16:creationId xmlns:a16="http://schemas.microsoft.com/office/drawing/2014/main" id="{34BA956C-AFD4-4D95-9304-BB81E2E12CC5}"/>
              </a:ext>
            </a:extLst>
          </p:cNvPr>
          <p:cNvSpPr>
            <a:spLocks noGrp="1"/>
          </p:cNvSpPr>
          <p:nvPr>
            <p:ph type="dt" sz="half" idx="10"/>
          </p:nvPr>
        </p:nvSpPr>
        <p:spPr/>
        <p:txBody>
          <a:bodyPr/>
          <a:lstStyle/>
          <a:p>
            <a:r>
              <a:rPr lang="en-IN"/>
              <a:t>[Date]</a:t>
            </a:r>
            <a:endParaRPr lang="en-US" dirty="0"/>
          </a:p>
        </p:txBody>
      </p:sp>
      <p:sp>
        <p:nvSpPr>
          <p:cNvPr id="5" name="Footer Placeholder 4">
            <a:extLst>
              <a:ext uri="{FF2B5EF4-FFF2-40B4-BE49-F238E27FC236}">
                <a16:creationId xmlns:a16="http://schemas.microsoft.com/office/drawing/2014/main" id="{C49782E6-C6D7-4588-8CDE-8BB252C535B1}"/>
              </a:ext>
            </a:extLst>
          </p:cNvPr>
          <p:cNvSpPr>
            <a:spLocks noGrp="1"/>
          </p:cNvSpPr>
          <p:nvPr>
            <p:ph type="ftr" sz="quarter" idx="11"/>
          </p:nvPr>
        </p:nvSpPr>
        <p:spPr/>
        <p:txBody>
          <a:bodyPr/>
          <a:lstStyle/>
          <a:p>
            <a:r>
              <a:rPr lang="en-US"/>
              <a:t>Copyright © 2023, Oracle and/or its affiliates</a:t>
            </a:r>
            <a:endParaRPr lang="en-US" dirty="0"/>
          </a:p>
        </p:txBody>
      </p:sp>
      <p:sp>
        <p:nvSpPr>
          <p:cNvPr id="8" name="Slide Number Placeholder 7">
            <a:extLst>
              <a:ext uri="{FF2B5EF4-FFF2-40B4-BE49-F238E27FC236}">
                <a16:creationId xmlns:a16="http://schemas.microsoft.com/office/drawing/2014/main" id="{7AD6286E-40B3-4954-877E-F88E2191B41D}"/>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19927958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Picture_Layout_Partner_Pillar">
    <p:bg>
      <p:bgPr>
        <a:solidFill>
          <a:schemeClr val="bg2"/>
        </a:solidFill>
        <a:effectLst/>
      </p:bgPr>
    </p:bg>
    <p:spTree>
      <p:nvGrpSpPr>
        <p:cNvPr id="1" name=""/>
        <p:cNvGrpSpPr/>
        <p:nvPr/>
      </p:nvGrpSpPr>
      <p:grpSpPr>
        <a:xfrm>
          <a:off x="0" y="0"/>
          <a:ext cx="0" cy="0"/>
          <a:chOff x="0" y="0"/>
          <a:chExt cx="0" cy="0"/>
        </a:xfrm>
      </p:grpSpPr>
      <p:sp>
        <p:nvSpPr>
          <p:cNvPr id="42" name="Oracle Logo">
            <a:extLst>
              <a:ext uri="{FF2B5EF4-FFF2-40B4-BE49-F238E27FC236}">
                <a16:creationId xmlns:a16="http://schemas.microsoft.com/office/drawing/2014/main" id="{6ACF4656-FE65-47F3-BC4F-D13CF2DE0703}"/>
              </a:ext>
            </a:extLst>
          </p:cNvPr>
          <p:cNvSpPr/>
          <p:nvPr userDrawn="1"/>
        </p:nvSpPr>
        <p:spPr>
          <a:xfrm>
            <a:off x="761994" y="107062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43" name="Plus Sign">
            <a:extLst>
              <a:ext uri="{FF2B5EF4-FFF2-40B4-BE49-F238E27FC236}">
                <a16:creationId xmlns:a16="http://schemas.microsoft.com/office/drawing/2014/main" id="{9F14850F-ADD2-4B47-B991-4FB4F659BB5B}"/>
              </a:ext>
            </a:extLst>
          </p:cNvPr>
          <p:cNvSpPr txBox="1"/>
          <p:nvPr userDrawn="1"/>
        </p:nvSpPr>
        <p:spPr>
          <a:xfrm>
            <a:off x="1983598" y="92835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44" name="Content Placeholder 7">
            <a:extLst>
              <a:ext uri="{FF2B5EF4-FFF2-40B4-BE49-F238E27FC236}">
                <a16:creationId xmlns:a16="http://schemas.microsoft.com/office/drawing/2014/main" id="{F7D1E3B5-B36F-409A-A1BD-F1BBAD81E13C}"/>
              </a:ext>
            </a:extLst>
          </p:cNvPr>
          <p:cNvSpPr>
            <a:spLocks noGrp="1"/>
          </p:cNvSpPr>
          <p:nvPr>
            <p:ph sz="quarter" idx="29" hasCustomPrompt="1"/>
          </p:nvPr>
        </p:nvSpPr>
        <p:spPr>
          <a:xfrm>
            <a:off x="2451100" y="88582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33" name="Title 1">
            <a:extLst>
              <a:ext uri="{FF2B5EF4-FFF2-40B4-BE49-F238E27FC236}">
                <a16:creationId xmlns:a16="http://schemas.microsoft.com/office/drawing/2014/main" id="{237BB7D5-47DC-42AB-9DE3-AD2375DE900D}"/>
              </a:ext>
            </a:extLst>
          </p:cNvPr>
          <p:cNvSpPr>
            <a:spLocks noGrp="1"/>
          </p:cNvSpPr>
          <p:nvPr>
            <p:ph type="title" hasCustomPrompt="1"/>
          </p:nvPr>
        </p:nvSpPr>
        <p:spPr>
          <a:xfrm>
            <a:off x="768689" y="1560233"/>
            <a:ext cx="4744029" cy="822960"/>
          </a:xfrm>
        </p:spPr>
        <p:txBody>
          <a:bodyPr/>
          <a:lstStyle>
            <a:lvl1pPr>
              <a:defRPr>
                <a:solidFill>
                  <a:schemeClr val="accent6"/>
                </a:solidFill>
              </a:defRPr>
            </a:lvl1pPr>
          </a:lstStyle>
          <a:p>
            <a:r>
              <a:rPr lang="en-US" dirty="0"/>
              <a:t>Click to edit title text styles</a:t>
            </a:r>
          </a:p>
        </p:txBody>
      </p:sp>
      <p:sp>
        <p:nvSpPr>
          <p:cNvPr id="31" name="Text Placeholder 21">
            <a:extLst>
              <a:ext uri="{FF2B5EF4-FFF2-40B4-BE49-F238E27FC236}">
                <a16:creationId xmlns:a16="http://schemas.microsoft.com/office/drawing/2014/main" id="{98D8BA8B-7BAF-A644-A786-2A60014D28E7}"/>
              </a:ext>
            </a:extLst>
          </p:cNvPr>
          <p:cNvSpPr>
            <a:spLocks noGrp="1"/>
          </p:cNvSpPr>
          <p:nvPr userDrawn="1">
            <p:ph type="body" sz="quarter" idx="24" hasCustomPrompt="1"/>
          </p:nvPr>
        </p:nvSpPr>
        <p:spPr>
          <a:xfrm>
            <a:off x="768689" y="2567961"/>
            <a:ext cx="4762530" cy="1972453"/>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 </a:t>
            </a:r>
            <a:r>
              <a:rPr lang="en-IN" dirty="0" err="1"/>
              <a:t>laboris</a:t>
            </a:r>
            <a:r>
              <a:rPr lang="en-IN" dirty="0"/>
              <a:t> nisi </a:t>
            </a:r>
            <a:r>
              <a:rPr lang="en-IN" dirty="0" err="1"/>
              <a:t>ut</a:t>
            </a:r>
            <a:r>
              <a:rPr lang="en-IN" dirty="0"/>
              <a:t> </a:t>
            </a:r>
            <a:r>
              <a:rPr lang="en-IN" dirty="0" err="1"/>
              <a:t>aliquip</a:t>
            </a:r>
            <a:r>
              <a:rPr lang="en-IN" dirty="0"/>
              <a:t> ex </a:t>
            </a:r>
            <a:r>
              <a:rPr lang="en-IN" dirty="0" err="1"/>
              <a:t>ea</a:t>
            </a:r>
            <a:r>
              <a:rPr lang="en-IN" dirty="0"/>
              <a:t> </a:t>
            </a:r>
            <a:r>
              <a:rPr lang="en-IN" dirty="0" err="1"/>
              <a:t>commodo</a:t>
            </a:r>
            <a:r>
              <a:rPr lang="en-IN" dirty="0"/>
              <a:t> </a:t>
            </a:r>
            <a:r>
              <a:rPr lang="en-IN" dirty="0" err="1"/>
              <a:t>consequat</a:t>
            </a:r>
            <a:r>
              <a:rPr lang="en-IN" dirty="0"/>
              <a:t>. Duis </a:t>
            </a:r>
            <a:r>
              <a:rPr lang="en-IN" dirty="0" err="1"/>
              <a:t>aute</a:t>
            </a:r>
            <a:r>
              <a:rPr lang="en-IN" dirty="0"/>
              <a:t> </a:t>
            </a:r>
            <a:r>
              <a:rPr lang="en-IN" dirty="0" err="1"/>
              <a:t>irure</a:t>
            </a:r>
            <a:r>
              <a:rPr lang="en-IN" dirty="0"/>
              <a:t> </a:t>
            </a:r>
            <a:r>
              <a:rPr lang="en-IN" dirty="0" err="1"/>
              <a:t>dolor</a:t>
            </a:r>
            <a:r>
              <a:rPr lang="en-IN" dirty="0"/>
              <a:t> in </a:t>
            </a:r>
            <a:r>
              <a:rPr lang="en-IN" dirty="0" err="1"/>
              <a:t>reprehenderit</a:t>
            </a:r>
            <a:r>
              <a:rPr lang="en-IN" dirty="0"/>
              <a:t> in </a:t>
            </a:r>
            <a:r>
              <a:rPr lang="en-IN" dirty="0" err="1"/>
              <a:t>voluptate</a:t>
            </a:r>
            <a:r>
              <a:rPr lang="en-IN" dirty="0"/>
              <a:t> </a:t>
            </a:r>
            <a:r>
              <a:rPr lang="en-IN" dirty="0" err="1"/>
              <a:t>velit</a:t>
            </a:r>
            <a:r>
              <a:rPr lang="en-IN" dirty="0"/>
              <a:t> </a:t>
            </a:r>
            <a:r>
              <a:rPr lang="en-IN" dirty="0" err="1"/>
              <a:t>esse</a:t>
            </a:r>
            <a:r>
              <a:rPr lang="en-IN" dirty="0"/>
              <a:t> </a:t>
            </a:r>
            <a:r>
              <a:rPr lang="en-IN" dirty="0" err="1"/>
              <a:t>cillum</a:t>
            </a:r>
            <a:r>
              <a:rPr lang="en-IN" dirty="0"/>
              <a:t> dolore </a:t>
            </a:r>
            <a:r>
              <a:rPr lang="en-IN" dirty="0" err="1"/>
              <a:t>eu</a:t>
            </a:r>
            <a:r>
              <a:rPr lang="en-IN" dirty="0"/>
              <a:t> </a:t>
            </a:r>
            <a:r>
              <a:rPr lang="en-IN" dirty="0" err="1"/>
              <a:t>fugiat</a:t>
            </a:r>
            <a:r>
              <a:rPr lang="en-IN" dirty="0"/>
              <a:t> </a:t>
            </a:r>
            <a:r>
              <a:rPr lang="en-IN" dirty="0" err="1"/>
              <a:t>nulla</a:t>
            </a:r>
            <a:r>
              <a:rPr lang="en-IN" dirty="0"/>
              <a:t> </a:t>
            </a:r>
            <a:r>
              <a:rPr lang="en-IN" dirty="0" err="1"/>
              <a:t>pariatur</a:t>
            </a:r>
            <a:r>
              <a:rPr lang="en-IN" dirty="0"/>
              <a:t>. </a:t>
            </a:r>
            <a:r>
              <a:rPr lang="en-IN" dirty="0" err="1"/>
              <a:t>Excepteur</a:t>
            </a:r>
            <a:r>
              <a:rPr lang="en-IN" dirty="0"/>
              <a:t> </a:t>
            </a:r>
            <a:r>
              <a:rPr lang="en-IN" dirty="0" err="1"/>
              <a:t>sint</a:t>
            </a:r>
            <a:r>
              <a:rPr lang="en-IN" dirty="0"/>
              <a:t> </a:t>
            </a:r>
            <a:r>
              <a:rPr lang="en-IN" dirty="0" err="1"/>
              <a:t>occaecat</a:t>
            </a:r>
            <a:r>
              <a:rPr lang="en-IN" dirty="0"/>
              <a:t> </a:t>
            </a:r>
            <a:r>
              <a:rPr lang="en-IN" dirty="0" err="1"/>
              <a:t>cupidatat</a:t>
            </a:r>
            <a:r>
              <a:rPr lang="en-IN" dirty="0"/>
              <a:t> non </a:t>
            </a:r>
            <a:r>
              <a:rPr lang="en-IN" dirty="0" err="1"/>
              <a:t>proident</a:t>
            </a:r>
            <a:r>
              <a:rPr lang="en-IN" dirty="0"/>
              <a:t>, sunt in culpa qui </a:t>
            </a:r>
            <a:r>
              <a:rPr lang="en-IN" dirty="0" err="1"/>
              <a:t>officia</a:t>
            </a:r>
            <a:r>
              <a:rPr lang="en-IN" dirty="0"/>
              <a:t> </a:t>
            </a:r>
            <a:r>
              <a:rPr lang="en-IN" dirty="0" err="1"/>
              <a:t>deserunt</a:t>
            </a:r>
            <a:r>
              <a:rPr lang="en-IN" dirty="0"/>
              <a:t> </a:t>
            </a:r>
            <a:r>
              <a:rPr lang="en-IN" dirty="0" err="1"/>
              <a:t>mollit</a:t>
            </a:r>
            <a:r>
              <a:rPr lang="en-IN" dirty="0"/>
              <a:t> </a:t>
            </a:r>
            <a:r>
              <a:rPr lang="en-IN" dirty="0" err="1"/>
              <a:t>anim</a:t>
            </a:r>
            <a:r>
              <a:rPr lang="en-IN" dirty="0"/>
              <a:t> id </a:t>
            </a:r>
            <a:r>
              <a:rPr lang="en-IN" dirty="0" err="1"/>
              <a:t>est</a:t>
            </a:r>
            <a:r>
              <a:rPr lang="en-IN" dirty="0"/>
              <a:t> </a:t>
            </a:r>
            <a:r>
              <a:rPr lang="en-IN" dirty="0" err="1"/>
              <a:t>laborum</a:t>
            </a:r>
            <a:r>
              <a:rPr lang="en-IN" dirty="0"/>
              <a:t>.</a:t>
            </a:r>
            <a:endParaRPr lang="en-US" dirty="0"/>
          </a:p>
        </p:txBody>
      </p:sp>
      <p:sp>
        <p:nvSpPr>
          <p:cNvPr id="20" name="Text Placeholder 21">
            <a:extLst>
              <a:ext uri="{FF2B5EF4-FFF2-40B4-BE49-F238E27FC236}">
                <a16:creationId xmlns:a16="http://schemas.microsoft.com/office/drawing/2014/main" id="{A0AC37A5-EC5C-DE42-9F92-5A737E5E234C}"/>
              </a:ext>
            </a:extLst>
          </p:cNvPr>
          <p:cNvSpPr>
            <a:spLocks noGrp="1"/>
          </p:cNvSpPr>
          <p:nvPr userDrawn="1">
            <p:ph type="body" sz="quarter" idx="15" hasCustomPrompt="1"/>
          </p:nvPr>
        </p:nvSpPr>
        <p:spPr>
          <a:xfrm>
            <a:off x="768689" y="4983705"/>
            <a:ext cx="1416645"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24" name="Text Placeholder 21">
            <a:extLst>
              <a:ext uri="{FF2B5EF4-FFF2-40B4-BE49-F238E27FC236}">
                <a16:creationId xmlns:a16="http://schemas.microsoft.com/office/drawing/2014/main" id="{EA839CBE-095D-1A41-ACFA-EF340697AD81}"/>
              </a:ext>
            </a:extLst>
          </p:cNvPr>
          <p:cNvSpPr>
            <a:spLocks noGrp="1"/>
          </p:cNvSpPr>
          <p:nvPr userDrawn="1">
            <p:ph type="body" sz="quarter" idx="16" hasCustomPrompt="1"/>
          </p:nvPr>
        </p:nvSpPr>
        <p:spPr>
          <a:xfrm>
            <a:off x="768689" y="5678822"/>
            <a:ext cx="1416645"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cxnSp>
        <p:nvCxnSpPr>
          <p:cNvPr id="38" name="Straight Connector 37">
            <a:extLst>
              <a:ext uri="{FF2B5EF4-FFF2-40B4-BE49-F238E27FC236}">
                <a16:creationId xmlns:a16="http://schemas.microsoft.com/office/drawing/2014/main" id="{980D3F6E-FB50-D047-B3AA-3337486E3E6C}"/>
              </a:ext>
              <a:ext uri="{C183D7F6-B498-43B3-948B-1728B52AA6E4}">
                <adec:decorative xmlns:adec="http://schemas.microsoft.com/office/drawing/2017/decorative" val="1"/>
              </a:ext>
            </a:extLst>
          </p:cNvPr>
          <p:cNvCxnSpPr/>
          <p:nvPr userDrawn="1"/>
        </p:nvCxnSpPr>
        <p:spPr>
          <a:xfrm flipH="1">
            <a:off x="229766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6" name="Text Placeholder 21">
            <a:extLst>
              <a:ext uri="{FF2B5EF4-FFF2-40B4-BE49-F238E27FC236}">
                <a16:creationId xmlns:a16="http://schemas.microsoft.com/office/drawing/2014/main" id="{17B15C0E-9DE7-7E40-ACA3-5AB0BD52383A}"/>
              </a:ext>
            </a:extLst>
          </p:cNvPr>
          <p:cNvSpPr>
            <a:spLocks noGrp="1"/>
          </p:cNvSpPr>
          <p:nvPr userDrawn="1">
            <p:ph type="body" sz="quarter" idx="17" hasCustomPrompt="1"/>
          </p:nvPr>
        </p:nvSpPr>
        <p:spPr>
          <a:xfrm>
            <a:off x="2416846" y="4983705"/>
            <a:ext cx="1414400"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0" name="Text Placeholder 21">
            <a:extLst>
              <a:ext uri="{FF2B5EF4-FFF2-40B4-BE49-F238E27FC236}">
                <a16:creationId xmlns:a16="http://schemas.microsoft.com/office/drawing/2014/main" id="{26621886-B31D-1C42-9385-7A61B9924DB6}"/>
              </a:ext>
            </a:extLst>
          </p:cNvPr>
          <p:cNvSpPr>
            <a:spLocks noGrp="1"/>
          </p:cNvSpPr>
          <p:nvPr userDrawn="1">
            <p:ph type="body" sz="quarter" idx="18" hasCustomPrompt="1"/>
          </p:nvPr>
        </p:nvSpPr>
        <p:spPr>
          <a:xfrm>
            <a:off x="2416846" y="5678822"/>
            <a:ext cx="1414400"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dirty="0"/>
              <a:t>Text under stat goes here</a:t>
            </a:r>
            <a:endParaRPr lang="en-US" dirty="0"/>
          </a:p>
        </p:txBody>
      </p:sp>
      <p:cxnSp>
        <p:nvCxnSpPr>
          <p:cNvPr id="39" name="Straight Connector 38">
            <a:extLst>
              <a:ext uri="{FF2B5EF4-FFF2-40B4-BE49-F238E27FC236}">
                <a16:creationId xmlns:a16="http://schemas.microsoft.com/office/drawing/2014/main" id="{5D768DDB-645A-4C47-AAF0-D4138A9142A6}"/>
              </a:ext>
              <a:ext uri="{C183D7F6-B498-43B3-948B-1728B52AA6E4}">
                <adec:decorative xmlns:adec="http://schemas.microsoft.com/office/drawing/2017/decorative" val="1"/>
              </a:ext>
            </a:extLst>
          </p:cNvPr>
          <p:cNvCxnSpPr/>
          <p:nvPr userDrawn="1"/>
        </p:nvCxnSpPr>
        <p:spPr>
          <a:xfrm flipH="1">
            <a:off x="394358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36" name="Text Placeholder 21">
            <a:extLst>
              <a:ext uri="{FF2B5EF4-FFF2-40B4-BE49-F238E27FC236}">
                <a16:creationId xmlns:a16="http://schemas.microsoft.com/office/drawing/2014/main" id="{A221C3B3-AB49-7C4F-8A95-00B1DD292200}"/>
              </a:ext>
            </a:extLst>
          </p:cNvPr>
          <p:cNvSpPr>
            <a:spLocks noGrp="1"/>
          </p:cNvSpPr>
          <p:nvPr userDrawn="1">
            <p:ph type="body" sz="quarter" idx="19" hasCustomPrompt="1"/>
          </p:nvPr>
        </p:nvSpPr>
        <p:spPr>
          <a:xfrm>
            <a:off x="4065003" y="4983705"/>
            <a:ext cx="1574324"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7" name="Text Placeholder 21">
            <a:extLst>
              <a:ext uri="{FF2B5EF4-FFF2-40B4-BE49-F238E27FC236}">
                <a16:creationId xmlns:a16="http://schemas.microsoft.com/office/drawing/2014/main" id="{1D32F6D8-35A0-3A40-ADF1-7902941C93F7}"/>
              </a:ext>
            </a:extLst>
          </p:cNvPr>
          <p:cNvSpPr>
            <a:spLocks noGrp="1"/>
          </p:cNvSpPr>
          <p:nvPr userDrawn="1">
            <p:ph type="body" sz="quarter" idx="25" hasCustomPrompt="1"/>
          </p:nvPr>
        </p:nvSpPr>
        <p:spPr>
          <a:xfrm>
            <a:off x="4065003" y="5678822"/>
            <a:ext cx="1574324"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sp>
        <p:nvSpPr>
          <p:cNvPr id="18" name="Picture Placeholder 17">
            <a:extLst>
              <a:ext uri="{FF2B5EF4-FFF2-40B4-BE49-F238E27FC236}">
                <a16:creationId xmlns:a16="http://schemas.microsoft.com/office/drawing/2014/main" id="{BB55E146-CDC2-714E-AEDA-21D37E508E28}"/>
              </a:ext>
            </a:extLst>
          </p:cNvPr>
          <p:cNvSpPr>
            <a:spLocks noGrp="1"/>
          </p:cNvSpPr>
          <p:nvPr userDrawn="1">
            <p:ph type="pic" sz="quarter" idx="11"/>
          </p:nvPr>
        </p:nvSpPr>
        <p:spPr>
          <a:xfrm>
            <a:off x="6096000" y="0"/>
            <a:ext cx="6096000" cy="6858000"/>
          </a:xfrm>
          <a:solidFill>
            <a:schemeClr val="tx1">
              <a:lumMod val="10000"/>
              <a:lumOff val="90000"/>
            </a:schemeClr>
          </a:solidFill>
        </p:spPr>
        <p:txBody>
          <a:bodyPr lIns="72000" tIns="72000" rIns="0"/>
          <a:lstStyle>
            <a:lvl1pPr>
              <a:defRPr sz="1400" b="0" i="0">
                <a:latin typeface="Oracle Sans Light" panose="020B0403020204020204" pitchFamily="34" charset="0"/>
                <a:cs typeface="Oracle Sans Light" panose="020B0403020204020204" pitchFamily="34" charset="0"/>
              </a:defRPr>
            </a:lvl1pPr>
          </a:lstStyle>
          <a:p>
            <a:r>
              <a:rPr lang="en-GB"/>
              <a:t>Click icon to add picture</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23" name="Slide Number Placeholder 7">
            <a:extLst>
              <a:ext uri="{FF2B5EF4-FFF2-40B4-BE49-F238E27FC236}">
                <a16:creationId xmlns:a16="http://schemas.microsoft.com/office/drawing/2014/main" id="{642B96AE-B6D8-C949-AEE0-2A6B22F0E38E}"/>
              </a:ext>
            </a:extLst>
          </p:cNvPr>
          <p:cNvSpPr>
            <a:spLocks noGrp="1"/>
          </p:cNvSpPr>
          <p:nvPr userDrawn="1">
            <p:ph type="sldNum" sz="quarter" idx="27"/>
          </p:nvPr>
        </p:nvSpPr>
        <p:spPr>
          <a:xfrm>
            <a:off x="762000" y="6423660"/>
            <a:ext cx="365760" cy="365760"/>
          </a:xfrm>
        </p:spPr>
        <p:txBody>
          <a:bodyPr/>
          <a:lstStyle/>
          <a:p>
            <a:fld id="{345D60D9-5372-5F40-9443-0F9AE5BDC3C8}" type="slidenum">
              <a:rPr lang="en-US" smtClean="0"/>
              <a:pPr/>
              <a:t>‹#›</a:t>
            </a:fld>
            <a:endParaRPr lang="en-US" dirty="0"/>
          </a:p>
        </p:txBody>
      </p:sp>
      <p:sp>
        <p:nvSpPr>
          <p:cNvPr id="22" name="Footer Placeholder 4">
            <a:extLst>
              <a:ext uri="{FF2B5EF4-FFF2-40B4-BE49-F238E27FC236}">
                <a16:creationId xmlns:a16="http://schemas.microsoft.com/office/drawing/2014/main" id="{7D20A5F4-1858-514C-AF3A-A5B6D1C379D9}"/>
              </a:ext>
            </a:extLst>
          </p:cNvPr>
          <p:cNvSpPr>
            <a:spLocks noGrp="1"/>
          </p:cNvSpPr>
          <p:nvPr userDrawn="1">
            <p:ph type="ftr" sz="quarter" idx="26"/>
          </p:nvPr>
        </p:nvSpPr>
        <p:spPr>
          <a:xfrm>
            <a:off x="1127759" y="6423978"/>
            <a:ext cx="5745379" cy="365125"/>
          </a:xfrm>
        </p:spPr>
        <p:txBody>
          <a:bodyPr/>
          <a:lstStyle/>
          <a:p>
            <a:r>
              <a:rPr lang="en-US"/>
              <a:t>Copyright © 2023, Oracle and/or its affiliates</a:t>
            </a:r>
            <a:endParaRPr lang="en-US" dirty="0"/>
          </a:p>
        </p:txBody>
      </p:sp>
      <p:sp>
        <p:nvSpPr>
          <p:cNvPr id="21" name="Date Placeholder 2">
            <a:extLst>
              <a:ext uri="{FF2B5EF4-FFF2-40B4-BE49-F238E27FC236}">
                <a16:creationId xmlns:a16="http://schemas.microsoft.com/office/drawing/2014/main" id="{7D9248A2-FCE5-844D-8111-EA006AD8E6CF}"/>
              </a:ext>
            </a:extLst>
          </p:cNvPr>
          <p:cNvSpPr>
            <a:spLocks noGrp="1"/>
          </p:cNvSpPr>
          <p:nvPr userDrawn="1">
            <p:ph type="dt" sz="half" idx="10"/>
          </p:nvPr>
        </p:nvSpPr>
        <p:spPr>
          <a:xfrm>
            <a:off x="6873138" y="6425604"/>
            <a:ext cx="2743200" cy="363500"/>
          </a:xfrm>
        </p:spPr>
        <p:txBody>
          <a:bodyPr/>
          <a:lstStyle/>
          <a:p>
            <a:r>
              <a:rPr lang="en-IN"/>
              <a:t>[Date]</a:t>
            </a:r>
            <a:endParaRPr lang="en-US" dirty="0"/>
          </a:p>
        </p:txBody>
      </p:sp>
    </p:spTree>
    <p:extLst>
      <p:ext uri="{BB962C8B-B14F-4D97-AF65-F5344CB8AC3E}">
        <p14:creationId xmlns:p14="http://schemas.microsoft.com/office/powerpoint/2010/main" val="34368712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Picture_Layout 2_Logo_Pillar">
    <p:bg>
      <p:bgPr>
        <a:solidFill>
          <a:schemeClr val="bg2"/>
        </a:solidFill>
        <a:effectLst/>
      </p:bgPr>
    </p:bg>
    <p:spTree>
      <p:nvGrpSpPr>
        <p:cNvPr id="1" name=""/>
        <p:cNvGrpSpPr/>
        <p:nvPr/>
      </p:nvGrpSpPr>
      <p:grpSpPr>
        <a:xfrm>
          <a:off x="0" y="0"/>
          <a:ext cx="0" cy="0"/>
          <a:chOff x="0" y="0"/>
          <a:chExt cx="0" cy="0"/>
        </a:xfrm>
      </p:grpSpPr>
      <p:sp>
        <p:nvSpPr>
          <p:cNvPr id="42" name="Oracle Logo">
            <a:extLst>
              <a:ext uri="{FF2B5EF4-FFF2-40B4-BE49-F238E27FC236}">
                <a16:creationId xmlns:a16="http://schemas.microsoft.com/office/drawing/2014/main" id="{6ACF4656-FE65-47F3-BC4F-D13CF2DE0703}"/>
              </a:ext>
            </a:extLst>
          </p:cNvPr>
          <p:cNvSpPr/>
          <p:nvPr userDrawn="1"/>
        </p:nvSpPr>
        <p:spPr>
          <a:xfrm>
            <a:off x="761994" y="107062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33" name="Title 1">
            <a:extLst>
              <a:ext uri="{FF2B5EF4-FFF2-40B4-BE49-F238E27FC236}">
                <a16:creationId xmlns:a16="http://schemas.microsoft.com/office/drawing/2014/main" id="{237BB7D5-47DC-42AB-9DE3-AD2375DE900D}"/>
              </a:ext>
            </a:extLst>
          </p:cNvPr>
          <p:cNvSpPr>
            <a:spLocks noGrp="1"/>
          </p:cNvSpPr>
          <p:nvPr>
            <p:ph type="title" hasCustomPrompt="1"/>
          </p:nvPr>
        </p:nvSpPr>
        <p:spPr>
          <a:xfrm>
            <a:off x="768689" y="1560233"/>
            <a:ext cx="4744029" cy="822960"/>
          </a:xfrm>
        </p:spPr>
        <p:txBody>
          <a:bodyPr/>
          <a:lstStyle>
            <a:lvl1pPr>
              <a:defRPr>
                <a:solidFill>
                  <a:schemeClr val="accent6"/>
                </a:solidFill>
              </a:defRPr>
            </a:lvl1pPr>
          </a:lstStyle>
          <a:p>
            <a:r>
              <a:rPr lang="en-US" dirty="0"/>
              <a:t>Click to edit title text styles</a:t>
            </a:r>
          </a:p>
        </p:txBody>
      </p:sp>
      <p:sp>
        <p:nvSpPr>
          <p:cNvPr id="31" name="Text Placeholder 21">
            <a:extLst>
              <a:ext uri="{FF2B5EF4-FFF2-40B4-BE49-F238E27FC236}">
                <a16:creationId xmlns:a16="http://schemas.microsoft.com/office/drawing/2014/main" id="{98D8BA8B-7BAF-A644-A786-2A60014D28E7}"/>
              </a:ext>
            </a:extLst>
          </p:cNvPr>
          <p:cNvSpPr>
            <a:spLocks noGrp="1"/>
          </p:cNvSpPr>
          <p:nvPr userDrawn="1">
            <p:ph type="body" sz="quarter" idx="24" hasCustomPrompt="1"/>
          </p:nvPr>
        </p:nvSpPr>
        <p:spPr>
          <a:xfrm>
            <a:off x="768689" y="2567961"/>
            <a:ext cx="4762530" cy="1972453"/>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 </a:t>
            </a:r>
            <a:r>
              <a:rPr lang="en-IN" dirty="0" err="1"/>
              <a:t>laboris</a:t>
            </a:r>
            <a:r>
              <a:rPr lang="en-IN" dirty="0"/>
              <a:t> nisi </a:t>
            </a:r>
            <a:r>
              <a:rPr lang="en-IN" dirty="0" err="1"/>
              <a:t>ut</a:t>
            </a:r>
            <a:r>
              <a:rPr lang="en-IN" dirty="0"/>
              <a:t> </a:t>
            </a:r>
            <a:r>
              <a:rPr lang="en-IN" dirty="0" err="1"/>
              <a:t>aliquip</a:t>
            </a:r>
            <a:r>
              <a:rPr lang="en-IN" dirty="0"/>
              <a:t> ex </a:t>
            </a:r>
            <a:r>
              <a:rPr lang="en-IN" dirty="0" err="1"/>
              <a:t>ea</a:t>
            </a:r>
            <a:r>
              <a:rPr lang="en-IN" dirty="0"/>
              <a:t> </a:t>
            </a:r>
            <a:r>
              <a:rPr lang="en-IN" dirty="0" err="1"/>
              <a:t>commodo</a:t>
            </a:r>
            <a:r>
              <a:rPr lang="en-IN" dirty="0"/>
              <a:t> </a:t>
            </a:r>
            <a:r>
              <a:rPr lang="en-IN" dirty="0" err="1"/>
              <a:t>consequat</a:t>
            </a:r>
            <a:r>
              <a:rPr lang="en-IN" dirty="0"/>
              <a:t>. Duis </a:t>
            </a:r>
            <a:r>
              <a:rPr lang="en-IN" dirty="0" err="1"/>
              <a:t>aute</a:t>
            </a:r>
            <a:r>
              <a:rPr lang="en-IN" dirty="0"/>
              <a:t> </a:t>
            </a:r>
            <a:r>
              <a:rPr lang="en-IN" dirty="0" err="1"/>
              <a:t>irure</a:t>
            </a:r>
            <a:r>
              <a:rPr lang="en-IN" dirty="0"/>
              <a:t> </a:t>
            </a:r>
            <a:r>
              <a:rPr lang="en-IN" dirty="0" err="1"/>
              <a:t>dolor</a:t>
            </a:r>
            <a:r>
              <a:rPr lang="en-IN" dirty="0"/>
              <a:t> in </a:t>
            </a:r>
            <a:r>
              <a:rPr lang="en-IN" dirty="0" err="1"/>
              <a:t>reprehenderit</a:t>
            </a:r>
            <a:r>
              <a:rPr lang="en-IN" dirty="0"/>
              <a:t> in </a:t>
            </a:r>
            <a:r>
              <a:rPr lang="en-IN" dirty="0" err="1"/>
              <a:t>voluptate</a:t>
            </a:r>
            <a:r>
              <a:rPr lang="en-IN" dirty="0"/>
              <a:t> </a:t>
            </a:r>
            <a:r>
              <a:rPr lang="en-IN" dirty="0" err="1"/>
              <a:t>velit</a:t>
            </a:r>
            <a:r>
              <a:rPr lang="en-IN" dirty="0"/>
              <a:t> </a:t>
            </a:r>
            <a:r>
              <a:rPr lang="en-IN" dirty="0" err="1"/>
              <a:t>esse</a:t>
            </a:r>
            <a:r>
              <a:rPr lang="en-IN" dirty="0"/>
              <a:t> </a:t>
            </a:r>
            <a:r>
              <a:rPr lang="en-IN" dirty="0" err="1"/>
              <a:t>cillum</a:t>
            </a:r>
            <a:r>
              <a:rPr lang="en-IN" dirty="0"/>
              <a:t> dolore </a:t>
            </a:r>
            <a:r>
              <a:rPr lang="en-IN" dirty="0" err="1"/>
              <a:t>eu</a:t>
            </a:r>
            <a:r>
              <a:rPr lang="en-IN" dirty="0"/>
              <a:t> </a:t>
            </a:r>
            <a:r>
              <a:rPr lang="en-IN" dirty="0" err="1"/>
              <a:t>fugiat</a:t>
            </a:r>
            <a:r>
              <a:rPr lang="en-IN" dirty="0"/>
              <a:t> </a:t>
            </a:r>
            <a:r>
              <a:rPr lang="en-IN" dirty="0" err="1"/>
              <a:t>nulla</a:t>
            </a:r>
            <a:r>
              <a:rPr lang="en-IN" dirty="0"/>
              <a:t> </a:t>
            </a:r>
            <a:r>
              <a:rPr lang="en-IN" dirty="0" err="1"/>
              <a:t>pariatur</a:t>
            </a:r>
            <a:r>
              <a:rPr lang="en-IN" dirty="0"/>
              <a:t>. </a:t>
            </a:r>
            <a:r>
              <a:rPr lang="en-IN" dirty="0" err="1"/>
              <a:t>Excepteur</a:t>
            </a:r>
            <a:r>
              <a:rPr lang="en-IN" dirty="0"/>
              <a:t> </a:t>
            </a:r>
            <a:r>
              <a:rPr lang="en-IN" dirty="0" err="1"/>
              <a:t>sint</a:t>
            </a:r>
            <a:r>
              <a:rPr lang="en-IN" dirty="0"/>
              <a:t> </a:t>
            </a:r>
            <a:r>
              <a:rPr lang="en-IN" dirty="0" err="1"/>
              <a:t>occaecat</a:t>
            </a:r>
            <a:r>
              <a:rPr lang="en-IN" dirty="0"/>
              <a:t> </a:t>
            </a:r>
            <a:r>
              <a:rPr lang="en-IN" dirty="0" err="1"/>
              <a:t>cupidatat</a:t>
            </a:r>
            <a:r>
              <a:rPr lang="en-IN" dirty="0"/>
              <a:t> non </a:t>
            </a:r>
            <a:r>
              <a:rPr lang="en-IN" dirty="0" err="1"/>
              <a:t>proident</a:t>
            </a:r>
            <a:r>
              <a:rPr lang="en-IN" dirty="0"/>
              <a:t>, sunt in culpa qui </a:t>
            </a:r>
            <a:r>
              <a:rPr lang="en-IN" dirty="0" err="1"/>
              <a:t>officia</a:t>
            </a:r>
            <a:r>
              <a:rPr lang="en-IN" dirty="0"/>
              <a:t> </a:t>
            </a:r>
            <a:r>
              <a:rPr lang="en-IN" dirty="0" err="1"/>
              <a:t>deserunt</a:t>
            </a:r>
            <a:r>
              <a:rPr lang="en-IN" dirty="0"/>
              <a:t> </a:t>
            </a:r>
            <a:r>
              <a:rPr lang="en-IN" dirty="0" err="1"/>
              <a:t>mollit</a:t>
            </a:r>
            <a:r>
              <a:rPr lang="en-IN" dirty="0"/>
              <a:t> </a:t>
            </a:r>
            <a:r>
              <a:rPr lang="en-IN" dirty="0" err="1"/>
              <a:t>anim</a:t>
            </a:r>
            <a:r>
              <a:rPr lang="en-IN" dirty="0"/>
              <a:t> id </a:t>
            </a:r>
            <a:r>
              <a:rPr lang="en-IN" dirty="0" err="1"/>
              <a:t>est</a:t>
            </a:r>
            <a:r>
              <a:rPr lang="en-IN" dirty="0"/>
              <a:t> </a:t>
            </a:r>
            <a:r>
              <a:rPr lang="en-IN" dirty="0" err="1"/>
              <a:t>laborum</a:t>
            </a:r>
            <a:r>
              <a:rPr lang="en-IN" dirty="0"/>
              <a:t>.</a:t>
            </a:r>
            <a:endParaRPr lang="en-US" dirty="0"/>
          </a:p>
        </p:txBody>
      </p:sp>
      <p:sp>
        <p:nvSpPr>
          <p:cNvPr id="20" name="Text Placeholder 21">
            <a:extLst>
              <a:ext uri="{FF2B5EF4-FFF2-40B4-BE49-F238E27FC236}">
                <a16:creationId xmlns:a16="http://schemas.microsoft.com/office/drawing/2014/main" id="{A0AC37A5-EC5C-DE42-9F92-5A737E5E234C}"/>
              </a:ext>
            </a:extLst>
          </p:cNvPr>
          <p:cNvSpPr>
            <a:spLocks noGrp="1"/>
          </p:cNvSpPr>
          <p:nvPr userDrawn="1">
            <p:ph type="body" sz="quarter" idx="15" hasCustomPrompt="1"/>
          </p:nvPr>
        </p:nvSpPr>
        <p:spPr>
          <a:xfrm>
            <a:off x="768689" y="4983705"/>
            <a:ext cx="1416645"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24" name="Text Placeholder 21">
            <a:extLst>
              <a:ext uri="{FF2B5EF4-FFF2-40B4-BE49-F238E27FC236}">
                <a16:creationId xmlns:a16="http://schemas.microsoft.com/office/drawing/2014/main" id="{EA839CBE-095D-1A41-ACFA-EF340697AD81}"/>
              </a:ext>
            </a:extLst>
          </p:cNvPr>
          <p:cNvSpPr>
            <a:spLocks noGrp="1"/>
          </p:cNvSpPr>
          <p:nvPr userDrawn="1">
            <p:ph type="body" sz="quarter" idx="16" hasCustomPrompt="1"/>
          </p:nvPr>
        </p:nvSpPr>
        <p:spPr>
          <a:xfrm>
            <a:off x="768689" y="5678822"/>
            <a:ext cx="1416645"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cxnSp>
        <p:nvCxnSpPr>
          <p:cNvPr id="38" name="Straight Connector 37">
            <a:extLst>
              <a:ext uri="{FF2B5EF4-FFF2-40B4-BE49-F238E27FC236}">
                <a16:creationId xmlns:a16="http://schemas.microsoft.com/office/drawing/2014/main" id="{980D3F6E-FB50-D047-B3AA-3337486E3E6C}"/>
              </a:ext>
              <a:ext uri="{C183D7F6-B498-43B3-948B-1728B52AA6E4}">
                <adec:decorative xmlns:adec="http://schemas.microsoft.com/office/drawing/2017/decorative" val="1"/>
              </a:ext>
            </a:extLst>
          </p:cNvPr>
          <p:cNvCxnSpPr/>
          <p:nvPr userDrawn="1"/>
        </p:nvCxnSpPr>
        <p:spPr>
          <a:xfrm flipH="1">
            <a:off x="229766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6" name="Text Placeholder 21">
            <a:extLst>
              <a:ext uri="{FF2B5EF4-FFF2-40B4-BE49-F238E27FC236}">
                <a16:creationId xmlns:a16="http://schemas.microsoft.com/office/drawing/2014/main" id="{17B15C0E-9DE7-7E40-ACA3-5AB0BD52383A}"/>
              </a:ext>
            </a:extLst>
          </p:cNvPr>
          <p:cNvSpPr>
            <a:spLocks noGrp="1"/>
          </p:cNvSpPr>
          <p:nvPr userDrawn="1">
            <p:ph type="body" sz="quarter" idx="17" hasCustomPrompt="1"/>
          </p:nvPr>
        </p:nvSpPr>
        <p:spPr>
          <a:xfrm>
            <a:off x="2416846" y="4983705"/>
            <a:ext cx="1414400"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0" name="Text Placeholder 21">
            <a:extLst>
              <a:ext uri="{FF2B5EF4-FFF2-40B4-BE49-F238E27FC236}">
                <a16:creationId xmlns:a16="http://schemas.microsoft.com/office/drawing/2014/main" id="{26621886-B31D-1C42-9385-7A61B9924DB6}"/>
              </a:ext>
            </a:extLst>
          </p:cNvPr>
          <p:cNvSpPr>
            <a:spLocks noGrp="1"/>
          </p:cNvSpPr>
          <p:nvPr userDrawn="1">
            <p:ph type="body" sz="quarter" idx="18" hasCustomPrompt="1"/>
          </p:nvPr>
        </p:nvSpPr>
        <p:spPr>
          <a:xfrm>
            <a:off x="2416846" y="5678822"/>
            <a:ext cx="1414400"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dirty="0"/>
              <a:t>Text under stat goes here</a:t>
            </a:r>
            <a:endParaRPr lang="en-US" dirty="0"/>
          </a:p>
        </p:txBody>
      </p:sp>
      <p:cxnSp>
        <p:nvCxnSpPr>
          <p:cNvPr id="39" name="Straight Connector 38">
            <a:extLst>
              <a:ext uri="{FF2B5EF4-FFF2-40B4-BE49-F238E27FC236}">
                <a16:creationId xmlns:a16="http://schemas.microsoft.com/office/drawing/2014/main" id="{5D768DDB-645A-4C47-AAF0-D4138A9142A6}"/>
              </a:ext>
              <a:ext uri="{C183D7F6-B498-43B3-948B-1728B52AA6E4}">
                <adec:decorative xmlns:adec="http://schemas.microsoft.com/office/drawing/2017/decorative" val="1"/>
              </a:ext>
            </a:extLst>
          </p:cNvPr>
          <p:cNvCxnSpPr/>
          <p:nvPr userDrawn="1"/>
        </p:nvCxnSpPr>
        <p:spPr>
          <a:xfrm flipH="1">
            <a:off x="394358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36" name="Text Placeholder 21">
            <a:extLst>
              <a:ext uri="{FF2B5EF4-FFF2-40B4-BE49-F238E27FC236}">
                <a16:creationId xmlns:a16="http://schemas.microsoft.com/office/drawing/2014/main" id="{A221C3B3-AB49-7C4F-8A95-00B1DD292200}"/>
              </a:ext>
            </a:extLst>
          </p:cNvPr>
          <p:cNvSpPr>
            <a:spLocks noGrp="1"/>
          </p:cNvSpPr>
          <p:nvPr userDrawn="1">
            <p:ph type="body" sz="quarter" idx="19" hasCustomPrompt="1"/>
          </p:nvPr>
        </p:nvSpPr>
        <p:spPr>
          <a:xfrm>
            <a:off x="4065003" y="4983705"/>
            <a:ext cx="1574324"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7" name="Text Placeholder 21">
            <a:extLst>
              <a:ext uri="{FF2B5EF4-FFF2-40B4-BE49-F238E27FC236}">
                <a16:creationId xmlns:a16="http://schemas.microsoft.com/office/drawing/2014/main" id="{1D32F6D8-35A0-3A40-ADF1-7902941C93F7}"/>
              </a:ext>
            </a:extLst>
          </p:cNvPr>
          <p:cNvSpPr>
            <a:spLocks noGrp="1"/>
          </p:cNvSpPr>
          <p:nvPr userDrawn="1">
            <p:ph type="body" sz="quarter" idx="25" hasCustomPrompt="1"/>
          </p:nvPr>
        </p:nvSpPr>
        <p:spPr>
          <a:xfrm>
            <a:off x="4065003" y="5678822"/>
            <a:ext cx="1574324"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sp>
        <p:nvSpPr>
          <p:cNvPr id="18" name="Picture Placeholder 17">
            <a:extLst>
              <a:ext uri="{FF2B5EF4-FFF2-40B4-BE49-F238E27FC236}">
                <a16:creationId xmlns:a16="http://schemas.microsoft.com/office/drawing/2014/main" id="{BB55E146-CDC2-714E-AEDA-21D37E508E28}"/>
              </a:ext>
            </a:extLst>
          </p:cNvPr>
          <p:cNvSpPr>
            <a:spLocks noGrp="1"/>
          </p:cNvSpPr>
          <p:nvPr userDrawn="1">
            <p:ph type="pic" sz="quarter" idx="11"/>
          </p:nvPr>
        </p:nvSpPr>
        <p:spPr>
          <a:xfrm>
            <a:off x="6096000" y="0"/>
            <a:ext cx="6096000" cy="6858000"/>
          </a:xfrm>
          <a:solidFill>
            <a:schemeClr val="tx1">
              <a:lumMod val="10000"/>
              <a:lumOff val="90000"/>
            </a:schemeClr>
          </a:solidFill>
        </p:spPr>
        <p:txBody>
          <a:bodyPr lIns="72000" tIns="72000" rIns="0"/>
          <a:lstStyle>
            <a:lvl1pPr>
              <a:defRPr sz="1400" b="0" i="0">
                <a:latin typeface="Oracle Sans Light" panose="020B0403020204020204" pitchFamily="34" charset="0"/>
                <a:cs typeface="Oracle Sans Light" panose="020B0403020204020204" pitchFamily="34" charset="0"/>
              </a:defRPr>
            </a:lvl1pPr>
          </a:lstStyle>
          <a:p>
            <a:r>
              <a:rPr lang="en-GB"/>
              <a:t>Click icon to add picture</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23" name="Slide Number Placeholder 7">
            <a:extLst>
              <a:ext uri="{FF2B5EF4-FFF2-40B4-BE49-F238E27FC236}">
                <a16:creationId xmlns:a16="http://schemas.microsoft.com/office/drawing/2014/main" id="{642B96AE-B6D8-C949-AEE0-2A6B22F0E38E}"/>
              </a:ext>
            </a:extLst>
          </p:cNvPr>
          <p:cNvSpPr>
            <a:spLocks noGrp="1"/>
          </p:cNvSpPr>
          <p:nvPr userDrawn="1">
            <p:ph type="sldNum" sz="quarter" idx="27"/>
          </p:nvPr>
        </p:nvSpPr>
        <p:spPr>
          <a:xfrm>
            <a:off x="762000" y="6423660"/>
            <a:ext cx="365760" cy="365760"/>
          </a:xfrm>
        </p:spPr>
        <p:txBody>
          <a:bodyPr/>
          <a:lstStyle/>
          <a:p>
            <a:fld id="{345D60D9-5372-5F40-9443-0F9AE5BDC3C8}" type="slidenum">
              <a:rPr lang="en-US" smtClean="0"/>
              <a:pPr/>
              <a:t>‹#›</a:t>
            </a:fld>
            <a:endParaRPr lang="en-US" dirty="0"/>
          </a:p>
        </p:txBody>
      </p:sp>
      <p:sp>
        <p:nvSpPr>
          <p:cNvPr id="22" name="Footer Placeholder 4">
            <a:extLst>
              <a:ext uri="{FF2B5EF4-FFF2-40B4-BE49-F238E27FC236}">
                <a16:creationId xmlns:a16="http://schemas.microsoft.com/office/drawing/2014/main" id="{7D20A5F4-1858-514C-AF3A-A5B6D1C379D9}"/>
              </a:ext>
            </a:extLst>
          </p:cNvPr>
          <p:cNvSpPr>
            <a:spLocks noGrp="1"/>
          </p:cNvSpPr>
          <p:nvPr userDrawn="1">
            <p:ph type="ftr" sz="quarter" idx="26"/>
          </p:nvPr>
        </p:nvSpPr>
        <p:spPr>
          <a:xfrm>
            <a:off x="1127759" y="6423978"/>
            <a:ext cx="5745379" cy="365125"/>
          </a:xfrm>
        </p:spPr>
        <p:txBody>
          <a:bodyPr/>
          <a:lstStyle/>
          <a:p>
            <a:r>
              <a:rPr lang="en-US"/>
              <a:t>Copyright © 2023, Oracle and/or its affiliates</a:t>
            </a:r>
            <a:endParaRPr lang="en-US" dirty="0"/>
          </a:p>
        </p:txBody>
      </p:sp>
      <p:sp>
        <p:nvSpPr>
          <p:cNvPr id="21" name="Date Placeholder 2">
            <a:extLst>
              <a:ext uri="{FF2B5EF4-FFF2-40B4-BE49-F238E27FC236}">
                <a16:creationId xmlns:a16="http://schemas.microsoft.com/office/drawing/2014/main" id="{7D9248A2-FCE5-844D-8111-EA006AD8E6CF}"/>
              </a:ext>
            </a:extLst>
          </p:cNvPr>
          <p:cNvSpPr>
            <a:spLocks noGrp="1"/>
          </p:cNvSpPr>
          <p:nvPr userDrawn="1">
            <p:ph type="dt" sz="half" idx="10"/>
          </p:nvPr>
        </p:nvSpPr>
        <p:spPr>
          <a:xfrm>
            <a:off x="6873138" y="6425604"/>
            <a:ext cx="2743200" cy="363500"/>
          </a:xfrm>
        </p:spPr>
        <p:txBody>
          <a:bodyPr/>
          <a:lstStyle/>
          <a:p>
            <a:r>
              <a:rPr lang="en-IN"/>
              <a:t>[Date]</a:t>
            </a:r>
            <a:endParaRPr lang="en-US" dirty="0"/>
          </a:p>
        </p:txBody>
      </p:sp>
    </p:spTree>
    <p:extLst>
      <p:ext uri="{BB962C8B-B14F-4D97-AF65-F5344CB8AC3E}">
        <p14:creationId xmlns:p14="http://schemas.microsoft.com/office/powerpoint/2010/main" val="24601048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DataPattern_Layout 2_2Partners_Pillar">
    <p:bg>
      <p:bgPr>
        <a:solidFill>
          <a:schemeClr val="bg2"/>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A77585CD-A43E-5948-A9B3-1212E72A62D2}"/>
              </a:ext>
              <a:ext uri="{C183D7F6-B498-43B3-948B-1728B52AA6E4}">
                <adec:decorative xmlns:adec="http://schemas.microsoft.com/office/drawing/2017/decorative" val="1"/>
              </a:ext>
            </a:extLst>
          </p:cNvPr>
          <p:cNvSpPr/>
          <p:nvPr userDrawn="1"/>
        </p:nvSpPr>
        <p:spPr>
          <a:xfrm>
            <a:off x="6096000" y="-12293"/>
            <a:ext cx="6096000" cy="687029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B8D64F14-D13F-8C42-8601-53D2E43FDC94}"/>
              </a:ext>
              <a:ext uri="{C183D7F6-B498-43B3-948B-1728B52AA6E4}">
                <adec:decorative xmlns:adec="http://schemas.microsoft.com/office/drawing/2017/decorative" val="1"/>
              </a:ext>
            </a:extLst>
          </p:cNvPr>
          <p:cNvSpPr/>
          <p:nvPr userDrawn="1"/>
        </p:nvSpPr>
        <p:spPr>
          <a:xfrm>
            <a:off x="6096000" y="-24586"/>
            <a:ext cx="6096000" cy="6882586"/>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Oracle Logo">
            <a:extLst>
              <a:ext uri="{FF2B5EF4-FFF2-40B4-BE49-F238E27FC236}">
                <a16:creationId xmlns:a16="http://schemas.microsoft.com/office/drawing/2014/main" id="{C87C6354-1D09-4723-81D4-798B73292590}"/>
              </a:ext>
            </a:extLst>
          </p:cNvPr>
          <p:cNvSpPr/>
          <p:nvPr userDrawn="1"/>
        </p:nvSpPr>
        <p:spPr>
          <a:xfrm>
            <a:off x="761994" y="107062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57" name="Plus Sign">
            <a:extLst>
              <a:ext uri="{FF2B5EF4-FFF2-40B4-BE49-F238E27FC236}">
                <a16:creationId xmlns:a16="http://schemas.microsoft.com/office/drawing/2014/main" id="{12BAAAB0-5B7F-46CC-896F-0883DD6539A6}"/>
              </a:ext>
            </a:extLst>
          </p:cNvPr>
          <p:cNvSpPr txBox="1"/>
          <p:nvPr userDrawn="1"/>
        </p:nvSpPr>
        <p:spPr>
          <a:xfrm>
            <a:off x="1983598" y="92835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58" name="Content Placeholder 7">
            <a:extLst>
              <a:ext uri="{FF2B5EF4-FFF2-40B4-BE49-F238E27FC236}">
                <a16:creationId xmlns:a16="http://schemas.microsoft.com/office/drawing/2014/main" id="{75996167-7481-4850-99C2-7500B98A9D17}"/>
              </a:ext>
            </a:extLst>
          </p:cNvPr>
          <p:cNvSpPr>
            <a:spLocks noGrp="1"/>
          </p:cNvSpPr>
          <p:nvPr>
            <p:ph sz="quarter" idx="29" hasCustomPrompt="1"/>
          </p:nvPr>
        </p:nvSpPr>
        <p:spPr>
          <a:xfrm>
            <a:off x="2451100" y="88582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59" name="Plus Sign">
            <a:extLst>
              <a:ext uri="{FF2B5EF4-FFF2-40B4-BE49-F238E27FC236}">
                <a16:creationId xmlns:a16="http://schemas.microsoft.com/office/drawing/2014/main" id="{FABF5577-99F9-4475-8BBB-898D31D68510}"/>
              </a:ext>
              <a:ext uri="{C183D7F6-B498-43B3-948B-1728B52AA6E4}">
                <adec:decorative xmlns:adec="http://schemas.microsoft.com/office/drawing/2017/decorative" val="0"/>
              </a:ext>
            </a:extLst>
          </p:cNvPr>
          <p:cNvSpPr txBox="1"/>
          <p:nvPr userDrawn="1"/>
        </p:nvSpPr>
        <p:spPr>
          <a:xfrm>
            <a:off x="3808218" y="92835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60" name="Content Placeholder 7">
            <a:extLst>
              <a:ext uri="{FF2B5EF4-FFF2-40B4-BE49-F238E27FC236}">
                <a16:creationId xmlns:a16="http://schemas.microsoft.com/office/drawing/2014/main" id="{2E4E9E75-F650-4123-8C23-DA4EC52B2595}"/>
              </a:ext>
            </a:extLst>
          </p:cNvPr>
          <p:cNvSpPr>
            <a:spLocks noGrp="1"/>
          </p:cNvSpPr>
          <p:nvPr>
            <p:ph sz="quarter" idx="30" hasCustomPrompt="1"/>
          </p:nvPr>
        </p:nvSpPr>
        <p:spPr>
          <a:xfrm>
            <a:off x="4270375" y="88582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63" name="Title 1">
            <a:extLst>
              <a:ext uri="{FF2B5EF4-FFF2-40B4-BE49-F238E27FC236}">
                <a16:creationId xmlns:a16="http://schemas.microsoft.com/office/drawing/2014/main" id="{AD832B87-BC07-4F42-B1E2-E55A1A20079E}"/>
              </a:ext>
            </a:extLst>
          </p:cNvPr>
          <p:cNvSpPr>
            <a:spLocks noGrp="1"/>
          </p:cNvSpPr>
          <p:nvPr>
            <p:ph type="title" hasCustomPrompt="1"/>
          </p:nvPr>
        </p:nvSpPr>
        <p:spPr>
          <a:xfrm>
            <a:off x="768689" y="1560233"/>
            <a:ext cx="4744029" cy="822960"/>
          </a:xfrm>
        </p:spPr>
        <p:txBody>
          <a:bodyPr/>
          <a:lstStyle>
            <a:lvl1pPr>
              <a:defRPr>
                <a:solidFill>
                  <a:schemeClr val="accent6"/>
                </a:solidFill>
              </a:defRPr>
            </a:lvl1pPr>
          </a:lstStyle>
          <a:p>
            <a:r>
              <a:rPr lang="en-US" dirty="0"/>
              <a:t>Click to edit title text styles</a:t>
            </a:r>
          </a:p>
        </p:txBody>
      </p:sp>
      <p:sp>
        <p:nvSpPr>
          <p:cNvPr id="64" name="Text Placeholder 21">
            <a:extLst>
              <a:ext uri="{FF2B5EF4-FFF2-40B4-BE49-F238E27FC236}">
                <a16:creationId xmlns:a16="http://schemas.microsoft.com/office/drawing/2014/main" id="{9BC4C014-2C68-4309-AC81-6D63FFA25792}"/>
              </a:ext>
            </a:extLst>
          </p:cNvPr>
          <p:cNvSpPr>
            <a:spLocks noGrp="1"/>
          </p:cNvSpPr>
          <p:nvPr>
            <p:ph type="body" sz="quarter" idx="24" hasCustomPrompt="1"/>
          </p:nvPr>
        </p:nvSpPr>
        <p:spPr>
          <a:xfrm>
            <a:off x="768689" y="2567961"/>
            <a:ext cx="4762530" cy="1972453"/>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 </a:t>
            </a:r>
            <a:r>
              <a:rPr lang="en-IN" dirty="0" err="1"/>
              <a:t>laboris</a:t>
            </a:r>
            <a:r>
              <a:rPr lang="en-IN" dirty="0"/>
              <a:t> nisi </a:t>
            </a:r>
            <a:r>
              <a:rPr lang="en-IN" dirty="0" err="1"/>
              <a:t>ut</a:t>
            </a:r>
            <a:r>
              <a:rPr lang="en-IN" dirty="0"/>
              <a:t> </a:t>
            </a:r>
            <a:r>
              <a:rPr lang="en-IN" dirty="0" err="1"/>
              <a:t>aliquip</a:t>
            </a:r>
            <a:r>
              <a:rPr lang="en-IN" dirty="0"/>
              <a:t> ex </a:t>
            </a:r>
            <a:r>
              <a:rPr lang="en-IN" dirty="0" err="1"/>
              <a:t>ea</a:t>
            </a:r>
            <a:r>
              <a:rPr lang="en-IN" dirty="0"/>
              <a:t> </a:t>
            </a:r>
            <a:r>
              <a:rPr lang="en-IN" dirty="0" err="1"/>
              <a:t>commodo</a:t>
            </a:r>
            <a:r>
              <a:rPr lang="en-IN" dirty="0"/>
              <a:t> </a:t>
            </a:r>
            <a:r>
              <a:rPr lang="en-IN" dirty="0" err="1"/>
              <a:t>consequat</a:t>
            </a:r>
            <a:r>
              <a:rPr lang="en-IN" dirty="0"/>
              <a:t>. Duis </a:t>
            </a:r>
            <a:r>
              <a:rPr lang="en-IN" dirty="0" err="1"/>
              <a:t>aute</a:t>
            </a:r>
            <a:r>
              <a:rPr lang="en-IN" dirty="0"/>
              <a:t> </a:t>
            </a:r>
            <a:r>
              <a:rPr lang="en-IN" dirty="0" err="1"/>
              <a:t>irure</a:t>
            </a:r>
            <a:r>
              <a:rPr lang="en-IN" dirty="0"/>
              <a:t> </a:t>
            </a:r>
            <a:r>
              <a:rPr lang="en-IN" dirty="0" err="1"/>
              <a:t>dolor</a:t>
            </a:r>
            <a:r>
              <a:rPr lang="en-IN" dirty="0"/>
              <a:t> in </a:t>
            </a:r>
            <a:r>
              <a:rPr lang="en-IN" dirty="0" err="1"/>
              <a:t>reprehenderit</a:t>
            </a:r>
            <a:r>
              <a:rPr lang="en-IN" dirty="0"/>
              <a:t> in </a:t>
            </a:r>
            <a:r>
              <a:rPr lang="en-IN" dirty="0" err="1"/>
              <a:t>voluptate</a:t>
            </a:r>
            <a:r>
              <a:rPr lang="en-IN" dirty="0"/>
              <a:t> </a:t>
            </a:r>
            <a:r>
              <a:rPr lang="en-IN" dirty="0" err="1"/>
              <a:t>velit</a:t>
            </a:r>
            <a:r>
              <a:rPr lang="en-IN" dirty="0"/>
              <a:t> </a:t>
            </a:r>
            <a:r>
              <a:rPr lang="en-IN" dirty="0" err="1"/>
              <a:t>esse</a:t>
            </a:r>
            <a:r>
              <a:rPr lang="en-IN" dirty="0"/>
              <a:t> </a:t>
            </a:r>
            <a:r>
              <a:rPr lang="en-IN" dirty="0" err="1"/>
              <a:t>cillum</a:t>
            </a:r>
            <a:r>
              <a:rPr lang="en-IN" dirty="0"/>
              <a:t> dolore </a:t>
            </a:r>
            <a:r>
              <a:rPr lang="en-IN" dirty="0" err="1"/>
              <a:t>eu</a:t>
            </a:r>
            <a:r>
              <a:rPr lang="en-IN" dirty="0"/>
              <a:t> </a:t>
            </a:r>
            <a:r>
              <a:rPr lang="en-IN" dirty="0" err="1"/>
              <a:t>fugiat</a:t>
            </a:r>
            <a:r>
              <a:rPr lang="en-IN" dirty="0"/>
              <a:t> </a:t>
            </a:r>
            <a:r>
              <a:rPr lang="en-IN" dirty="0" err="1"/>
              <a:t>nulla</a:t>
            </a:r>
            <a:r>
              <a:rPr lang="en-IN" dirty="0"/>
              <a:t> </a:t>
            </a:r>
            <a:r>
              <a:rPr lang="en-IN" dirty="0" err="1"/>
              <a:t>pariatur</a:t>
            </a:r>
            <a:r>
              <a:rPr lang="en-IN" dirty="0"/>
              <a:t>. </a:t>
            </a:r>
            <a:r>
              <a:rPr lang="en-IN" dirty="0" err="1"/>
              <a:t>Excepteur</a:t>
            </a:r>
            <a:r>
              <a:rPr lang="en-IN" dirty="0"/>
              <a:t> </a:t>
            </a:r>
            <a:r>
              <a:rPr lang="en-IN" dirty="0" err="1"/>
              <a:t>sint</a:t>
            </a:r>
            <a:r>
              <a:rPr lang="en-IN" dirty="0"/>
              <a:t> </a:t>
            </a:r>
            <a:r>
              <a:rPr lang="en-IN" dirty="0" err="1"/>
              <a:t>occaecat</a:t>
            </a:r>
            <a:r>
              <a:rPr lang="en-IN" dirty="0"/>
              <a:t> </a:t>
            </a:r>
            <a:r>
              <a:rPr lang="en-IN" dirty="0" err="1"/>
              <a:t>cupidatat</a:t>
            </a:r>
            <a:r>
              <a:rPr lang="en-IN" dirty="0"/>
              <a:t> non </a:t>
            </a:r>
            <a:r>
              <a:rPr lang="en-IN" dirty="0" err="1"/>
              <a:t>proident</a:t>
            </a:r>
            <a:r>
              <a:rPr lang="en-IN" dirty="0"/>
              <a:t>, sunt in culpa qui </a:t>
            </a:r>
            <a:r>
              <a:rPr lang="en-IN" dirty="0" err="1"/>
              <a:t>officia</a:t>
            </a:r>
            <a:r>
              <a:rPr lang="en-IN" dirty="0"/>
              <a:t> </a:t>
            </a:r>
            <a:r>
              <a:rPr lang="en-IN" dirty="0" err="1"/>
              <a:t>deserunt</a:t>
            </a:r>
            <a:r>
              <a:rPr lang="en-IN" dirty="0"/>
              <a:t> </a:t>
            </a:r>
            <a:r>
              <a:rPr lang="en-IN" dirty="0" err="1"/>
              <a:t>mollit</a:t>
            </a:r>
            <a:r>
              <a:rPr lang="en-IN" dirty="0"/>
              <a:t> </a:t>
            </a:r>
            <a:r>
              <a:rPr lang="en-IN" dirty="0" err="1"/>
              <a:t>anim</a:t>
            </a:r>
            <a:r>
              <a:rPr lang="en-IN" dirty="0"/>
              <a:t> id </a:t>
            </a:r>
            <a:r>
              <a:rPr lang="en-IN" dirty="0" err="1"/>
              <a:t>est</a:t>
            </a:r>
            <a:r>
              <a:rPr lang="en-IN" dirty="0"/>
              <a:t> </a:t>
            </a:r>
            <a:r>
              <a:rPr lang="en-IN" dirty="0" err="1"/>
              <a:t>laborum</a:t>
            </a:r>
            <a:r>
              <a:rPr lang="en-IN" dirty="0"/>
              <a:t>.</a:t>
            </a:r>
            <a:endParaRPr lang="en-US" dirty="0"/>
          </a:p>
        </p:txBody>
      </p:sp>
      <p:sp>
        <p:nvSpPr>
          <p:cNvPr id="65" name="Text Placeholder 21">
            <a:extLst>
              <a:ext uri="{FF2B5EF4-FFF2-40B4-BE49-F238E27FC236}">
                <a16:creationId xmlns:a16="http://schemas.microsoft.com/office/drawing/2014/main" id="{D5CCF721-88F7-4B52-8825-E073C7A55577}"/>
              </a:ext>
            </a:extLst>
          </p:cNvPr>
          <p:cNvSpPr>
            <a:spLocks noGrp="1"/>
          </p:cNvSpPr>
          <p:nvPr>
            <p:ph type="body" sz="quarter" idx="15" hasCustomPrompt="1"/>
          </p:nvPr>
        </p:nvSpPr>
        <p:spPr>
          <a:xfrm>
            <a:off x="768689" y="4983705"/>
            <a:ext cx="1416645"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66" name="Text Placeholder 21">
            <a:extLst>
              <a:ext uri="{FF2B5EF4-FFF2-40B4-BE49-F238E27FC236}">
                <a16:creationId xmlns:a16="http://schemas.microsoft.com/office/drawing/2014/main" id="{91E68678-60CE-4DD2-B824-50A4C75BDAB1}"/>
              </a:ext>
            </a:extLst>
          </p:cNvPr>
          <p:cNvSpPr>
            <a:spLocks noGrp="1"/>
          </p:cNvSpPr>
          <p:nvPr>
            <p:ph type="body" sz="quarter" idx="16" hasCustomPrompt="1"/>
          </p:nvPr>
        </p:nvSpPr>
        <p:spPr>
          <a:xfrm>
            <a:off x="768689" y="5678822"/>
            <a:ext cx="1416645"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cxnSp>
        <p:nvCxnSpPr>
          <p:cNvPr id="67" name="Straight Connector 66">
            <a:extLst>
              <a:ext uri="{FF2B5EF4-FFF2-40B4-BE49-F238E27FC236}">
                <a16:creationId xmlns:a16="http://schemas.microsoft.com/office/drawing/2014/main" id="{5E7EFFB7-04D5-473B-8B02-56A71DAF6995}"/>
              </a:ext>
              <a:ext uri="{C183D7F6-B498-43B3-948B-1728B52AA6E4}">
                <adec:decorative xmlns:adec="http://schemas.microsoft.com/office/drawing/2017/decorative" val="1"/>
              </a:ext>
            </a:extLst>
          </p:cNvPr>
          <p:cNvCxnSpPr/>
          <p:nvPr userDrawn="1"/>
        </p:nvCxnSpPr>
        <p:spPr>
          <a:xfrm flipH="1">
            <a:off x="229766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68" name="Text Placeholder 21">
            <a:extLst>
              <a:ext uri="{FF2B5EF4-FFF2-40B4-BE49-F238E27FC236}">
                <a16:creationId xmlns:a16="http://schemas.microsoft.com/office/drawing/2014/main" id="{57BE536E-B6D0-43EC-A35F-8981B9D6375A}"/>
              </a:ext>
            </a:extLst>
          </p:cNvPr>
          <p:cNvSpPr>
            <a:spLocks noGrp="1"/>
          </p:cNvSpPr>
          <p:nvPr>
            <p:ph type="body" sz="quarter" idx="17" hasCustomPrompt="1"/>
          </p:nvPr>
        </p:nvSpPr>
        <p:spPr>
          <a:xfrm>
            <a:off x="2416846" y="4983705"/>
            <a:ext cx="1414400"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69" name="Text Placeholder 21">
            <a:extLst>
              <a:ext uri="{FF2B5EF4-FFF2-40B4-BE49-F238E27FC236}">
                <a16:creationId xmlns:a16="http://schemas.microsoft.com/office/drawing/2014/main" id="{86946146-95C0-4180-A1D5-6917F5463F14}"/>
              </a:ext>
            </a:extLst>
          </p:cNvPr>
          <p:cNvSpPr>
            <a:spLocks noGrp="1"/>
          </p:cNvSpPr>
          <p:nvPr>
            <p:ph type="body" sz="quarter" idx="18" hasCustomPrompt="1"/>
          </p:nvPr>
        </p:nvSpPr>
        <p:spPr>
          <a:xfrm>
            <a:off x="2416846" y="5678822"/>
            <a:ext cx="1414400"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dirty="0"/>
              <a:t>Text under stat goes here</a:t>
            </a:r>
            <a:endParaRPr lang="en-US" dirty="0"/>
          </a:p>
        </p:txBody>
      </p:sp>
      <p:cxnSp>
        <p:nvCxnSpPr>
          <p:cNvPr id="70" name="Straight Connector 69">
            <a:extLst>
              <a:ext uri="{FF2B5EF4-FFF2-40B4-BE49-F238E27FC236}">
                <a16:creationId xmlns:a16="http://schemas.microsoft.com/office/drawing/2014/main" id="{3613422D-871B-4D9A-86DF-62C019E107E8}"/>
              </a:ext>
              <a:ext uri="{C183D7F6-B498-43B3-948B-1728B52AA6E4}">
                <adec:decorative xmlns:adec="http://schemas.microsoft.com/office/drawing/2017/decorative" val="1"/>
              </a:ext>
            </a:extLst>
          </p:cNvPr>
          <p:cNvCxnSpPr/>
          <p:nvPr userDrawn="1"/>
        </p:nvCxnSpPr>
        <p:spPr>
          <a:xfrm flipH="1">
            <a:off x="394358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71" name="Text Placeholder 21">
            <a:extLst>
              <a:ext uri="{FF2B5EF4-FFF2-40B4-BE49-F238E27FC236}">
                <a16:creationId xmlns:a16="http://schemas.microsoft.com/office/drawing/2014/main" id="{4B8E40E3-DDFC-41B7-8924-5D641963A569}"/>
              </a:ext>
            </a:extLst>
          </p:cNvPr>
          <p:cNvSpPr>
            <a:spLocks noGrp="1"/>
          </p:cNvSpPr>
          <p:nvPr>
            <p:ph type="body" sz="quarter" idx="19" hasCustomPrompt="1"/>
          </p:nvPr>
        </p:nvSpPr>
        <p:spPr>
          <a:xfrm>
            <a:off x="4065003" y="4983705"/>
            <a:ext cx="1574324"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72" name="Text Placeholder 21">
            <a:extLst>
              <a:ext uri="{FF2B5EF4-FFF2-40B4-BE49-F238E27FC236}">
                <a16:creationId xmlns:a16="http://schemas.microsoft.com/office/drawing/2014/main" id="{BD591E6E-D93E-431D-AEA5-CA1DDCD9ABDA}"/>
              </a:ext>
            </a:extLst>
          </p:cNvPr>
          <p:cNvSpPr>
            <a:spLocks noGrp="1"/>
          </p:cNvSpPr>
          <p:nvPr>
            <p:ph type="body" sz="quarter" idx="25" hasCustomPrompt="1"/>
          </p:nvPr>
        </p:nvSpPr>
        <p:spPr>
          <a:xfrm>
            <a:off x="4065003" y="5678822"/>
            <a:ext cx="1574324"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sp>
        <p:nvSpPr>
          <p:cNvPr id="40" name="Slide Number Placeholder 7">
            <a:extLst>
              <a:ext uri="{FF2B5EF4-FFF2-40B4-BE49-F238E27FC236}">
                <a16:creationId xmlns:a16="http://schemas.microsoft.com/office/drawing/2014/main" id="{3DDEC948-9CAF-4E4E-AF4F-B11846DAFDCB}"/>
              </a:ext>
            </a:extLst>
          </p:cNvPr>
          <p:cNvSpPr>
            <a:spLocks noGrp="1"/>
          </p:cNvSpPr>
          <p:nvPr>
            <p:ph type="sldNum" sz="quarter" idx="26"/>
          </p:nvPr>
        </p:nvSpPr>
        <p:spPr>
          <a:xfrm>
            <a:off x="762000" y="6423660"/>
            <a:ext cx="365760" cy="365760"/>
          </a:xfrm>
        </p:spPr>
        <p:txBody>
          <a:bodyPr/>
          <a:lstStyle/>
          <a:p>
            <a:fld id="{345D60D9-5372-5F40-9443-0F9AE5BDC3C8}" type="slidenum">
              <a:rPr lang="en-US" smtClean="0"/>
              <a:pPr/>
              <a:t>‹#›</a:t>
            </a:fld>
            <a:endParaRPr lang="en-US" dirty="0"/>
          </a:p>
        </p:txBody>
      </p:sp>
      <p:sp>
        <p:nvSpPr>
          <p:cNvPr id="27" name="Footer Placeholder 4">
            <a:extLst>
              <a:ext uri="{FF2B5EF4-FFF2-40B4-BE49-F238E27FC236}">
                <a16:creationId xmlns:a16="http://schemas.microsoft.com/office/drawing/2014/main" id="{0641085E-F168-1C43-AFCF-4EA5AF394C0F}"/>
              </a:ext>
            </a:extLst>
          </p:cNvPr>
          <p:cNvSpPr>
            <a:spLocks noGrp="1"/>
          </p:cNvSpPr>
          <p:nvPr>
            <p:ph type="ftr" sz="quarter" idx="11"/>
          </p:nvPr>
        </p:nvSpPr>
        <p:spPr>
          <a:xfrm>
            <a:off x="1127759" y="6423978"/>
            <a:ext cx="5745379" cy="365125"/>
          </a:xfrm>
        </p:spPr>
        <p:txBody>
          <a:bodyPr/>
          <a:lstStyle/>
          <a:p>
            <a:r>
              <a:rPr lang="en-US"/>
              <a:t>Copyright © 2023, Oracle and/or its affiliates</a:t>
            </a:r>
            <a:endParaRPr lang="en-US" dirty="0"/>
          </a:p>
        </p:txBody>
      </p:sp>
      <p:sp>
        <p:nvSpPr>
          <p:cNvPr id="22" name="Date Placeholder 2">
            <a:extLst>
              <a:ext uri="{FF2B5EF4-FFF2-40B4-BE49-F238E27FC236}">
                <a16:creationId xmlns:a16="http://schemas.microsoft.com/office/drawing/2014/main" id="{3DBB9CFE-822A-8F4C-A7DE-DBEDFCB9494A}"/>
              </a:ext>
            </a:extLst>
          </p:cNvPr>
          <p:cNvSpPr>
            <a:spLocks noGrp="1"/>
          </p:cNvSpPr>
          <p:nvPr>
            <p:ph type="dt" sz="half" idx="10"/>
          </p:nvPr>
        </p:nvSpPr>
        <p:spPr>
          <a:xfrm>
            <a:off x="6873138" y="6425604"/>
            <a:ext cx="2743200" cy="363500"/>
          </a:xfrm>
        </p:spPr>
        <p:txBody>
          <a:bodyPr/>
          <a:lstStyle/>
          <a:p>
            <a:r>
              <a:rPr lang="en-IN"/>
              <a:t>[Date]</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1630655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DataPattern_Layout_Partner_Pillar">
    <p:bg>
      <p:bgPr>
        <a:solidFill>
          <a:schemeClr val="bg2"/>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A77585CD-A43E-5948-A9B3-1212E72A62D2}"/>
              </a:ext>
              <a:ext uri="{C183D7F6-B498-43B3-948B-1728B52AA6E4}">
                <adec:decorative xmlns:adec="http://schemas.microsoft.com/office/drawing/2017/decorative" val="1"/>
              </a:ext>
            </a:extLst>
          </p:cNvPr>
          <p:cNvSpPr/>
          <p:nvPr userDrawn="1"/>
        </p:nvSpPr>
        <p:spPr>
          <a:xfrm>
            <a:off x="6096000" y="-12293"/>
            <a:ext cx="6096000" cy="687029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B8D64F14-D13F-8C42-8601-53D2E43FDC94}"/>
              </a:ext>
              <a:ext uri="{C183D7F6-B498-43B3-948B-1728B52AA6E4}">
                <adec:decorative xmlns:adec="http://schemas.microsoft.com/office/drawing/2017/decorative" val="1"/>
              </a:ext>
            </a:extLst>
          </p:cNvPr>
          <p:cNvSpPr/>
          <p:nvPr userDrawn="1"/>
        </p:nvSpPr>
        <p:spPr>
          <a:xfrm>
            <a:off x="6096000" y="-24586"/>
            <a:ext cx="6096000" cy="6882586"/>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Oracle Logo">
            <a:extLst>
              <a:ext uri="{FF2B5EF4-FFF2-40B4-BE49-F238E27FC236}">
                <a16:creationId xmlns:a16="http://schemas.microsoft.com/office/drawing/2014/main" id="{C87C6354-1D09-4723-81D4-798B73292590}"/>
              </a:ext>
            </a:extLst>
          </p:cNvPr>
          <p:cNvSpPr/>
          <p:nvPr userDrawn="1"/>
        </p:nvSpPr>
        <p:spPr>
          <a:xfrm>
            <a:off x="761994" y="107062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57" name="Plus Sign">
            <a:extLst>
              <a:ext uri="{FF2B5EF4-FFF2-40B4-BE49-F238E27FC236}">
                <a16:creationId xmlns:a16="http://schemas.microsoft.com/office/drawing/2014/main" id="{12BAAAB0-5B7F-46CC-896F-0883DD6539A6}"/>
              </a:ext>
            </a:extLst>
          </p:cNvPr>
          <p:cNvSpPr txBox="1"/>
          <p:nvPr userDrawn="1"/>
        </p:nvSpPr>
        <p:spPr>
          <a:xfrm>
            <a:off x="1983598" y="92835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58" name="Content Placeholder 7">
            <a:extLst>
              <a:ext uri="{FF2B5EF4-FFF2-40B4-BE49-F238E27FC236}">
                <a16:creationId xmlns:a16="http://schemas.microsoft.com/office/drawing/2014/main" id="{75996167-7481-4850-99C2-7500B98A9D17}"/>
              </a:ext>
            </a:extLst>
          </p:cNvPr>
          <p:cNvSpPr>
            <a:spLocks noGrp="1"/>
          </p:cNvSpPr>
          <p:nvPr>
            <p:ph sz="quarter" idx="29" hasCustomPrompt="1"/>
          </p:nvPr>
        </p:nvSpPr>
        <p:spPr>
          <a:xfrm>
            <a:off x="2451100" y="88582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63" name="Title 1">
            <a:extLst>
              <a:ext uri="{FF2B5EF4-FFF2-40B4-BE49-F238E27FC236}">
                <a16:creationId xmlns:a16="http://schemas.microsoft.com/office/drawing/2014/main" id="{AD832B87-BC07-4F42-B1E2-E55A1A20079E}"/>
              </a:ext>
            </a:extLst>
          </p:cNvPr>
          <p:cNvSpPr>
            <a:spLocks noGrp="1"/>
          </p:cNvSpPr>
          <p:nvPr>
            <p:ph type="title" hasCustomPrompt="1"/>
          </p:nvPr>
        </p:nvSpPr>
        <p:spPr>
          <a:xfrm>
            <a:off x="768689" y="1560233"/>
            <a:ext cx="4744029" cy="822960"/>
          </a:xfrm>
        </p:spPr>
        <p:txBody>
          <a:bodyPr/>
          <a:lstStyle>
            <a:lvl1pPr>
              <a:defRPr>
                <a:solidFill>
                  <a:schemeClr val="accent6"/>
                </a:solidFill>
              </a:defRPr>
            </a:lvl1pPr>
          </a:lstStyle>
          <a:p>
            <a:r>
              <a:rPr lang="en-US" dirty="0"/>
              <a:t>Click to edit title text styles</a:t>
            </a:r>
          </a:p>
        </p:txBody>
      </p:sp>
      <p:sp>
        <p:nvSpPr>
          <p:cNvPr id="64" name="Text Placeholder 21">
            <a:extLst>
              <a:ext uri="{FF2B5EF4-FFF2-40B4-BE49-F238E27FC236}">
                <a16:creationId xmlns:a16="http://schemas.microsoft.com/office/drawing/2014/main" id="{9BC4C014-2C68-4309-AC81-6D63FFA25792}"/>
              </a:ext>
            </a:extLst>
          </p:cNvPr>
          <p:cNvSpPr>
            <a:spLocks noGrp="1"/>
          </p:cNvSpPr>
          <p:nvPr>
            <p:ph type="body" sz="quarter" idx="24" hasCustomPrompt="1"/>
          </p:nvPr>
        </p:nvSpPr>
        <p:spPr>
          <a:xfrm>
            <a:off x="768689" y="2567961"/>
            <a:ext cx="4762530" cy="1972453"/>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 </a:t>
            </a:r>
            <a:r>
              <a:rPr lang="en-IN" dirty="0" err="1"/>
              <a:t>laboris</a:t>
            </a:r>
            <a:r>
              <a:rPr lang="en-IN" dirty="0"/>
              <a:t> nisi </a:t>
            </a:r>
            <a:r>
              <a:rPr lang="en-IN" dirty="0" err="1"/>
              <a:t>ut</a:t>
            </a:r>
            <a:r>
              <a:rPr lang="en-IN" dirty="0"/>
              <a:t> </a:t>
            </a:r>
            <a:r>
              <a:rPr lang="en-IN" dirty="0" err="1"/>
              <a:t>aliquip</a:t>
            </a:r>
            <a:r>
              <a:rPr lang="en-IN" dirty="0"/>
              <a:t> ex </a:t>
            </a:r>
            <a:r>
              <a:rPr lang="en-IN" dirty="0" err="1"/>
              <a:t>ea</a:t>
            </a:r>
            <a:r>
              <a:rPr lang="en-IN" dirty="0"/>
              <a:t> </a:t>
            </a:r>
            <a:r>
              <a:rPr lang="en-IN" dirty="0" err="1"/>
              <a:t>commodo</a:t>
            </a:r>
            <a:r>
              <a:rPr lang="en-IN" dirty="0"/>
              <a:t> </a:t>
            </a:r>
            <a:r>
              <a:rPr lang="en-IN" dirty="0" err="1"/>
              <a:t>consequat</a:t>
            </a:r>
            <a:r>
              <a:rPr lang="en-IN" dirty="0"/>
              <a:t>. Duis </a:t>
            </a:r>
            <a:r>
              <a:rPr lang="en-IN" dirty="0" err="1"/>
              <a:t>aute</a:t>
            </a:r>
            <a:r>
              <a:rPr lang="en-IN" dirty="0"/>
              <a:t> </a:t>
            </a:r>
            <a:r>
              <a:rPr lang="en-IN" dirty="0" err="1"/>
              <a:t>irure</a:t>
            </a:r>
            <a:r>
              <a:rPr lang="en-IN" dirty="0"/>
              <a:t> </a:t>
            </a:r>
            <a:r>
              <a:rPr lang="en-IN" dirty="0" err="1"/>
              <a:t>dolor</a:t>
            </a:r>
            <a:r>
              <a:rPr lang="en-IN" dirty="0"/>
              <a:t> in </a:t>
            </a:r>
            <a:r>
              <a:rPr lang="en-IN" dirty="0" err="1"/>
              <a:t>reprehenderit</a:t>
            </a:r>
            <a:r>
              <a:rPr lang="en-IN" dirty="0"/>
              <a:t> in </a:t>
            </a:r>
            <a:r>
              <a:rPr lang="en-IN" dirty="0" err="1"/>
              <a:t>voluptate</a:t>
            </a:r>
            <a:r>
              <a:rPr lang="en-IN" dirty="0"/>
              <a:t> </a:t>
            </a:r>
            <a:r>
              <a:rPr lang="en-IN" dirty="0" err="1"/>
              <a:t>velit</a:t>
            </a:r>
            <a:r>
              <a:rPr lang="en-IN" dirty="0"/>
              <a:t> </a:t>
            </a:r>
            <a:r>
              <a:rPr lang="en-IN" dirty="0" err="1"/>
              <a:t>esse</a:t>
            </a:r>
            <a:r>
              <a:rPr lang="en-IN" dirty="0"/>
              <a:t> </a:t>
            </a:r>
            <a:r>
              <a:rPr lang="en-IN" dirty="0" err="1"/>
              <a:t>cillum</a:t>
            </a:r>
            <a:r>
              <a:rPr lang="en-IN" dirty="0"/>
              <a:t> dolore </a:t>
            </a:r>
            <a:r>
              <a:rPr lang="en-IN" dirty="0" err="1"/>
              <a:t>eu</a:t>
            </a:r>
            <a:r>
              <a:rPr lang="en-IN" dirty="0"/>
              <a:t> </a:t>
            </a:r>
            <a:r>
              <a:rPr lang="en-IN" dirty="0" err="1"/>
              <a:t>fugiat</a:t>
            </a:r>
            <a:r>
              <a:rPr lang="en-IN" dirty="0"/>
              <a:t> </a:t>
            </a:r>
            <a:r>
              <a:rPr lang="en-IN" dirty="0" err="1"/>
              <a:t>nulla</a:t>
            </a:r>
            <a:r>
              <a:rPr lang="en-IN" dirty="0"/>
              <a:t> </a:t>
            </a:r>
            <a:r>
              <a:rPr lang="en-IN" dirty="0" err="1"/>
              <a:t>pariatur</a:t>
            </a:r>
            <a:r>
              <a:rPr lang="en-IN" dirty="0"/>
              <a:t>. </a:t>
            </a:r>
            <a:r>
              <a:rPr lang="en-IN" dirty="0" err="1"/>
              <a:t>Excepteur</a:t>
            </a:r>
            <a:r>
              <a:rPr lang="en-IN" dirty="0"/>
              <a:t> </a:t>
            </a:r>
            <a:r>
              <a:rPr lang="en-IN" dirty="0" err="1"/>
              <a:t>sint</a:t>
            </a:r>
            <a:r>
              <a:rPr lang="en-IN" dirty="0"/>
              <a:t> </a:t>
            </a:r>
            <a:r>
              <a:rPr lang="en-IN" dirty="0" err="1"/>
              <a:t>occaecat</a:t>
            </a:r>
            <a:r>
              <a:rPr lang="en-IN" dirty="0"/>
              <a:t> </a:t>
            </a:r>
            <a:r>
              <a:rPr lang="en-IN" dirty="0" err="1"/>
              <a:t>cupidatat</a:t>
            </a:r>
            <a:r>
              <a:rPr lang="en-IN" dirty="0"/>
              <a:t> non </a:t>
            </a:r>
            <a:r>
              <a:rPr lang="en-IN" dirty="0" err="1"/>
              <a:t>proident</a:t>
            </a:r>
            <a:r>
              <a:rPr lang="en-IN" dirty="0"/>
              <a:t>, sunt in culpa qui </a:t>
            </a:r>
            <a:r>
              <a:rPr lang="en-IN" dirty="0" err="1"/>
              <a:t>officia</a:t>
            </a:r>
            <a:r>
              <a:rPr lang="en-IN" dirty="0"/>
              <a:t> </a:t>
            </a:r>
            <a:r>
              <a:rPr lang="en-IN" dirty="0" err="1"/>
              <a:t>deserunt</a:t>
            </a:r>
            <a:r>
              <a:rPr lang="en-IN" dirty="0"/>
              <a:t> </a:t>
            </a:r>
            <a:r>
              <a:rPr lang="en-IN" dirty="0" err="1"/>
              <a:t>mollit</a:t>
            </a:r>
            <a:r>
              <a:rPr lang="en-IN" dirty="0"/>
              <a:t> </a:t>
            </a:r>
            <a:r>
              <a:rPr lang="en-IN" dirty="0" err="1"/>
              <a:t>anim</a:t>
            </a:r>
            <a:r>
              <a:rPr lang="en-IN" dirty="0"/>
              <a:t> id </a:t>
            </a:r>
            <a:r>
              <a:rPr lang="en-IN" dirty="0" err="1"/>
              <a:t>est</a:t>
            </a:r>
            <a:r>
              <a:rPr lang="en-IN" dirty="0"/>
              <a:t> </a:t>
            </a:r>
            <a:r>
              <a:rPr lang="en-IN" dirty="0" err="1"/>
              <a:t>laborum</a:t>
            </a:r>
            <a:r>
              <a:rPr lang="en-IN" dirty="0"/>
              <a:t>.</a:t>
            </a:r>
            <a:endParaRPr lang="en-US" dirty="0"/>
          </a:p>
        </p:txBody>
      </p:sp>
      <p:sp>
        <p:nvSpPr>
          <p:cNvPr id="65" name="Text Placeholder 21">
            <a:extLst>
              <a:ext uri="{FF2B5EF4-FFF2-40B4-BE49-F238E27FC236}">
                <a16:creationId xmlns:a16="http://schemas.microsoft.com/office/drawing/2014/main" id="{D5CCF721-88F7-4B52-8825-E073C7A55577}"/>
              </a:ext>
            </a:extLst>
          </p:cNvPr>
          <p:cNvSpPr>
            <a:spLocks noGrp="1"/>
          </p:cNvSpPr>
          <p:nvPr>
            <p:ph type="body" sz="quarter" idx="15" hasCustomPrompt="1"/>
          </p:nvPr>
        </p:nvSpPr>
        <p:spPr>
          <a:xfrm>
            <a:off x="768689" y="4983705"/>
            <a:ext cx="1416645"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66" name="Text Placeholder 21">
            <a:extLst>
              <a:ext uri="{FF2B5EF4-FFF2-40B4-BE49-F238E27FC236}">
                <a16:creationId xmlns:a16="http://schemas.microsoft.com/office/drawing/2014/main" id="{91E68678-60CE-4DD2-B824-50A4C75BDAB1}"/>
              </a:ext>
            </a:extLst>
          </p:cNvPr>
          <p:cNvSpPr>
            <a:spLocks noGrp="1"/>
          </p:cNvSpPr>
          <p:nvPr>
            <p:ph type="body" sz="quarter" idx="16" hasCustomPrompt="1"/>
          </p:nvPr>
        </p:nvSpPr>
        <p:spPr>
          <a:xfrm>
            <a:off x="768689" y="5678822"/>
            <a:ext cx="1416645"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cxnSp>
        <p:nvCxnSpPr>
          <p:cNvPr id="67" name="Straight Connector 66">
            <a:extLst>
              <a:ext uri="{FF2B5EF4-FFF2-40B4-BE49-F238E27FC236}">
                <a16:creationId xmlns:a16="http://schemas.microsoft.com/office/drawing/2014/main" id="{5E7EFFB7-04D5-473B-8B02-56A71DAF6995}"/>
              </a:ext>
              <a:ext uri="{C183D7F6-B498-43B3-948B-1728B52AA6E4}">
                <adec:decorative xmlns:adec="http://schemas.microsoft.com/office/drawing/2017/decorative" val="1"/>
              </a:ext>
            </a:extLst>
          </p:cNvPr>
          <p:cNvCxnSpPr/>
          <p:nvPr userDrawn="1"/>
        </p:nvCxnSpPr>
        <p:spPr>
          <a:xfrm flipH="1">
            <a:off x="229766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68" name="Text Placeholder 21">
            <a:extLst>
              <a:ext uri="{FF2B5EF4-FFF2-40B4-BE49-F238E27FC236}">
                <a16:creationId xmlns:a16="http://schemas.microsoft.com/office/drawing/2014/main" id="{57BE536E-B6D0-43EC-A35F-8981B9D6375A}"/>
              </a:ext>
            </a:extLst>
          </p:cNvPr>
          <p:cNvSpPr>
            <a:spLocks noGrp="1"/>
          </p:cNvSpPr>
          <p:nvPr>
            <p:ph type="body" sz="quarter" idx="17" hasCustomPrompt="1"/>
          </p:nvPr>
        </p:nvSpPr>
        <p:spPr>
          <a:xfrm>
            <a:off x="2416846" y="4983705"/>
            <a:ext cx="1414400"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69" name="Text Placeholder 21">
            <a:extLst>
              <a:ext uri="{FF2B5EF4-FFF2-40B4-BE49-F238E27FC236}">
                <a16:creationId xmlns:a16="http://schemas.microsoft.com/office/drawing/2014/main" id="{86946146-95C0-4180-A1D5-6917F5463F14}"/>
              </a:ext>
            </a:extLst>
          </p:cNvPr>
          <p:cNvSpPr>
            <a:spLocks noGrp="1"/>
          </p:cNvSpPr>
          <p:nvPr>
            <p:ph type="body" sz="quarter" idx="18" hasCustomPrompt="1"/>
          </p:nvPr>
        </p:nvSpPr>
        <p:spPr>
          <a:xfrm>
            <a:off x="2416846" y="5678822"/>
            <a:ext cx="1414400"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dirty="0"/>
              <a:t>Text under stat goes here</a:t>
            </a:r>
            <a:endParaRPr lang="en-US" dirty="0"/>
          </a:p>
        </p:txBody>
      </p:sp>
      <p:cxnSp>
        <p:nvCxnSpPr>
          <p:cNvPr id="70" name="Straight Connector 69">
            <a:extLst>
              <a:ext uri="{FF2B5EF4-FFF2-40B4-BE49-F238E27FC236}">
                <a16:creationId xmlns:a16="http://schemas.microsoft.com/office/drawing/2014/main" id="{3613422D-871B-4D9A-86DF-62C019E107E8}"/>
              </a:ext>
              <a:ext uri="{C183D7F6-B498-43B3-948B-1728B52AA6E4}">
                <adec:decorative xmlns:adec="http://schemas.microsoft.com/office/drawing/2017/decorative" val="1"/>
              </a:ext>
            </a:extLst>
          </p:cNvPr>
          <p:cNvCxnSpPr/>
          <p:nvPr userDrawn="1"/>
        </p:nvCxnSpPr>
        <p:spPr>
          <a:xfrm flipH="1">
            <a:off x="394358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71" name="Text Placeholder 21">
            <a:extLst>
              <a:ext uri="{FF2B5EF4-FFF2-40B4-BE49-F238E27FC236}">
                <a16:creationId xmlns:a16="http://schemas.microsoft.com/office/drawing/2014/main" id="{4B8E40E3-DDFC-41B7-8924-5D641963A569}"/>
              </a:ext>
            </a:extLst>
          </p:cNvPr>
          <p:cNvSpPr>
            <a:spLocks noGrp="1"/>
          </p:cNvSpPr>
          <p:nvPr>
            <p:ph type="body" sz="quarter" idx="19" hasCustomPrompt="1"/>
          </p:nvPr>
        </p:nvSpPr>
        <p:spPr>
          <a:xfrm>
            <a:off x="4065003" y="4983705"/>
            <a:ext cx="1574324"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72" name="Text Placeholder 21">
            <a:extLst>
              <a:ext uri="{FF2B5EF4-FFF2-40B4-BE49-F238E27FC236}">
                <a16:creationId xmlns:a16="http://schemas.microsoft.com/office/drawing/2014/main" id="{BD591E6E-D93E-431D-AEA5-CA1DDCD9ABDA}"/>
              </a:ext>
            </a:extLst>
          </p:cNvPr>
          <p:cNvSpPr>
            <a:spLocks noGrp="1"/>
          </p:cNvSpPr>
          <p:nvPr>
            <p:ph type="body" sz="quarter" idx="25" hasCustomPrompt="1"/>
          </p:nvPr>
        </p:nvSpPr>
        <p:spPr>
          <a:xfrm>
            <a:off x="4065003" y="5678822"/>
            <a:ext cx="1574324"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sp>
        <p:nvSpPr>
          <p:cNvPr id="40" name="Slide Number Placeholder 7">
            <a:extLst>
              <a:ext uri="{FF2B5EF4-FFF2-40B4-BE49-F238E27FC236}">
                <a16:creationId xmlns:a16="http://schemas.microsoft.com/office/drawing/2014/main" id="{3DDEC948-9CAF-4E4E-AF4F-B11846DAFDCB}"/>
              </a:ext>
            </a:extLst>
          </p:cNvPr>
          <p:cNvSpPr>
            <a:spLocks noGrp="1"/>
          </p:cNvSpPr>
          <p:nvPr>
            <p:ph type="sldNum" sz="quarter" idx="26"/>
          </p:nvPr>
        </p:nvSpPr>
        <p:spPr>
          <a:xfrm>
            <a:off x="762000" y="6423660"/>
            <a:ext cx="365760" cy="365760"/>
          </a:xfrm>
        </p:spPr>
        <p:txBody>
          <a:bodyPr/>
          <a:lstStyle/>
          <a:p>
            <a:fld id="{345D60D9-5372-5F40-9443-0F9AE5BDC3C8}" type="slidenum">
              <a:rPr lang="en-US" smtClean="0"/>
              <a:pPr/>
              <a:t>‹#›</a:t>
            </a:fld>
            <a:endParaRPr lang="en-US" dirty="0"/>
          </a:p>
        </p:txBody>
      </p:sp>
      <p:sp>
        <p:nvSpPr>
          <p:cNvPr id="27" name="Footer Placeholder 4">
            <a:extLst>
              <a:ext uri="{FF2B5EF4-FFF2-40B4-BE49-F238E27FC236}">
                <a16:creationId xmlns:a16="http://schemas.microsoft.com/office/drawing/2014/main" id="{0641085E-F168-1C43-AFCF-4EA5AF394C0F}"/>
              </a:ext>
            </a:extLst>
          </p:cNvPr>
          <p:cNvSpPr>
            <a:spLocks noGrp="1"/>
          </p:cNvSpPr>
          <p:nvPr>
            <p:ph type="ftr" sz="quarter" idx="11"/>
          </p:nvPr>
        </p:nvSpPr>
        <p:spPr>
          <a:xfrm>
            <a:off x="1127759" y="6423978"/>
            <a:ext cx="5745379" cy="365125"/>
          </a:xfrm>
        </p:spPr>
        <p:txBody>
          <a:bodyPr/>
          <a:lstStyle/>
          <a:p>
            <a:r>
              <a:rPr lang="en-US"/>
              <a:t>Copyright © 2023, Oracle and/or its affiliates</a:t>
            </a:r>
            <a:endParaRPr lang="en-US" dirty="0"/>
          </a:p>
        </p:txBody>
      </p:sp>
      <p:sp>
        <p:nvSpPr>
          <p:cNvPr id="22" name="Date Placeholder 2">
            <a:extLst>
              <a:ext uri="{FF2B5EF4-FFF2-40B4-BE49-F238E27FC236}">
                <a16:creationId xmlns:a16="http://schemas.microsoft.com/office/drawing/2014/main" id="{3DBB9CFE-822A-8F4C-A7DE-DBEDFCB9494A}"/>
              </a:ext>
            </a:extLst>
          </p:cNvPr>
          <p:cNvSpPr>
            <a:spLocks noGrp="1"/>
          </p:cNvSpPr>
          <p:nvPr>
            <p:ph type="dt" sz="half" idx="10"/>
          </p:nvPr>
        </p:nvSpPr>
        <p:spPr>
          <a:xfrm>
            <a:off x="6873138" y="6425604"/>
            <a:ext cx="2743200" cy="363500"/>
          </a:xfrm>
        </p:spPr>
        <p:txBody>
          <a:bodyPr/>
          <a:lstStyle/>
          <a:p>
            <a:r>
              <a:rPr lang="en-IN"/>
              <a:t>[Date]</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35793929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DataPattern_Layout_Pillar">
    <p:bg>
      <p:bgPr>
        <a:solidFill>
          <a:schemeClr val="bg2"/>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A77585CD-A43E-5948-A9B3-1212E72A62D2}"/>
              </a:ext>
              <a:ext uri="{C183D7F6-B498-43B3-948B-1728B52AA6E4}">
                <adec:decorative xmlns:adec="http://schemas.microsoft.com/office/drawing/2017/decorative" val="1"/>
              </a:ext>
            </a:extLst>
          </p:cNvPr>
          <p:cNvSpPr/>
          <p:nvPr userDrawn="1"/>
        </p:nvSpPr>
        <p:spPr>
          <a:xfrm>
            <a:off x="6096000" y="-12293"/>
            <a:ext cx="6096000" cy="687029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B8D64F14-D13F-8C42-8601-53D2E43FDC94}"/>
              </a:ext>
              <a:ext uri="{C183D7F6-B498-43B3-948B-1728B52AA6E4}">
                <adec:decorative xmlns:adec="http://schemas.microsoft.com/office/drawing/2017/decorative" val="1"/>
              </a:ext>
            </a:extLst>
          </p:cNvPr>
          <p:cNvSpPr/>
          <p:nvPr userDrawn="1"/>
        </p:nvSpPr>
        <p:spPr>
          <a:xfrm>
            <a:off x="6096000" y="-24586"/>
            <a:ext cx="6096000" cy="6882586"/>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Oracle Logo">
            <a:extLst>
              <a:ext uri="{FF2B5EF4-FFF2-40B4-BE49-F238E27FC236}">
                <a16:creationId xmlns:a16="http://schemas.microsoft.com/office/drawing/2014/main" id="{C87C6354-1D09-4723-81D4-798B73292590}"/>
              </a:ext>
            </a:extLst>
          </p:cNvPr>
          <p:cNvSpPr/>
          <p:nvPr userDrawn="1"/>
        </p:nvSpPr>
        <p:spPr>
          <a:xfrm>
            <a:off x="761994" y="107062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63" name="Title 1">
            <a:extLst>
              <a:ext uri="{FF2B5EF4-FFF2-40B4-BE49-F238E27FC236}">
                <a16:creationId xmlns:a16="http://schemas.microsoft.com/office/drawing/2014/main" id="{AD832B87-BC07-4F42-B1E2-E55A1A20079E}"/>
              </a:ext>
            </a:extLst>
          </p:cNvPr>
          <p:cNvSpPr>
            <a:spLocks noGrp="1"/>
          </p:cNvSpPr>
          <p:nvPr>
            <p:ph type="title" hasCustomPrompt="1"/>
          </p:nvPr>
        </p:nvSpPr>
        <p:spPr>
          <a:xfrm>
            <a:off x="768689" y="1560233"/>
            <a:ext cx="4744029" cy="822960"/>
          </a:xfrm>
        </p:spPr>
        <p:txBody>
          <a:bodyPr/>
          <a:lstStyle>
            <a:lvl1pPr>
              <a:defRPr>
                <a:solidFill>
                  <a:schemeClr val="accent6"/>
                </a:solidFill>
              </a:defRPr>
            </a:lvl1pPr>
          </a:lstStyle>
          <a:p>
            <a:r>
              <a:rPr lang="en-US" dirty="0"/>
              <a:t>Click to edit title text styles</a:t>
            </a:r>
          </a:p>
        </p:txBody>
      </p:sp>
      <p:sp>
        <p:nvSpPr>
          <p:cNvPr id="64" name="Text Placeholder 21">
            <a:extLst>
              <a:ext uri="{FF2B5EF4-FFF2-40B4-BE49-F238E27FC236}">
                <a16:creationId xmlns:a16="http://schemas.microsoft.com/office/drawing/2014/main" id="{9BC4C014-2C68-4309-AC81-6D63FFA25792}"/>
              </a:ext>
            </a:extLst>
          </p:cNvPr>
          <p:cNvSpPr>
            <a:spLocks noGrp="1"/>
          </p:cNvSpPr>
          <p:nvPr>
            <p:ph type="body" sz="quarter" idx="24" hasCustomPrompt="1"/>
          </p:nvPr>
        </p:nvSpPr>
        <p:spPr>
          <a:xfrm>
            <a:off x="768689" y="2567961"/>
            <a:ext cx="4762530" cy="1972453"/>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 </a:t>
            </a:r>
            <a:r>
              <a:rPr lang="en-IN" dirty="0" err="1"/>
              <a:t>laboris</a:t>
            </a:r>
            <a:r>
              <a:rPr lang="en-IN" dirty="0"/>
              <a:t> nisi </a:t>
            </a:r>
            <a:r>
              <a:rPr lang="en-IN" dirty="0" err="1"/>
              <a:t>ut</a:t>
            </a:r>
            <a:r>
              <a:rPr lang="en-IN" dirty="0"/>
              <a:t> </a:t>
            </a:r>
            <a:r>
              <a:rPr lang="en-IN" dirty="0" err="1"/>
              <a:t>aliquip</a:t>
            </a:r>
            <a:r>
              <a:rPr lang="en-IN" dirty="0"/>
              <a:t> ex </a:t>
            </a:r>
            <a:r>
              <a:rPr lang="en-IN" dirty="0" err="1"/>
              <a:t>ea</a:t>
            </a:r>
            <a:r>
              <a:rPr lang="en-IN" dirty="0"/>
              <a:t> </a:t>
            </a:r>
            <a:r>
              <a:rPr lang="en-IN" dirty="0" err="1"/>
              <a:t>commodo</a:t>
            </a:r>
            <a:r>
              <a:rPr lang="en-IN" dirty="0"/>
              <a:t> </a:t>
            </a:r>
            <a:r>
              <a:rPr lang="en-IN" dirty="0" err="1"/>
              <a:t>consequat</a:t>
            </a:r>
            <a:r>
              <a:rPr lang="en-IN" dirty="0"/>
              <a:t>. Duis </a:t>
            </a:r>
            <a:r>
              <a:rPr lang="en-IN" dirty="0" err="1"/>
              <a:t>aute</a:t>
            </a:r>
            <a:r>
              <a:rPr lang="en-IN" dirty="0"/>
              <a:t> </a:t>
            </a:r>
            <a:r>
              <a:rPr lang="en-IN" dirty="0" err="1"/>
              <a:t>irure</a:t>
            </a:r>
            <a:r>
              <a:rPr lang="en-IN" dirty="0"/>
              <a:t> </a:t>
            </a:r>
            <a:r>
              <a:rPr lang="en-IN" dirty="0" err="1"/>
              <a:t>dolor</a:t>
            </a:r>
            <a:r>
              <a:rPr lang="en-IN" dirty="0"/>
              <a:t> in </a:t>
            </a:r>
            <a:r>
              <a:rPr lang="en-IN" dirty="0" err="1"/>
              <a:t>reprehenderit</a:t>
            </a:r>
            <a:r>
              <a:rPr lang="en-IN" dirty="0"/>
              <a:t> in </a:t>
            </a:r>
            <a:r>
              <a:rPr lang="en-IN" dirty="0" err="1"/>
              <a:t>voluptate</a:t>
            </a:r>
            <a:r>
              <a:rPr lang="en-IN" dirty="0"/>
              <a:t> </a:t>
            </a:r>
            <a:r>
              <a:rPr lang="en-IN" dirty="0" err="1"/>
              <a:t>velit</a:t>
            </a:r>
            <a:r>
              <a:rPr lang="en-IN" dirty="0"/>
              <a:t> </a:t>
            </a:r>
            <a:r>
              <a:rPr lang="en-IN" dirty="0" err="1"/>
              <a:t>esse</a:t>
            </a:r>
            <a:r>
              <a:rPr lang="en-IN" dirty="0"/>
              <a:t> </a:t>
            </a:r>
            <a:r>
              <a:rPr lang="en-IN" dirty="0" err="1"/>
              <a:t>cillum</a:t>
            </a:r>
            <a:r>
              <a:rPr lang="en-IN" dirty="0"/>
              <a:t> dolore </a:t>
            </a:r>
            <a:r>
              <a:rPr lang="en-IN" dirty="0" err="1"/>
              <a:t>eu</a:t>
            </a:r>
            <a:r>
              <a:rPr lang="en-IN" dirty="0"/>
              <a:t> </a:t>
            </a:r>
            <a:r>
              <a:rPr lang="en-IN" dirty="0" err="1"/>
              <a:t>fugiat</a:t>
            </a:r>
            <a:r>
              <a:rPr lang="en-IN" dirty="0"/>
              <a:t> </a:t>
            </a:r>
            <a:r>
              <a:rPr lang="en-IN" dirty="0" err="1"/>
              <a:t>nulla</a:t>
            </a:r>
            <a:r>
              <a:rPr lang="en-IN" dirty="0"/>
              <a:t> </a:t>
            </a:r>
            <a:r>
              <a:rPr lang="en-IN" dirty="0" err="1"/>
              <a:t>pariatur</a:t>
            </a:r>
            <a:r>
              <a:rPr lang="en-IN" dirty="0"/>
              <a:t>. </a:t>
            </a:r>
            <a:r>
              <a:rPr lang="en-IN" dirty="0" err="1"/>
              <a:t>Excepteur</a:t>
            </a:r>
            <a:r>
              <a:rPr lang="en-IN" dirty="0"/>
              <a:t> </a:t>
            </a:r>
            <a:r>
              <a:rPr lang="en-IN" dirty="0" err="1"/>
              <a:t>sint</a:t>
            </a:r>
            <a:r>
              <a:rPr lang="en-IN" dirty="0"/>
              <a:t> </a:t>
            </a:r>
            <a:r>
              <a:rPr lang="en-IN" dirty="0" err="1"/>
              <a:t>occaecat</a:t>
            </a:r>
            <a:r>
              <a:rPr lang="en-IN" dirty="0"/>
              <a:t> </a:t>
            </a:r>
            <a:r>
              <a:rPr lang="en-IN" dirty="0" err="1"/>
              <a:t>cupidatat</a:t>
            </a:r>
            <a:r>
              <a:rPr lang="en-IN" dirty="0"/>
              <a:t> non </a:t>
            </a:r>
            <a:r>
              <a:rPr lang="en-IN" dirty="0" err="1"/>
              <a:t>proident</a:t>
            </a:r>
            <a:r>
              <a:rPr lang="en-IN" dirty="0"/>
              <a:t>, sunt in culpa qui </a:t>
            </a:r>
            <a:r>
              <a:rPr lang="en-IN" dirty="0" err="1"/>
              <a:t>officia</a:t>
            </a:r>
            <a:r>
              <a:rPr lang="en-IN" dirty="0"/>
              <a:t> </a:t>
            </a:r>
            <a:r>
              <a:rPr lang="en-IN" dirty="0" err="1"/>
              <a:t>deserunt</a:t>
            </a:r>
            <a:r>
              <a:rPr lang="en-IN" dirty="0"/>
              <a:t> </a:t>
            </a:r>
            <a:r>
              <a:rPr lang="en-IN" dirty="0" err="1"/>
              <a:t>mollit</a:t>
            </a:r>
            <a:r>
              <a:rPr lang="en-IN" dirty="0"/>
              <a:t> </a:t>
            </a:r>
            <a:r>
              <a:rPr lang="en-IN" dirty="0" err="1"/>
              <a:t>anim</a:t>
            </a:r>
            <a:r>
              <a:rPr lang="en-IN" dirty="0"/>
              <a:t> id </a:t>
            </a:r>
            <a:r>
              <a:rPr lang="en-IN" dirty="0" err="1"/>
              <a:t>est</a:t>
            </a:r>
            <a:r>
              <a:rPr lang="en-IN" dirty="0"/>
              <a:t> </a:t>
            </a:r>
            <a:r>
              <a:rPr lang="en-IN" dirty="0" err="1"/>
              <a:t>laborum</a:t>
            </a:r>
            <a:r>
              <a:rPr lang="en-IN" dirty="0"/>
              <a:t>.</a:t>
            </a:r>
            <a:endParaRPr lang="en-US" dirty="0"/>
          </a:p>
        </p:txBody>
      </p:sp>
      <p:sp>
        <p:nvSpPr>
          <p:cNvPr id="65" name="Text Placeholder 21">
            <a:extLst>
              <a:ext uri="{FF2B5EF4-FFF2-40B4-BE49-F238E27FC236}">
                <a16:creationId xmlns:a16="http://schemas.microsoft.com/office/drawing/2014/main" id="{D5CCF721-88F7-4B52-8825-E073C7A55577}"/>
              </a:ext>
            </a:extLst>
          </p:cNvPr>
          <p:cNvSpPr>
            <a:spLocks noGrp="1"/>
          </p:cNvSpPr>
          <p:nvPr>
            <p:ph type="body" sz="quarter" idx="15" hasCustomPrompt="1"/>
          </p:nvPr>
        </p:nvSpPr>
        <p:spPr>
          <a:xfrm>
            <a:off x="768689" y="4983705"/>
            <a:ext cx="1416645"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66" name="Text Placeholder 21">
            <a:extLst>
              <a:ext uri="{FF2B5EF4-FFF2-40B4-BE49-F238E27FC236}">
                <a16:creationId xmlns:a16="http://schemas.microsoft.com/office/drawing/2014/main" id="{91E68678-60CE-4DD2-B824-50A4C75BDAB1}"/>
              </a:ext>
            </a:extLst>
          </p:cNvPr>
          <p:cNvSpPr>
            <a:spLocks noGrp="1"/>
          </p:cNvSpPr>
          <p:nvPr>
            <p:ph type="body" sz="quarter" idx="16" hasCustomPrompt="1"/>
          </p:nvPr>
        </p:nvSpPr>
        <p:spPr>
          <a:xfrm>
            <a:off x="768689" y="5678822"/>
            <a:ext cx="1416645"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cxnSp>
        <p:nvCxnSpPr>
          <p:cNvPr id="67" name="Straight Connector 66">
            <a:extLst>
              <a:ext uri="{FF2B5EF4-FFF2-40B4-BE49-F238E27FC236}">
                <a16:creationId xmlns:a16="http://schemas.microsoft.com/office/drawing/2014/main" id="{5E7EFFB7-04D5-473B-8B02-56A71DAF6995}"/>
              </a:ext>
              <a:ext uri="{C183D7F6-B498-43B3-948B-1728B52AA6E4}">
                <adec:decorative xmlns:adec="http://schemas.microsoft.com/office/drawing/2017/decorative" val="1"/>
              </a:ext>
            </a:extLst>
          </p:cNvPr>
          <p:cNvCxnSpPr/>
          <p:nvPr userDrawn="1"/>
        </p:nvCxnSpPr>
        <p:spPr>
          <a:xfrm flipH="1">
            <a:off x="229766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68" name="Text Placeholder 21">
            <a:extLst>
              <a:ext uri="{FF2B5EF4-FFF2-40B4-BE49-F238E27FC236}">
                <a16:creationId xmlns:a16="http://schemas.microsoft.com/office/drawing/2014/main" id="{57BE536E-B6D0-43EC-A35F-8981B9D6375A}"/>
              </a:ext>
            </a:extLst>
          </p:cNvPr>
          <p:cNvSpPr>
            <a:spLocks noGrp="1"/>
          </p:cNvSpPr>
          <p:nvPr>
            <p:ph type="body" sz="quarter" idx="17" hasCustomPrompt="1"/>
          </p:nvPr>
        </p:nvSpPr>
        <p:spPr>
          <a:xfrm>
            <a:off x="2416846" y="4983705"/>
            <a:ext cx="1414400"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69" name="Text Placeholder 21">
            <a:extLst>
              <a:ext uri="{FF2B5EF4-FFF2-40B4-BE49-F238E27FC236}">
                <a16:creationId xmlns:a16="http://schemas.microsoft.com/office/drawing/2014/main" id="{86946146-95C0-4180-A1D5-6917F5463F14}"/>
              </a:ext>
            </a:extLst>
          </p:cNvPr>
          <p:cNvSpPr>
            <a:spLocks noGrp="1"/>
          </p:cNvSpPr>
          <p:nvPr>
            <p:ph type="body" sz="quarter" idx="18" hasCustomPrompt="1"/>
          </p:nvPr>
        </p:nvSpPr>
        <p:spPr>
          <a:xfrm>
            <a:off x="2416846" y="5678822"/>
            <a:ext cx="1414400"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dirty="0"/>
              <a:t>Text under stat goes here</a:t>
            </a:r>
            <a:endParaRPr lang="en-US" dirty="0"/>
          </a:p>
        </p:txBody>
      </p:sp>
      <p:cxnSp>
        <p:nvCxnSpPr>
          <p:cNvPr id="70" name="Straight Connector 69">
            <a:extLst>
              <a:ext uri="{FF2B5EF4-FFF2-40B4-BE49-F238E27FC236}">
                <a16:creationId xmlns:a16="http://schemas.microsoft.com/office/drawing/2014/main" id="{3613422D-871B-4D9A-86DF-62C019E107E8}"/>
              </a:ext>
              <a:ext uri="{C183D7F6-B498-43B3-948B-1728B52AA6E4}">
                <adec:decorative xmlns:adec="http://schemas.microsoft.com/office/drawing/2017/decorative" val="1"/>
              </a:ext>
            </a:extLst>
          </p:cNvPr>
          <p:cNvCxnSpPr/>
          <p:nvPr userDrawn="1"/>
        </p:nvCxnSpPr>
        <p:spPr>
          <a:xfrm flipH="1">
            <a:off x="394358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71" name="Text Placeholder 21">
            <a:extLst>
              <a:ext uri="{FF2B5EF4-FFF2-40B4-BE49-F238E27FC236}">
                <a16:creationId xmlns:a16="http://schemas.microsoft.com/office/drawing/2014/main" id="{4B8E40E3-DDFC-41B7-8924-5D641963A569}"/>
              </a:ext>
            </a:extLst>
          </p:cNvPr>
          <p:cNvSpPr>
            <a:spLocks noGrp="1"/>
          </p:cNvSpPr>
          <p:nvPr>
            <p:ph type="body" sz="quarter" idx="19" hasCustomPrompt="1"/>
          </p:nvPr>
        </p:nvSpPr>
        <p:spPr>
          <a:xfrm>
            <a:off x="4065003" y="4983705"/>
            <a:ext cx="1574324"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72" name="Text Placeholder 21">
            <a:extLst>
              <a:ext uri="{FF2B5EF4-FFF2-40B4-BE49-F238E27FC236}">
                <a16:creationId xmlns:a16="http://schemas.microsoft.com/office/drawing/2014/main" id="{BD591E6E-D93E-431D-AEA5-CA1DDCD9ABDA}"/>
              </a:ext>
            </a:extLst>
          </p:cNvPr>
          <p:cNvSpPr>
            <a:spLocks noGrp="1"/>
          </p:cNvSpPr>
          <p:nvPr>
            <p:ph type="body" sz="quarter" idx="25" hasCustomPrompt="1"/>
          </p:nvPr>
        </p:nvSpPr>
        <p:spPr>
          <a:xfrm>
            <a:off x="4065003" y="5678822"/>
            <a:ext cx="1574324"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sp>
        <p:nvSpPr>
          <p:cNvPr id="40" name="Slide Number Placeholder 7">
            <a:extLst>
              <a:ext uri="{FF2B5EF4-FFF2-40B4-BE49-F238E27FC236}">
                <a16:creationId xmlns:a16="http://schemas.microsoft.com/office/drawing/2014/main" id="{3DDEC948-9CAF-4E4E-AF4F-B11846DAFDCB}"/>
              </a:ext>
            </a:extLst>
          </p:cNvPr>
          <p:cNvSpPr>
            <a:spLocks noGrp="1"/>
          </p:cNvSpPr>
          <p:nvPr>
            <p:ph type="sldNum" sz="quarter" idx="26"/>
          </p:nvPr>
        </p:nvSpPr>
        <p:spPr>
          <a:xfrm>
            <a:off x="762000" y="6423660"/>
            <a:ext cx="365760" cy="365760"/>
          </a:xfrm>
        </p:spPr>
        <p:txBody>
          <a:bodyPr/>
          <a:lstStyle/>
          <a:p>
            <a:fld id="{345D60D9-5372-5F40-9443-0F9AE5BDC3C8}" type="slidenum">
              <a:rPr lang="en-US" smtClean="0"/>
              <a:pPr/>
              <a:t>‹#›</a:t>
            </a:fld>
            <a:endParaRPr lang="en-US" dirty="0"/>
          </a:p>
        </p:txBody>
      </p:sp>
      <p:sp>
        <p:nvSpPr>
          <p:cNvPr id="27" name="Footer Placeholder 4">
            <a:extLst>
              <a:ext uri="{FF2B5EF4-FFF2-40B4-BE49-F238E27FC236}">
                <a16:creationId xmlns:a16="http://schemas.microsoft.com/office/drawing/2014/main" id="{0641085E-F168-1C43-AFCF-4EA5AF394C0F}"/>
              </a:ext>
            </a:extLst>
          </p:cNvPr>
          <p:cNvSpPr>
            <a:spLocks noGrp="1"/>
          </p:cNvSpPr>
          <p:nvPr>
            <p:ph type="ftr" sz="quarter" idx="11"/>
          </p:nvPr>
        </p:nvSpPr>
        <p:spPr>
          <a:xfrm>
            <a:off x="1127759" y="6423978"/>
            <a:ext cx="5745379" cy="365125"/>
          </a:xfrm>
        </p:spPr>
        <p:txBody>
          <a:bodyPr/>
          <a:lstStyle/>
          <a:p>
            <a:r>
              <a:rPr lang="en-US"/>
              <a:t>Copyright © 2023, Oracle and/or its affiliates</a:t>
            </a:r>
            <a:endParaRPr lang="en-US" dirty="0"/>
          </a:p>
        </p:txBody>
      </p:sp>
      <p:sp>
        <p:nvSpPr>
          <p:cNvPr id="22" name="Date Placeholder 2">
            <a:extLst>
              <a:ext uri="{FF2B5EF4-FFF2-40B4-BE49-F238E27FC236}">
                <a16:creationId xmlns:a16="http://schemas.microsoft.com/office/drawing/2014/main" id="{3DBB9CFE-822A-8F4C-A7DE-DBEDFCB9494A}"/>
              </a:ext>
            </a:extLst>
          </p:cNvPr>
          <p:cNvSpPr>
            <a:spLocks noGrp="1"/>
          </p:cNvSpPr>
          <p:nvPr>
            <p:ph type="dt" sz="half" idx="10"/>
          </p:nvPr>
        </p:nvSpPr>
        <p:spPr>
          <a:xfrm>
            <a:off x="6873138" y="6425604"/>
            <a:ext cx="2743200" cy="363500"/>
          </a:xfrm>
        </p:spPr>
        <p:txBody>
          <a:bodyPr/>
          <a:lstStyle/>
          <a:p>
            <a:r>
              <a:rPr lang="en-IN"/>
              <a:t>[Date]</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39754890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DataPattern_Layout 2_2Partners_Sand_Pillar">
    <p:bg>
      <p:bgPr>
        <a:solidFill>
          <a:schemeClr val="bg2"/>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FCA06F31-0E1A-9149-ACD3-7D86651C1407}"/>
              </a:ext>
              <a:ext uri="{C183D7F6-B498-43B3-948B-1728B52AA6E4}">
                <adec:decorative xmlns:adec="http://schemas.microsoft.com/office/drawing/2017/decorative" val="1"/>
              </a:ext>
            </a:extLst>
          </p:cNvPr>
          <p:cNvSpPr/>
          <p:nvPr userDrawn="1"/>
        </p:nvSpPr>
        <p:spPr>
          <a:xfrm>
            <a:off x="6096000" y="0"/>
            <a:ext cx="6096000" cy="6882586"/>
          </a:xfrm>
          <a:prstGeom prst="rect">
            <a:avLst/>
          </a:prstGeom>
          <a:blipFill dpi="0" rotWithShape="1">
            <a:blip r:embed="rId2" cstate="screen">
              <a:alphaModFix amt="8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A75CD361-93C7-B148-9C85-0A1F2E00CA83}"/>
              </a:ext>
              <a:ext uri="{C183D7F6-B498-43B3-948B-1728B52AA6E4}">
                <adec:decorative xmlns:adec="http://schemas.microsoft.com/office/drawing/2017/decorative" val="1"/>
              </a:ext>
            </a:extLst>
          </p:cNvPr>
          <p:cNvSpPr/>
          <p:nvPr userDrawn="1"/>
        </p:nvSpPr>
        <p:spPr>
          <a:xfrm>
            <a:off x="6096000" y="-12293"/>
            <a:ext cx="6096000" cy="6870293"/>
          </a:xfrm>
          <a:prstGeom prst="rect">
            <a:avLst/>
          </a:prstGeom>
          <a:solidFill>
            <a:srgbClr val="F1EFED">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E5DBBE"/>
              </a:solidFill>
            </a:endParaRPr>
          </a:p>
        </p:txBody>
      </p:sp>
      <p:sp>
        <p:nvSpPr>
          <p:cNvPr id="32" name="Oracle Logo">
            <a:extLst>
              <a:ext uri="{FF2B5EF4-FFF2-40B4-BE49-F238E27FC236}">
                <a16:creationId xmlns:a16="http://schemas.microsoft.com/office/drawing/2014/main" id="{8ADE0532-314D-423D-B0EC-C32840CFABC1}"/>
              </a:ext>
            </a:extLst>
          </p:cNvPr>
          <p:cNvSpPr/>
          <p:nvPr userDrawn="1"/>
        </p:nvSpPr>
        <p:spPr>
          <a:xfrm>
            <a:off x="761994" y="107062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33" name="Plus Sign">
            <a:extLst>
              <a:ext uri="{FF2B5EF4-FFF2-40B4-BE49-F238E27FC236}">
                <a16:creationId xmlns:a16="http://schemas.microsoft.com/office/drawing/2014/main" id="{73878F51-A1FF-4F03-BFC1-0F4757F530CF}"/>
              </a:ext>
            </a:extLst>
          </p:cNvPr>
          <p:cNvSpPr txBox="1"/>
          <p:nvPr userDrawn="1"/>
        </p:nvSpPr>
        <p:spPr>
          <a:xfrm>
            <a:off x="1983598" y="92835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43" name="Content Placeholder 7">
            <a:extLst>
              <a:ext uri="{FF2B5EF4-FFF2-40B4-BE49-F238E27FC236}">
                <a16:creationId xmlns:a16="http://schemas.microsoft.com/office/drawing/2014/main" id="{38C4AC8F-C7E3-493D-B9C7-B5756FA52FBE}"/>
              </a:ext>
            </a:extLst>
          </p:cNvPr>
          <p:cNvSpPr>
            <a:spLocks noGrp="1"/>
          </p:cNvSpPr>
          <p:nvPr>
            <p:ph sz="quarter" idx="29" hasCustomPrompt="1"/>
          </p:nvPr>
        </p:nvSpPr>
        <p:spPr>
          <a:xfrm>
            <a:off x="2451100" y="88582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45" name="Plus Sign">
            <a:extLst>
              <a:ext uri="{FF2B5EF4-FFF2-40B4-BE49-F238E27FC236}">
                <a16:creationId xmlns:a16="http://schemas.microsoft.com/office/drawing/2014/main" id="{C745597F-BFAB-4932-83FD-A7E414FBC7A0}"/>
              </a:ext>
              <a:ext uri="{C183D7F6-B498-43B3-948B-1728B52AA6E4}">
                <adec:decorative xmlns:adec="http://schemas.microsoft.com/office/drawing/2017/decorative" val="0"/>
              </a:ext>
            </a:extLst>
          </p:cNvPr>
          <p:cNvSpPr txBox="1"/>
          <p:nvPr userDrawn="1"/>
        </p:nvSpPr>
        <p:spPr>
          <a:xfrm>
            <a:off x="3808218" y="92835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46" name="Content Placeholder 7">
            <a:extLst>
              <a:ext uri="{FF2B5EF4-FFF2-40B4-BE49-F238E27FC236}">
                <a16:creationId xmlns:a16="http://schemas.microsoft.com/office/drawing/2014/main" id="{BCD36722-CAF3-4826-B371-3AAD8CE790B9}"/>
              </a:ext>
            </a:extLst>
          </p:cNvPr>
          <p:cNvSpPr>
            <a:spLocks noGrp="1"/>
          </p:cNvSpPr>
          <p:nvPr>
            <p:ph sz="quarter" idx="30" hasCustomPrompt="1"/>
          </p:nvPr>
        </p:nvSpPr>
        <p:spPr>
          <a:xfrm>
            <a:off x="4270375" y="88582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47" name="Title 1">
            <a:extLst>
              <a:ext uri="{FF2B5EF4-FFF2-40B4-BE49-F238E27FC236}">
                <a16:creationId xmlns:a16="http://schemas.microsoft.com/office/drawing/2014/main" id="{2F765370-420A-46B9-93ED-9F8A7A0A262A}"/>
              </a:ext>
            </a:extLst>
          </p:cNvPr>
          <p:cNvSpPr>
            <a:spLocks noGrp="1"/>
          </p:cNvSpPr>
          <p:nvPr>
            <p:ph type="title" hasCustomPrompt="1"/>
          </p:nvPr>
        </p:nvSpPr>
        <p:spPr>
          <a:xfrm>
            <a:off x="768689" y="1560233"/>
            <a:ext cx="4744029" cy="822960"/>
          </a:xfrm>
        </p:spPr>
        <p:txBody>
          <a:bodyPr/>
          <a:lstStyle>
            <a:lvl1pPr>
              <a:defRPr>
                <a:solidFill>
                  <a:schemeClr val="accent6"/>
                </a:solidFill>
              </a:defRPr>
            </a:lvl1pPr>
          </a:lstStyle>
          <a:p>
            <a:r>
              <a:rPr lang="en-US" dirty="0"/>
              <a:t>Click to edit title text styles</a:t>
            </a:r>
          </a:p>
        </p:txBody>
      </p:sp>
      <p:sp>
        <p:nvSpPr>
          <p:cNvPr id="48" name="Text Placeholder 21">
            <a:extLst>
              <a:ext uri="{FF2B5EF4-FFF2-40B4-BE49-F238E27FC236}">
                <a16:creationId xmlns:a16="http://schemas.microsoft.com/office/drawing/2014/main" id="{9943C567-0DD0-4ED9-95C1-6733CBD9216E}"/>
              </a:ext>
            </a:extLst>
          </p:cNvPr>
          <p:cNvSpPr>
            <a:spLocks noGrp="1"/>
          </p:cNvSpPr>
          <p:nvPr>
            <p:ph type="body" sz="quarter" idx="24" hasCustomPrompt="1"/>
          </p:nvPr>
        </p:nvSpPr>
        <p:spPr>
          <a:xfrm>
            <a:off x="768689" y="2567961"/>
            <a:ext cx="4762530" cy="1972453"/>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 </a:t>
            </a:r>
            <a:r>
              <a:rPr lang="en-IN" dirty="0" err="1"/>
              <a:t>laboris</a:t>
            </a:r>
            <a:r>
              <a:rPr lang="en-IN" dirty="0"/>
              <a:t> nisi </a:t>
            </a:r>
            <a:r>
              <a:rPr lang="en-IN" dirty="0" err="1"/>
              <a:t>ut</a:t>
            </a:r>
            <a:r>
              <a:rPr lang="en-IN" dirty="0"/>
              <a:t> </a:t>
            </a:r>
            <a:r>
              <a:rPr lang="en-IN" dirty="0" err="1"/>
              <a:t>aliquip</a:t>
            </a:r>
            <a:r>
              <a:rPr lang="en-IN" dirty="0"/>
              <a:t> ex </a:t>
            </a:r>
            <a:r>
              <a:rPr lang="en-IN" dirty="0" err="1"/>
              <a:t>ea</a:t>
            </a:r>
            <a:r>
              <a:rPr lang="en-IN" dirty="0"/>
              <a:t> </a:t>
            </a:r>
            <a:r>
              <a:rPr lang="en-IN" dirty="0" err="1"/>
              <a:t>commodo</a:t>
            </a:r>
            <a:r>
              <a:rPr lang="en-IN" dirty="0"/>
              <a:t> </a:t>
            </a:r>
            <a:r>
              <a:rPr lang="en-IN" dirty="0" err="1"/>
              <a:t>consequat</a:t>
            </a:r>
            <a:r>
              <a:rPr lang="en-IN" dirty="0"/>
              <a:t>. Duis </a:t>
            </a:r>
            <a:r>
              <a:rPr lang="en-IN" dirty="0" err="1"/>
              <a:t>aute</a:t>
            </a:r>
            <a:r>
              <a:rPr lang="en-IN" dirty="0"/>
              <a:t> </a:t>
            </a:r>
            <a:r>
              <a:rPr lang="en-IN" dirty="0" err="1"/>
              <a:t>irure</a:t>
            </a:r>
            <a:r>
              <a:rPr lang="en-IN" dirty="0"/>
              <a:t> </a:t>
            </a:r>
            <a:r>
              <a:rPr lang="en-IN" dirty="0" err="1"/>
              <a:t>dolor</a:t>
            </a:r>
            <a:r>
              <a:rPr lang="en-IN" dirty="0"/>
              <a:t> in </a:t>
            </a:r>
            <a:r>
              <a:rPr lang="en-IN" dirty="0" err="1"/>
              <a:t>reprehenderit</a:t>
            </a:r>
            <a:r>
              <a:rPr lang="en-IN" dirty="0"/>
              <a:t> in </a:t>
            </a:r>
            <a:r>
              <a:rPr lang="en-IN" dirty="0" err="1"/>
              <a:t>voluptate</a:t>
            </a:r>
            <a:r>
              <a:rPr lang="en-IN" dirty="0"/>
              <a:t> </a:t>
            </a:r>
            <a:r>
              <a:rPr lang="en-IN" dirty="0" err="1"/>
              <a:t>velit</a:t>
            </a:r>
            <a:r>
              <a:rPr lang="en-IN" dirty="0"/>
              <a:t> </a:t>
            </a:r>
            <a:r>
              <a:rPr lang="en-IN" dirty="0" err="1"/>
              <a:t>esse</a:t>
            </a:r>
            <a:r>
              <a:rPr lang="en-IN" dirty="0"/>
              <a:t> </a:t>
            </a:r>
            <a:r>
              <a:rPr lang="en-IN" dirty="0" err="1"/>
              <a:t>cillum</a:t>
            </a:r>
            <a:r>
              <a:rPr lang="en-IN" dirty="0"/>
              <a:t> dolore </a:t>
            </a:r>
            <a:r>
              <a:rPr lang="en-IN" dirty="0" err="1"/>
              <a:t>eu</a:t>
            </a:r>
            <a:r>
              <a:rPr lang="en-IN" dirty="0"/>
              <a:t> </a:t>
            </a:r>
            <a:r>
              <a:rPr lang="en-IN" dirty="0" err="1"/>
              <a:t>fugiat</a:t>
            </a:r>
            <a:r>
              <a:rPr lang="en-IN" dirty="0"/>
              <a:t> </a:t>
            </a:r>
            <a:r>
              <a:rPr lang="en-IN" dirty="0" err="1"/>
              <a:t>nulla</a:t>
            </a:r>
            <a:r>
              <a:rPr lang="en-IN" dirty="0"/>
              <a:t> </a:t>
            </a:r>
            <a:r>
              <a:rPr lang="en-IN" dirty="0" err="1"/>
              <a:t>pariatur</a:t>
            </a:r>
            <a:r>
              <a:rPr lang="en-IN" dirty="0"/>
              <a:t>. </a:t>
            </a:r>
            <a:r>
              <a:rPr lang="en-IN" dirty="0" err="1"/>
              <a:t>Excepteur</a:t>
            </a:r>
            <a:r>
              <a:rPr lang="en-IN" dirty="0"/>
              <a:t> </a:t>
            </a:r>
            <a:r>
              <a:rPr lang="en-IN" dirty="0" err="1"/>
              <a:t>sint</a:t>
            </a:r>
            <a:r>
              <a:rPr lang="en-IN" dirty="0"/>
              <a:t> </a:t>
            </a:r>
            <a:r>
              <a:rPr lang="en-IN" dirty="0" err="1"/>
              <a:t>occaecat</a:t>
            </a:r>
            <a:r>
              <a:rPr lang="en-IN" dirty="0"/>
              <a:t> </a:t>
            </a:r>
            <a:r>
              <a:rPr lang="en-IN" dirty="0" err="1"/>
              <a:t>cupidatat</a:t>
            </a:r>
            <a:r>
              <a:rPr lang="en-IN" dirty="0"/>
              <a:t> non </a:t>
            </a:r>
            <a:r>
              <a:rPr lang="en-IN" dirty="0" err="1"/>
              <a:t>proident</a:t>
            </a:r>
            <a:r>
              <a:rPr lang="en-IN" dirty="0"/>
              <a:t>, sunt in culpa qui </a:t>
            </a:r>
            <a:r>
              <a:rPr lang="en-IN" dirty="0" err="1"/>
              <a:t>officia</a:t>
            </a:r>
            <a:r>
              <a:rPr lang="en-IN" dirty="0"/>
              <a:t> </a:t>
            </a:r>
            <a:r>
              <a:rPr lang="en-IN" dirty="0" err="1"/>
              <a:t>deserunt</a:t>
            </a:r>
            <a:r>
              <a:rPr lang="en-IN" dirty="0"/>
              <a:t> </a:t>
            </a:r>
            <a:r>
              <a:rPr lang="en-IN" dirty="0" err="1"/>
              <a:t>mollit</a:t>
            </a:r>
            <a:r>
              <a:rPr lang="en-IN" dirty="0"/>
              <a:t> </a:t>
            </a:r>
            <a:r>
              <a:rPr lang="en-IN" dirty="0" err="1"/>
              <a:t>anim</a:t>
            </a:r>
            <a:r>
              <a:rPr lang="en-IN" dirty="0"/>
              <a:t> id </a:t>
            </a:r>
            <a:r>
              <a:rPr lang="en-IN" dirty="0" err="1"/>
              <a:t>est</a:t>
            </a:r>
            <a:r>
              <a:rPr lang="en-IN" dirty="0"/>
              <a:t> </a:t>
            </a:r>
            <a:r>
              <a:rPr lang="en-IN" dirty="0" err="1"/>
              <a:t>laborum</a:t>
            </a:r>
            <a:r>
              <a:rPr lang="en-IN" dirty="0"/>
              <a:t>.</a:t>
            </a:r>
            <a:endParaRPr lang="en-US" dirty="0"/>
          </a:p>
        </p:txBody>
      </p:sp>
      <p:sp>
        <p:nvSpPr>
          <p:cNvPr id="49" name="Text Placeholder 21">
            <a:extLst>
              <a:ext uri="{FF2B5EF4-FFF2-40B4-BE49-F238E27FC236}">
                <a16:creationId xmlns:a16="http://schemas.microsoft.com/office/drawing/2014/main" id="{8E649DE8-D12C-4DCC-A38E-BF7D41640B29}"/>
              </a:ext>
            </a:extLst>
          </p:cNvPr>
          <p:cNvSpPr>
            <a:spLocks noGrp="1"/>
          </p:cNvSpPr>
          <p:nvPr>
            <p:ph type="body" sz="quarter" idx="15" hasCustomPrompt="1"/>
          </p:nvPr>
        </p:nvSpPr>
        <p:spPr>
          <a:xfrm>
            <a:off x="768689" y="4983705"/>
            <a:ext cx="1416645"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50" name="Text Placeholder 21">
            <a:extLst>
              <a:ext uri="{FF2B5EF4-FFF2-40B4-BE49-F238E27FC236}">
                <a16:creationId xmlns:a16="http://schemas.microsoft.com/office/drawing/2014/main" id="{B03CB249-CD1F-4D2D-BF28-AEC98801DDB0}"/>
              </a:ext>
            </a:extLst>
          </p:cNvPr>
          <p:cNvSpPr>
            <a:spLocks noGrp="1"/>
          </p:cNvSpPr>
          <p:nvPr>
            <p:ph type="body" sz="quarter" idx="16" hasCustomPrompt="1"/>
          </p:nvPr>
        </p:nvSpPr>
        <p:spPr>
          <a:xfrm>
            <a:off x="768689" y="5678822"/>
            <a:ext cx="1416645"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cxnSp>
        <p:nvCxnSpPr>
          <p:cNvPr id="51" name="Straight Connector 50">
            <a:extLst>
              <a:ext uri="{FF2B5EF4-FFF2-40B4-BE49-F238E27FC236}">
                <a16:creationId xmlns:a16="http://schemas.microsoft.com/office/drawing/2014/main" id="{855013D9-143A-4FE8-B2FD-EFC323421673}"/>
              </a:ext>
              <a:ext uri="{C183D7F6-B498-43B3-948B-1728B52AA6E4}">
                <adec:decorative xmlns:adec="http://schemas.microsoft.com/office/drawing/2017/decorative" val="1"/>
              </a:ext>
            </a:extLst>
          </p:cNvPr>
          <p:cNvCxnSpPr/>
          <p:nvPr userDrawn="1"/>
        </p:nvCxnSpPr>
        <p:spPr>
          <a:xfrm flipH="1">
            <a:off x="229766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52" name="Text Placeholder 21">
            <a:extLst>
              <a:ext uri="{FF2B5EF4-FFF2-40B4-BE49-F238E27FC236}">
                <a16:creationId xmlns:a16="http://schemas.microsoft.com/office/drawing/2014/main" id="{C33488E3-5937-4196-B645-0CAB15E0C457}"/>
              </a:ext>
            </a:extLst>
          </p:cNvPr>
          <p:cNvSpPr>
            <a:spLocks noGrp="1"/>
          </p:cNvSpPr>
          <p:nvPr>
            <p:ph type="body" sz="quarter" idx="17" hasCustomPrompt="1"/>
          </p:nvPr>
        </p:nvSpPr>
        <p:spPr>
          <a:xfrm>
            <a:off x="2416846" y="4983705"/>
            <a:ext cx="1414400"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53" name="Text Placeholder 21">
            <a:extLst>
              <a:ext uri="{FF2B5EF4-FFF2-40B4-BE49-F238E27FC236}">
                <a16:creationId xmlns:a16="http://schemas.microsoft.com/office/drawing/2014/main" id="{463BCDD9-6083-4CB5-BEB4-D08CC2B0FA8D}"/>
              </a:ext>
            </a:extLst>
          </p:cNvPr>
          <p:cNvSpPr>
            <a:spLocks noGrp="1"/>
          </p:cNvSpPr>
          <p:nvPr>
            <p:ph type="body" sz="quarter" idx="18" hasCustomPrompt="1"/>
          </p:nvPr>
        </p:nvSpPr>
        <p:spPr>
          <a:xfrm>
            <a:off x="2416846" y="5678822"/>
            <a:ext cx="1414400"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dirty="0"/>
              <a:t>Text under stat goes here</a:t>
            </a:r>
            <a:endParaRPr lang="en-US" dirty="0"/>
          </a:p>
        </p:txBody>
      </p:sp>
      <p:cxnSp>
        <p:nvCxnSpPr>
          <p:cNvPr id="54" name="Straight Connector 53">
            <a:extLst>
              <a:ext uri="{FF2B5EF4-FFF2-40B4-BE49-F238E27FC236}">
                <a16:creationId xmlns:a16="http://schemas.microsoft.com/office/drawing/2014/main" id="{57D35B01-51AC-4641-8896-37A85594C6AE}"/>
              </a:ext>
              <a:ext uri="{C183D7F6-B498-43B3-948B-1728B52AA6E4}">
                <adec:decorative xmlns:adec="http://schemas.microsoft.com/office/drawing/2017/decorative" val="1"/>
              </a:ext>
            </a:extLst>
          </p:cNvPr>
          <p:cNvCxnSpPr/>
          <p:nvPr userDrawn="1"/>
        </p:nvCxnSpPr>
        <p:spPr>
          <a:xfrm flipH="1">
            <a:off x="394358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55" name="Text Placeholder 21">
            <a:extLst>
              <a:ext uri="{FF2B5EF4-FFF2-40B4-BE49-F238E27FC236}">
                <a16:creationId xmlns:a16="http://schemas.microsoft.com/office/drawing/2014/main" id="{375BD1C4-9AC3-489B-9734-63AE4D19610B}"/>
              </a:ext>
            </a:extLst>
          </p:cNvPr>
          <p:cNvSpPr>
            <a:spLocks noGrp="1"/>
          </p:cNvSpPr>
          <p:nvPr>
            <p:ph type="body" sz="quarter" idx="19" hasCustomPrompt="1"/>
          </p:nvPr>
        </p:nvSpPr>
        <p:spPr>
          <a:xfrm>
            <a:off x="4065003" y="4983705"/>
            <a:ext cx="1574324"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56" name="Text Placeholder 21">
            <a:extLst>
              <a:ext uri="{FF2B5EF4-FFF2-40B4-BE49-F238E27FC236}">
                <a16:creationId xmlns:a16="http://schemas.microsoft.com/office/drawing/2014/main" id="{9C3A3CDE-EFEB-4C22-8072-746D6A5DAD6E}"/>
              </a:ext>
            </a:extLst>
          </p:cNvPr>
          <p:cNvSpPr>
            <a:spLocks noGrp="1"/>
          </p:cNvSpPr>
          <p:nvPr>
            <p:ph type="body" sz="quarter" idx="25" hasCustomPrompt="1"/>
          </p:nvPr>
        </p:nvSpPr>
        <p:spPr>
          <a:xfrm>
            <a:off x="4065003" y="5678822"/>
            <a:ext cx="1574324"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40" name="Slide Number Placeholder 7">
            <a:extLst>
              <a:ext uri="{FF2B5EF4-FFF2-40B4-BE49-F238E27FC236}">
                <a16:creationId xmlns:a16="http://schemas.microsoft.com/office/drawing/2014/main" id="{E7BCD29C-A6A2-C141-BA0F-A23C850FF95F}"/>
              </a:ext>
            </a:extLst>
          </p:cNvPr>
          <p:cNvSpPr>
            <a:spLocks noGrp="1"/>
          </p:cNvSpPr>
          <p:nvPr>
            <p:ph type="sldNum" sz="quarter" idx="26"/>
          </p:nvPr>
        </p:nvSpPr>
        <p:spPr>
          <a:xfrm>
            <a:off x="762000" y="6423660"/>
            <a:ext cx="365760" cy="365760"/>
          </a:xfrm>
        </p:spPr>
        <p:txBody>
          <a:bodyPr/>
          <a:lstStyle/>
          <a:p>
            <a:fld id="{345D60D9-5372-5F40-9443-0F9AE5BDC3C8}" type="slidenum">
              <a:rPr lang="en-US" smtClean="0"/>
              <a:pPr/>
              <a:t>‹#›</a:t>
            </a:fld>
            <a:endParaRPr lang="en-US" dirty="0"/>
          </a:p>
        </p:txBody>
      </p:sp>
      <p:sp>
        <p:nvSpPr>
          <p:cNvPr id="25" name="Footer Placeholder 4">
            <a:extLst>
              <a:ext uri="{FF2B5EF4-FFF2-40B4-BE49-F238E27FC236}">
                <a16:creationId xmlns:a16="http://schemas.microsoft.com/office/drawing/2014/main" id="{9116182E-3AB0-1845-B171-FA88FFA65E2A}"/>
              </a:ext>
            </a:extLst>
          </p:cNvPr>
          <p:cNvSpPr>
            <a:spLocks noGrp="1"/>
          </p:cNvSpPr>
          <p:nvPr>
            <p:ph type="ftr" sz="quarter" idx="11"/>
          </p:nvPr>
        </p:nvSpPr>
        <p:spPr>
          <a:xfrm>
            <a:off x="1127759" y="6423978"/>
            <a:ext cx="5745379" cy="365125"/>
          </a:xfrm>
        </p:spPr>
        <p:txBody>
          <a:bodyPr/>
          <a:lstStyle/>
          <a:p>
            <a:r>
              <a:rPr lang="en-US"/>
              <a:t>Copyright © 2023, Oracle and/or its affiliates</a:t>
            </a:r>
            <a:endParaRPr lang="en-US" dirty="0"/>
          </a:p>
        </p:txBody>
      </p:sp>
      <p:sp>
        <p:nvSpPr>
          <p:cNvPr id="23" name="Date Placeholder 2">
            <a:extLst>
              <a:ext uri="{FF2B5EF4-FFF2-40B4-BE49-F238E27FC236}">
                <a16:creationId xmlns:a16="http://schemas.microsoft.com/office/drawing/2014/main" id="{E10E45BF-EC6D-5B4C-AE52-DF0A6E3AFFA7}"/>
              </a:ext>
            </a:extLst>
          </p:cNvPr>
          <p:cNvSpPr>
            <a:spLocks noGrp="1"/>
          </p:cNvSpPr>
          <p:nvPr>
            <p:ph type="dt" sz="half" idx="10"/>
          </p:nvPr>
        </p:nvSpPr>
        <p:spPr>
          <a:xfrm>
            <a:off x="6873138" y="6425604"/>
            <a:ext cx="2743200" cy="363500"/>
          </a:xfrm>
        </p:spPr>
        <p:txBody>
          <a:bodyPr/>
          <a:lstStyle/>
          <a:p>
            <a:r>
              <a:rPr lang="en-IN"/>
              <a:t>[Date]</a:t>
            </a:r>
            <a:endParaRPr lang="en-US" dirty="0"/>
          </a:p>
        </p:txBody>
      </p:sp>
    </p:spTree>
    <p:extLst>
      <p:ext uri="{BB962C8B-B14F-4D97-AF65-F5344CB8AC3E}">
        <p14:creationId xmlns:p14="http://schemas.microsoft.com/office/powerpoint/2010/main" val="2319423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DataPattern_Layout 2_Partner_Sand_Pillar">
    <p:bg>
      <p:bgPr>
        <a:solidFill>
          <a:schemeClr val="bg2"/>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FCA06F31-0E1A-9149-ACD3-7D86651C1407}"/>
              </a:ext>
              <a:ext uri="{C183D7F6-B498-43B3-948B-1728B52AA6E4}">
                <adec:decorative xmlns:adec="http://schemas.microsoft.com/office/drawing/2017/decorative" val="1"/>
              </a:ext>
            </a:extLst>
          </p:cNvPr>
          <p:cNvSpPr/>
          <p:nvPr userDrawn="1"/>
        </p:nvSpPr>
        <p:spPr>
          <a:xfrm>
            <a:off x="6096000" y="0"/>
            <a:ext cx="6096000" cy="6882586"/>
          </a:xfrm>
          <a:prstGeom prst="rect">
            <a:avLst/>
          </a:prstGeom>
          <a:blipFill dpi="0" rotWithShape="1">
            <a:blip r:embed="rId2" cstate="screen">
              <a:alphaModFix amt="8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A75CD361-93C7-B148-9C85-0A1F2E00CA83}"/>
              </a:ext>
              <a:ext uri="{C183D7F6-B498-43B3-948B-1728B52AA6E4}">
                <adec:decorative xmlns:adec="http://schemas.microsoft.com/office/drawing/2017/decorative" val="1"/>
              </a:ext>
            </a:extLst>
          </p:cNvPr>
          <p:cNvSpPr/>
          <p:nvPr userDrawn="1"/>
        </p:nvSpPr>
        <p:spPr>
          <a:xfrm>
            <a:off x="6096000" y="-12293"/>
            <a:ext cx="6096000" cy="6870293"/>
          </a:xfrm>
          <a:prstGeom prst="rect">
            <a:avLst/>
          </a:prstGeom>
          <a:solidFill>
            <a:srgbClr val="F1EFED">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E5DBBE"/>
              </a:solidFill>
            </a:endParaRPr>
          </a:p>
        </p:txBody>
      </p:sp>
      <p:sp>
        <p:nvSpPr>
          <p:cNvPr id="32" name="Oracle Logo">
            <a:extLst>
              <a:ext uri="{FF2B5EF4-FFF2-40B4-BE49-F238E27FC236}">
                <a16:creationId xmlns:a16="http://schemas.microsoft.com/office/drawing/2014/main" id="{8ADE0532-314D-423D-B0EC-C32840CFABC1}"/>
              </a:ext>
            </a:extLst>
          </p:cNvPr>
          <p:cNvSpPr/>
          <p:nvPr userDrawn="1"/>
        </p:nvSpPr>
        <p:spPr>
          <a:xfrm>
            <a:off x="761994" y="107062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33" name="Plus Sign">
            <a:extLst>
              <a:ext uri="{FF2B5EF4-FFF2-40B4-BE49-F238E27FC236}">
                <a16:creationId xmlns:a16="http://schemas.microsoft.com/office/drawing/2014/main" id="{73878F51-A1FF-4F03-BFC1-0F4757F530CF}"/>
              </a:ext>
            </a:extLst>
          </p:cNvPr>
          <p:cNvSpPr txBox="1"/>
          <p:nvPr userDrawn="1"/>
        </p:nvSpPr>
        <p:spPr>
          <a:xfrm>
            <a:off x="1983598" y="92835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43" name="Content Placeholder 7">
            <a:extLst>
              <a:ext uri="{FF2B5EF4-FFF2-40B4-BE49-F238E27FC236}">
                <a16:creationId xmlns:a16="http://schemas.microsoft.com/office/drawing/2014/main" id="{38C4AC8F-C7E3-493D-B9C7-B5756FA52FBE}"/>
              </a:ext>
            </a:extLst>
          </p:cNvPr>
          <p:cNvSpPr>
            <a:spLocks noGrp="1"/>
          </p:cNvSpPr>
          <p:nvPr>
            <p:ph sz="quarter" idx="29" hasCustomPrompt="1"/>
          </p:nvPr>
        </p:nvSpPr>
        <p:spPr>
          <a:xfrm>
            <a:off x="2451100" y="88582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47" name="Title 1">
            <a:extLst>
              <a:ext uri="{FF2B5EF4-FFF2-40B4-BE49-F238E27FC236}">
                <a16:creationId xmlns:a16="http://schemas.microsoft.com/office/drawing/2014/main" id="{2F765370-420A-46B9-93ED-9F8A7A0A262A}"/>
              </a:ext>
            </a:extLst>
          </p:cNvPr>
          <p:cNvSpPr>
            <a:spLocks noGrp="1"/>
          </p:cNvSpPr>
          <p:nvPr>
            <p:ph type="title" hasCustomPrompt="1"/>
          </p:nvPr>
        </p:nvSpPr>
        <p:spPr>
          <a:xfrm>
            <a:off x="768689" y="1560233"/>
            <a:ext cx="4744029" cy="822960"/>
          </a:xfrm>
        </p:spPr>
        <p:txBody>
          <a:bodyPr/>
          <a:lstStyle>
            <a:lvl1pPr>
              <a:defRPr>
                <a:solidFill>
                  <a:schemeClr val="accent6"/>
                </a:solidFill>
              </a:defRPr>
            </a:lvl1pPr>
          </a:lstStyle>
          <a:p>
            <a:r>
              <a:rPr lang="en-US" dirty="0"/>
              <a:t>Click to edit title text styles</a:t>
            </a:r>
          </a:p>
        </p:txBody>
      </p:sp>
      <p:sp>
        <p:nvSpPr>
          <p:cNvPr id="48" name="Text Placeholder 21">
            <a:extLst>
              <a:ext uri="{FF2B5EF4-FFF2-40B4-BE49-F238E27FC236}">
                <a16:creationId xmlns:a16="http://schemas.microsoft.com/office/drawing/2014/main" id="{9943C567-0DD0-4ED9-95C1-6733CBD9216E}"/>
              </a:ext>
            </a:extLst>
          </p:cNvPr>
          <p:cNvSpPr>
            <a:spLocks noGrp="1"/>
          </p:cNvSpPr>
          <p:nvPr>
            <p:ph type="body" sz="quarter" idx="24" hasCustomPrompt="1"/>
          </p:nvPr>
        </p:nvSpPr>
        <p:spPr>
          <a:xfrm>
            <a:off x="768689" y="2567961"/>
            <a:ext cx="4762530" cy="1972453"/>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 </a:t>
            </a:r>
            <a:r>
              <a:rPr lang="en-IN" dirty="0" err="1"/>
              <a:t>laboris</a:t>
            </a:r>
            <a:r>
              <a:rPr lang="en-IN" dirty="0"/>
              <a:t> nisi </a:t>
            </a:r>
            <a:r>
              <a:rPr lang="en-IN" dirty="0" err="1"/>
              <a:t>ut</a:t>
            </a:r>
            <a:r>
              <a:rPr lang="en-IN" dirty="0"/>
              <a:t> </a:t>
            </a:r>
            <a:r>
              <a:rPr lang="en-IN" dirty="0" err="1"/>
              <a:t>aliquip</a:t>
            </a:r>
            <a:r>
              <a:rPr lang="en-IN" dirty="0"/>
              <a:t> ex </a:t>
            </a:r>
            <a:r>
              <a:rPr lang="en-IN" dirty="0" err="1"/>
              <a:t>ea</a:t>
            </a:r>
            <a:r>
              <a:rPr lang="en-IN" dirty="0"/>
              <a:t> </a:t>
            </a:r>
            <a:r>
              <a:rPr lang="en-IN" dirty="0" err="1"/>
              <a:t>commodo</a:t>
            </a:r>
            <a:r>
              <a:rPr lang="en-IN" dirty="0"/>
              <a:t> </a:t>
            </a:r>
            <a:r>
              <a:rPr lang="en-IN" dirty="0" err="1"/>
              <a:t>consequat</a:t>
            </a:r>
            <a:r>
              <a:rPr lang="en-IN" dirty="0"/>
              <a:t>. Duis </a:t>
            </a:r>
            <a:r>
              <a:rPr lang="en-IN" dirty="0" err="1"/>
              <a:t>aute</a:t>
            </a:r>
            <a:r>
              <a:rPr lang="en-IN" dirty="0"/>
              <a:t> </a:t>
            </a:r>
            <a:r>
              <a:rPr lang="en-IN" dirty="0" err="1"/>
              <a:t>irure</a:t>
            </a:r>
            <a:r>
              <a:rPr lang="en-IN" dirty="0"/>
              <a:t> </a:t>
            </a:r>
            <a:r>
              <a:rPr lang="en-IN" dirty="0" err="1"/>
              <a:t>dolor</a:t>
            </a:r>
            <a:r>
              <a:rPr lang="en-IN" dirty="0"/>
              <a:t> in </a:t>
            </a:r>
            <a:r>
              <a:rPr lang="en-IN" dirty="0" err="1"/>
              <a:t>reprehenderit</a:t>
            </a:r>
            <a:r>
              <a:rPr lang="en-IN" dirty="0"/>
              <a:t> in </a:t>
            </a:r>
            <a:r>
              <a:rPr lang="en-IN" dirty="0" err="1"/>
              <a:t>voluptate</a:t>
            </a:r>
            <a:r>
              <a:rPr lang="en-IN" dirty="0"/>
              <a:t> </a:t>
            </a:r>
            <a:r>
              <a:rPr lang="en-IN" dirty="0" err="1"/>
              <a:t>velit</a:t>
            </a:r>
            <a:r>
              <a:rPr lang="en-IN" dirty="0"/>
              <a:t> </a:t>
            </a:r>
            <a:r>
              <a:rPr lang="en-IN" dirty="0" err="1"/>
              <a:t>esse</a:t>
            </a:r>
            <a:r>
              <a:rPr lang="en-IN" dirty="0"/>
              <a:t> </a:t>
            </a:r>
            <a:r>
              <a:rPr lang="en-IN" dirty="0" err="1"/>
              <a:t>cillum</a:t>
            </a:r>
            <a:r>
              <a:rPr lang="en-IN" dirty="0"/>
              <a:t> dolore </a:t>
            </a:r>
            <a:r>
              <a:rPr lang="en-IN" dirty="0" err="1"/>
              <a:t>eu</a:t>
            </a:r>
            <a:r>
              <a:rPr lang="en-IN" dirty="0"/>
              <a:t> </a:t>
            </a:r>
            <a:r>
              <a:rPr lang="en-IN" dirty="0" err="1"/>
              <a:t>fugiat</a:t>
            </a:r>
            <a:r>
              <a:rPr lang="en-IN" dirty="0"/>
              <a:t> </a:t>
            </a:r>
            <a:r>
              <a:rPr lang="en-IN" dirty="0" err="1"/>
              <a:t>nulla</a:t>
            </a:r>
            <a:r>
              <a:rPr lang="en-IN" dirty="0"/>
              <a:t> </a:t>
            </a:r>
            <a:r>
              <a:rPr lang="en-IN" dirty="0" err="1"/>
              <a:t>pariatur</a:t>
            </a:r>
            <a:r>
              <a:rPr lang="en-IN" dirty="0"/>
              <a:t>. </a:t>
            </a:r>
            <a:r>
              <a:rPr lang="en-IN" dirty="0" err="1"/>
              <a:t>Excepteur</a:t>
            </a:r>
            <a:r>
              <a:rPr lang="en-IN" dirty="0"/>
              <a:t> </a:t>
            </a:r>
            <a:r>
              <a:rPr lang="en-IN" dirty="0" err="1"/>
              <a:t>sint</a:t>
            </a:r>
            <a:r>
              <a:rPr lang="en-IN" dirty="0"/>
              <a:t> </a:t>
            </a:r>
            <a:r>
              <a:rPr lang="en-IN" dirty="0" err="1"/>
              <a:t>occaecat</a:t>
            </a:r>
            <a:r>
              <a:rPr lang="en-IN" dirty="0"/>
              <a:t> </a:t>
            </a:r>
            <a:r>
              <a:rPr lang="en-IN" dirty="0" err="1"/>
              <a:t>cupidatat</a:t>
            </a:r>
            <a:r>
              <a:rPr lang="en-IN" dirty="0"/>
              <a:t> non </a:t>
            </a:r>
            <a:r>
              <a:rPr lang="en-IN" dirty="0" err="1"/>
              <a:t>proident</a:t>
            </a:r>
            <a:r>
              <a:rPr lang="en-IN" dirty="0"/>
              <a:t>, sunt in culpa qui </a:t>
            </a:r>
            <a:r>
              <a:rPr lang="en-IN" dirty="0" err="1"/>
              <a:t>officia</a:t>
            </a:r>
            <a:r>
              <a:rPr lang="en-IN" dirty="0"/>
              <a:t> </a:t>
            </a:r>
            <a:r>
              <a:rPr lang="en-IN" dirty="0" err="1"/>
              <a:t>deserunt</a:t>
            </a:r>
            <a:r>
              <a:rPr lang="en-IN" dirty="0"/>
              <a:t> </a:t>
            </a:r>
            <a:r>
              <a:rPr lang="en-IN" dirty="0" err="1"/>
              <a:t>mollit</a:t>
            </a:r>
            <a:r>
              <a:rPr lang="en-IN" dirty="0"/>
              <a:t> </a:t>
            </a:r>
            <a:r>
              <a:rPr lang="en-IN" dirty="0" err="1"/>
              <a:t>anim</a:t>
            </a:r>
            <a:r>
              <a:rPr lang="en-IN" dirty="0"/>
              <a:t> id </a:t>
            </a:r>
            <a:r>
              <a:rPr lang="en-IN" dirty="0" err="1"/>
              <a:t>est</a:t>
            </a:r>
            <a:r>
              <a:rPr lang="en-IN" dirty="0"/>
              <a:t> </a:t>
            </a:r>
            <a:r>
              <a:rPr lang="en-IN" dirty="0" err="1"/>
              <a:t>laborum</a:t>
            </a:r>
            <a:r>
              <a:rPr lang="en-IN" dirty="0"/>
              <a:t>.</a:t>
            </a:r>
            <a:endParaRPr lang="en-US" dirty="0"/>
          </a:p>
        </p:txBody>
      </p:sp>
      <p:sp>
        <p:nvSpPr>
          <p:cNvPr id="49" name="Text Placeholder 21">
            <a:extLst>
              <a:ext uri="{FF2B5EF4-FFF2-40B4-BE49-F238E27FC236}">
                <a16:creationId xmlns:a16="http://schemas.microsoft.com/office/drawing/2014/main" id="{8E649DE8-D12C-4DCC-A38E-BF7D41640B29}"/>
              </a:ext>
            </a:extLst>
          </p:cNvPr>
          <p:cNvSpPr>
            <a:spLocks noGrp="1"/>
          </p:cNvSpPr>
          <p:nvPr>
            <p:ph type="body" sz="quarter" idx="15" hasCustomPrompt="1"/>
          </p:nvPr>
        </p:nvSpPr>
        <p:spPr>
          <a:xfrm>
            <a:off x="768689" y="4983705"/>
            <a:ext cx="1416645"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50" name="Text Placeholder 21">
            <a:extLst>
              <a:ext uri="{FF2B5EF4-FFF2-40B4-BE49-F238E27FC236}">
                <a16:creationId xmlns:a16="http://schemas.microsoft.com/office/drawing/2014/main" id="{B03CB249-CD1F-4D2D-BF28-AEC98801DDB0}"/>
              </a:ext>
            </a:extLst>
          </p:cNvPr>
          <p:cNvSpPr>
            <a:spLocks noGrp="1"/>
          </p:cNvSpPr>
          <p:nvPr>
            <p:ph type="body" sz="quarter" idx="16" hasCustomPrompt="1"/>
          </p:nvPr>
        </p:nvSpPr>
        <p:spPr>
          <a:xfrm>
            <a:off x="768689" y="5678822"/>
            <a:ext cx="1416645"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cxnSp>
        <p:nvCxnSpPr>
          <p:cNvPr id="51" name="Straight Connector 50">
            <a:extLst>
              <a:ext uri="{FF2B5EF4-FFF2-40B4-BE49-F238E27FC236}">
                <a16:creationId xmlns:a16="http://schemas.microsoft.com/office/drawing/2014/main" id="{855013D9-143A-4FE8-B2FD-EFC323421673}"/>
              </a:ext>
              <a:ext uri="{C183D7F6-B498-43B3-948B-1728B52AA6E4}">
                <adec:decorative xmlns:adec="http://schemas.microsoft.com/office/drawing/2017/decorative" val="1"/>
              </a:ext>
            </a:extLst>
          </p:cNvPr>
          <p:cNvCxnSpPr/>
          <p:nvPr userDrawn="1"/>
        </p:nvCxnSpPr>
        <p:spPr>
          <a:xfrm flipH="1">
            <a:off x="229766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52" name="Text Placeholder 21">
            <a:extLst>
              <a:ext uri="{FF2B5EF4-FFF2-40B4-BE49-F238E27FC236}">
                <a16:creationId xmlns:a16="http://schemas.microsoft.com/office/drawing/2014/main" id="{C33488E3-5937-4196-B645-0CAB15E0C457}"/>
              </a:ext>
            </a:extLst>
          </p:cNvPr>
          <p:cNvSpPr>
            <a:spLocks noGrp="1"/>
          </p:cNvSpPr>
          <p:nvPr>
            <p:ph type="body" sz="quarter" idx="17" hasCustomPrompt="1"/>
          </p:nvPr>
        </p:nvSpPr>
        <p:spPr>
          <a:xfrm>
            <a:off x="2416846" y="4983705"/>
            <a:ext cx="1414400"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53" name="Text Placeholder 21">
            <a:extLst>
              <a:ext uri="{FF2B5EF4-FFF2-40B4-BE49-F238E27FC236}">
                <a16:creationId xmlns:a16="http://schemas.microsoft.com/office/drawing/2014/main" id="{463BCDD9-6083-4CB5-BEB4-D08CC2B0FA8D}"/>
              </a:ext>
            </a:extLst>
          </p:cNvPr>
          <p:cNvSpPr>
            <a:spLocks noGrp="1"/>
          </p:cNvSpPr>
          <p:nvPr>
            <p:ph type="body" sz="quarter" idx="18" hasCustomPrompt="1"/>
          </p:nvPr>
        </p:nvSpPr>
        <p:spPr>
          <a:xfrm>
            <a:off x="2416846" y="5678822"/>
            <a:ext cx="1414400"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dirty="0"/>
              <a:t>Text under stat goes here</a:t>
            </a:r>
            <a:endParaRPr lang="en-US" dirty="0"/>
          </a:p>
        </p:txBody>
      </p:sp>
      <p:cxnSp>
        <p:nvCxnSpPr>
          <p:cNvPr id="54" name="Straight Connector 53">
            <a:extLst>
              <a:ext uri="{FF2B5EF4-FFF2-40B4-BE49-F238E27FC236}">
                <a16:creationId xmlns:a16="http://schemas.microsoft.com/office/drawing/2014/main" id="{57D35B01-51AC-4641-8896-37A85594C6AE}"/>
              </a:ext>
              <a:ext uri="{C183D7F6-B498-43B3-948B-1728B52AA6E4}">
                <adec:decorative xmlns:adec="http://schemas.microsoft.com/office/drawing/2017/decorative" val="1"/>
              </a:ext>
            </a:extLst>
          </p:cNvPr>
          <p:cNvCxnSpPr/>
          <p:nvPr userDrawn="1"/>
        </p:nvCxnSpPr>
        <p:spPr>
          <a:xfrm flipH="1">
            <a:off x="394358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55" name="Text Placeholder 21">
            <a:extLst>
              <a:ext uri="{FF2B5EF4-FFF2-40B4-BE49-F238E27FC236}">
                <a16:creationId xmlns:a16="http://schemas.microsoft.com/office/drawing/2014/main" id="{375BD1C4-9AC3-489B-9734-63AE4D19610B}"/>
              </a:ext>
            </a:extLst>
          </p:cNvPr>
          <p:cNvSpPr>
            <a:spLocks noGrp="1"/>
          </p:cNvSpPr>
          <p:nvPr>
            <p:ph type="body" sz="quarter" idx="19" hasCustomPrompt="1"/>
          </p:nvPr>
        </p:nvSpPr>
        <p:spPr>
          <a:xfrm>
            <a:off x="4065003" y="4983705"/>
            <a:ext cx="1574324"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56" name="Text Placeholder 21">
            <a:extLst>
              <a:ext uri="{FF2B5EF4-FFF2-40B4-BE49-F238E27FC236}">
                <a16:creationId xmlns:a16="http://schemas.microsoft.com/office/drawing/2014/main" id="{9C3A3CDE-EFEB-4C22-8072-746D6A5DAD6E}"/>
              </a:ext>
            </a:extLst>
          </p:cNvPr>
          <p:cNvSpPr>
            <a:spLocks noGrp="1"/>
          </p:cNvSpPr>
          <p:nvPr>
            <p:ph type="body" sz="quarter" idx="25" hasCustomPrompt="1"/>
          </p:nvPr>
        </p:nvSpPr>
        <p:spPr>
          <a:xfrm>
            <a:off x="4065003" y="5678822"/>
            <a:ext cx="1574324"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40" name="Slide Number Placeholder 7">
            <a:extLst>
              <a:ext uri="{FF2B5EF4-FFF2-40B4-BE49-F238E27FC236}">
                <a16:creationId xmlns:a16="http://schemas.microsoft.com/office/drawing/2014/main" id="{E7BCD29C-A6A2-C141-BA0F-A23C850FF95F}"/>
              </a:ext>
            </a:extLst>
          </p:cNvPr>
          <p:cNvSpPr>
            <a:spLocks noGrp="1"/>
          </p:cNvSpPr>
          <p:nvPr>
            <p:ph type="sldNum" sz="quarter" idx="26"/>
          </p:nvPr>
        </p:nvSpPr>
        <p:spPr>
          <a:xfrm>
            <a:off x="762000" y="6423660"/>
            <a:ext cx="365760" cy="365760"/>
          </a:xfrm>
        </p:spPr>
        <p:txBody>
          <a:bodyPr/>
          <a:lstStyle/>
          <a:p>
            <a:fld id="{345D60D9-5372-5F40-9443-0F9AE5BDC3C8}" type="slidenum">
              <a:rPr lang="en-US" smtClean="0"/>
              <a:pPr/>
              <a:t>‹#›</a:t>
            </a:fld>
            <a:endParaRPr lang="en-US" dirty="0"/>
          </a:p>
        </p:txBody>
      </p:sp>
      <p:sp>
        <p:nvSpPr>
          <p:cNvPr id="25" name="Footer Placeholder 4">
            <a:extLst>
              <a:ext uri="{FF2B5EF4-FFF2-40B4-BE49-F238E27FC236}">
                <a16:creationId xmlns:a16="http://schemas.microsoft.com/office/drawing/2014/main" id="{9116182E-3AB0-1845-B171-FA88FFA65E2A}"/>
              </a:ext>
            </a:extLst>
          </p:cNvPr>
          <p:cNvSpPr>
            <a:spLocks noGrp="1"/>
          </p:cNvSpPr>
          <p:nvPr>
            <p:ph type="ftr" sz="quarter" idx="11"/>
          </p:nvPr>
        </p:nvSpPr>
        <p:spPr>
          <a:xfrm>
            <a:off x="1127759" y="6423978"/>
            <a:ext cx="5745379" cy="365125"/>
          </a:xfrm>
        </p:spPr>
        <p:txBody>
          <a:bodyPr/>
          <a:lstStyle/>
          <a:p>
            <a:r>
              <a:rPr lang="en-US"/>
              <a:t>Copyright © 2023, Oracle and/or its affiliates</a:t>
            </a:r>
            <a:endParaRPr lang="en-US" dirty="0"/>
          </a:p>
        </p:txBody>
      </p:sp>
      <p:sp>
        <p:nvSpPr>
          <p:cNvPr id="23" name="Date Placeholder 2">
            <a:extLst>
              <a:ext uri="{FF2B5EF4-FFF2-40B4-BE49-F238E27FC236}">
                <a16:creationId xmlns:a16="http://schemas.microsoft.com/office/drawing/2014/main" id="{E10E45BF-EC6D-5B4C-AE52-DF0A6E3AFFA7}"/>
              </a:ext>
            </a:extLst>
          </p:cNvPr>
          <p:cNvSpPr>
            <a:spLocks noGrp="1"/>
          </p:cNvSpPr>
          <p:nvPr>
            <p:ph type="dt" sz="half" idx="10"/>
          </p:nvPr>
        </p:nvSpPr>
        <p:spPr>
          <a:xfrm>
            <a:off x="6873138" y="6425604"/>
            <a:ext cx="2743200" cy="363500"/>
          </a:xfrm>
        </p:spPr>
        <p:txBody>
          <a:bodyPr/>
          <a:lstStyle/>
          <a:p>
            <a:r>
              <a:rPr lang="en-IN"/>
              <a:t>[Date]</a:t>
            </a:r>
            <a:endParaRPr lang="en-US" dirty="0"/>
          </a:p>
        </p:txBody>
      </p:sp>
    </p:spTree>
    <p:extLst>
      <p:ext uri="{BB962C8B-B14F-4D97-AF65-F5344CB8AC3E}">
        <p14:creationId xmlns:p14="http://schemas.microsoft.com/office/powerpoint/2010/main" val="307977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DataPattern_Layout 2_Logo_Sand_Pillar">
    <p:bg>
      <p:bgPr>
        <a:solidFill>
          <a:schemeClr val="bg2"/>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FCA06F31-0E1A-9149-ACD3-7D86651C1407}"/>
              </a:ext>
              <a:ext uri="{C183D7F6-B498-43B3-948B-1728B52AA6E4}">
                <adec:decorative xmlns:adec="http://schemas.microsoft.com/office/drawing/2017/decorative" val="1"/>
              </a:ext>
            </a:extLst>
          </p:cNvPr>
          <p:cNvSpPr/>
          <p:nvPr userDrawn="1"/>
        </p:nvSpPr>
        <p:spPr>
          <a:xfrm>
            <a:off x="6096000" y="0"/>
            <a:ext cx="6096000" cy="6882586"/>
          </a:xfrm>
          <a:prstGeom prst="rect">
            <a:avLst/>
          </a:prstGeom>
          <a:blipFill dpi="0" rotWithShape="1">
            <a:blip r:embed="rId2" cstate="screen">
              <a:alphaModFix amt="8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A75CD361-93C7-B148-9C85-0A1F2E00CA83}"/>
              </a:ext>
              <a:ext uri="{C183D7F6-B498-43B3-948B-1728B52AA6E4}">
                <adec:decorative xmlns:adec="http://schemas.microsoft.com/office/drawing/2017/decorative" val="1"/>
              </a:ext>
            </a:extLst>
          </p:cNvPr>
          <p:cNvSpPr/>
          <p:nvPr userDrawn="1"/>
        </p:nvSpPr>
        <p:spPr>
          <a:xfrm>
            <a:off x="6096000" y="-12293"/>
            <a:ext cx="6096000" cy="6870293"/>
          </a:xfrm>
          <a:prstGeom prst="rect">
            <a:avLst/>
          </a:prstGeom>
          <a:solidFill>
            <a:srgbClr val="F1EFED">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E5DBBE"/>
              </a:solidFill>
            </a:endParaRPr>
          </a:p>
        </p:txBody>
      </p:sp>
      <p:sp>
        <p:nvSpPr>
          <p:cNvPr id="32" name="Oracle Logo">
            <a:extLst>
              <a:ext uri="{FF2B5EF4-FFF2-40B4-BE49-F238E27FC236}">
                <a16:creationId xmlns:a16="http://schemas.microsoft.com/office/drawing/2014/main" id="{8ADE0532-314D-423D-B0EC-C32840CFABC1}"/>
              </a:ext>
            </a:extLst>
          </p:cNvPr>
          <p:cNvSpPr/>
          <p:nvPr userDrawn="1"/>
        </p:nvSpPr>
        <p:spPr>
          <a:xfrm>
            <a:off x="761994" y="107062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47" name="Title 1">
            <a:extLst>
              <a:ext uri="{FF2B5EF4-FFF2-40B4-BE49-F238E27FC236}">
                <a16:creationId xmlns:a16="http://schemas.microsoft.com/office/drawing/2014/main" id="{2F765370-420A-46B9-93ED-9F8A7A0A262A}"/>
              </a:ext>
            </a:extLst>
          </p:cNvPr>
          <p:cNvSpPr>
            <a:spLocks noGrp="1"/>
          </p:cNvSpPr>
          <p:nvPr>
            <p:ph type="title" hasCustomPrompt="1"/>
          </p:nvPr>
        </p:nvSpPr>
        <p:spPr>
          <a:xfrm>
            <a:off x="768689" y="1560233"/>
            <a:ext cx="4744029" cy="822960"/>
          </a:xfrm>
        </p:spPr>
        <p:txBody>
          <a:bodyPr/>
          <a:lstStyle>
            <a:lvl1pPr>
              <a:defRPr>
                <a:solidFill>
                  <a:schemeClr val="accent6"/>
                </a:solidFill>
              </a:defRPr>
            </a:lvl1pPr>
          </a:lstStyle>
          <a:p>
            <a:r>
              <a:rPr lang="en-US" dirty="0"/>
              <a:t>Click to edit title text styles</a:t>
            </a:r>
          </a:p>
        </p:txBody>
      </p:sp>
      <p:sp>
        <p:nvSpPr>
          <p:cNvPr id="48" name="Text Placeholder 21">
            <a:extLst>
              <a:ext uri="{FF2B5EF4-FFF2-40B4-BE49-F238E27FC236}">
                <a16:creationId xmlns:a16="http://schemas.microsoft.com/office/drawing/2014/main" id="{9943C567-0DD0-4ED9-95C1-6733CBD9216E}"/>
              </a:ext>
            </a:extLst>
          </p:cNvPr>
          <p:cNvSpPr>
            <a:spLocks noGrp="1"/>
          </p:cNvSpPr>
          <p:nvPr>
            <p:ph type="body" sz="quarter" idx="24" hasCustomPrompt="1"/>
          </p:nvPr>
        </p:nvSpPr>
        <p:spPr>
          <a:xfrm>
            <a:off x="768689" y="2567961"/>
            <a:ext cx="4762530" cy="1972453"/>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 </a:t>
            </a:r>
            <a:r>
              <a:rPr lang="en-IN" dirty="0" err="1"/>
              <a:t>laboris</a:t>
            </a:r>
            <a:r>
              <a:rPr lang="en-IN" dirty="0"/>
              <a:t> nisi </a:t>
            </a:r>
            <a:r>
              <a:rPr lang="en-IN" dirty="0" err="1"/>
              <a:t>ut</a:t>
            </a:r>
            <a:r>
              <a:rPr lang="en-IN" dirty="0"/>
              <a:t> </a:t>
            </a:r>
            <a:r>
              <a:rPr lang="en-IN" dirty="0" err="1"/>
              <a:t>aliquip</a:t>
            </a:r>
            <a:r>
              <a:rPr lang="en-IN" dirty="0"/>
              <a:t> ex </a:t>
            </a:r>
            <a:r>
              <a:rPr lang="en-IN" dirty="0" err="1"/>
              <a:t>ea</a:t>
            </a:r>
            <a:r>
              <a:rPr lang="en-IN" dirty="0"/>
              <a:t> </a:t>
            </a:r>
            <a:r>
              <a:rPr lang="en-IN" dirty="0" err="1"/>
              <a:t>commodo</a:t>
            </a:r>
            <a:r>
              <a:rPr lang="en-IN" dirty="0"/>
              <a:t> </a:t>
            </a:r>
            <a:r>
              <a:rPr lang="en-IN" dirty="0" err="1"/>
              <a:t>consequat</a:t>
            </a:r>
            <a:r>
              <a:rPr lang="en-IN" dirty="0"/>
              <a:t>. Duis </a:t>
            </a:r>
            <a:r>
              <a:rPr lang="en-IN" dirty="0" err="1"/>
              <a:t>aute</a:t>
            </a:r>
            <a:r>
              <a:rPr lang="en-IN" dirty="0"/>
              <a:t> </a:t>
            </a:r>
            <a:r>
              <a:rPr lang="en-IN" dirty="0" err="1"/>
              <a:t>irure</a:t>
            </a:r>
            <a:r>
              <a:rPr lang="en-IN" dirty="0"/>
              <a:t> </a:t>
            </a:r>
            <a:r>
              <a:rPr lang="en-IN" dirty="0" err="1"/>
              <a:t>dolor</a:t>
            </a:r>
            <a:r>
              <a:rPr lang="en-IN" dirty="0"/>
              <a:t> in </a:t>
            </a:r>
            <a:r>
              <a:rPr lang="en-IN" dirty="0" err="1"/>
              <a:t>reprehenderit</a:t>
            </a:r>
            <a:r>
              <a:rPr lang="en-IN" dirty="0"/>
              <a:t> in </a:t>
            </a:r>
            <a:r>
              <a:rPr lang="en-IN" dirty="0" err="1"/>
              <a:t>voluptate</a:t>
            </a:r>
            <a:r>
              <a:rPr lang="en-IN" dirty="0"/>
              <a:t> </a:t>
            </a:r>
            <a:r>
              <a:rPr lang="en-IN" dirty="0" err="1"/>
              <a:t>velit</a:t>
            </a:r>
            <a:r>
              <a:rPr lang="en-IN" dirty="0"/>
              <a:t> </a:t>
            </a:r>
            <a:r>
              <a:rPr lang="en-IN" dirty="0" err="1"/>
              <a:t>esse</a:t>
            </a:r>
            <a:r>
              <a:rPr lang="en-IN" dirty="0"/>
              <a:t> </a:t>
            </a:r>
            <a:r>
              <a:rPr lang="en-IN" dirty="0" err="1"/>
              <a:t>cillum</a:t>
            </a:r>
            <a:r>
              <a:rPr lang="en-IN" dirty="0"/>
              <a:t> dolore </a:t>
            </a:r>
            <a:r>
              <a:rPr lang="en-IN" dirty="0" err="1"/>
              <a:t>eu</a:t>
            </a:r>
            <a:r>
              <a:rPr lang="en-IN" dirty="0"/>
              <a:t> </a:t>
            </a:r>
            <a:r>
              <a:rPr lang="en-IN" dirty="0" err="1"/>
              <a:t>fugiat</a:t>
            </a:r>
            <a:r>
              <a:rPr lang="en-IN" dirty="0"/>
              <a:t> </a:t>
            </a:r>
            <a:r>
              <a:rPr lang="en-IN" dirty="0" err="1"/>
              <a:t>nulla</a:t>
            </a:r>
            <a:r>
              <a:rPr lang="en-IN" dirty="0"/>
              <a:t> </a:t>
            </a:r>
            <a:r>
              <a:rPr lang="en-IN" dirty="0" err="1"/>
              <a:t>pariatur</a:t>
            </a:r>
            <a:r>
              <a:rPr lang="en-IN" dirty="0"/>
              <a:t>. </a:t>
            </a:r>
            <a:r>
              <a:rPr lang="en-IN" dirty="0" err="1"/>
              <a:t>Excepteur</a:t>
            </a:r>
            <a:r>
              <a:rPr lang="en-IN" dirty="0"/>
              <a:t> </a:t>
            </a:r>
            <a:r>
              <a:rPr lang="en-IN" dirty="0" err="1"/>
              <a:t>sint</a:t>
            </a:r>
            <a:r>
              <a:rPr lang="en-IN" dirty="0"/>
              <a:t> </a:t>
            </a:r>
            <a:r>
              <a:rPr lang="en-IN" dirty="0" err="1"/>
              <a:t>occaecat</a:t>
            </a:r>
            <a:r>
              <a:rPr lang="en-IN" dirty="0"/>
              <a:t> </a:t>
            </a:r>
            <a:r>
              <a:rPr lang="en-IN" dirty="0" err="1"/>
              <a:t>cupidatat</a:t>
            </a:r>
            <a:r>
              <a:rPr lang="en-IN" dirty="0"/>
              <a:t> non </a:t>
            </a:r>
            <a:r>
              <a:rPr lang="en-IN" dirty="0" err="1"/>
              <a:t>proident</a:t>
            </a:r>
            <a:r>
              <a:rPr lang="en-IN" dirty="0"/>
              <a:t>, sunt in culpa qui </a:t>
            </a:r>
            <a:r>
              <a:rPr lang="en-IN" dirty="0" err="1"/>
              <a:t>officia</a:t>
            </a:r>
            <a:r>
              <a:rPr lang="en-IN" dirty="0"/>
              <a:t> </a:t>
            </a:r>
            <a:r>
              <a:rPr lang="en-IN" dirty="0" err="1"/>
              <a:t>deserunt</a:t>
            </a:r>
            <a:r>
              <a:rPr lang="en-IN" dirty="0"/>
              <a:t> </a:t>
            </a:r>
            <a:r>
              <a:rPr lang="en-IN" dirty="0" err="1"/>
              <a:t>mollit</a:t>
            </a:r>
            <a:r>
              <a:rPr lang="en-IN" dirty="0"/>
              <a:t> </a:t>
            </a:r>
            <a:r>
              <a:rPr lang="en-IN" dirty="0" err="1"/>
              <a:t>anim</a:t>
            </a:r>
            <a:r>
              <a:rPr lang="en-IN" dirty="0"/>
              <a:t> id </a:t>
            </a:r>
            <a:r>
              <a:rPr lang="en-IN" dirty="0" err="1"/>
              <a:t>est</a:t>
            </a:r>
            <a:r>
              <a:rPr lang="en-IN" dirty="0"/>
              <a:t> </a:t>
            </a:r>
            <a:r>
              <a:rPr lang="en-IN" dirty="0" err="1"/>
              <a:t>laborum</a:t>
            </a:r>
            <a:r>
              <a:rPr lang="en-IN" dirty="0"/>
              <a:t>.</a:t>
            </a:r>
            <a:endParaRPr lang="en-US" dirty="0"/>
          </a:p>
        </p:txBody>
      </p:sp>
      <p:sp>
        <p:nvSpPr>
          <p:cNvPr id="49" name="Text Placeholder 21">
            <a:extLst>
              <a:ext uri="{FF2B5EF4-FFF2-40B4-BE49-F238E27FC236}">
                <a16:creationId xmlns:a16="http://schemas.microsoft.com/office/drawing/2014/main" id="{8E649DE8-D12C-4DCC-A38E-BF7D41640B29}"/>
              </a:ext>
            </a:extLst>
          </p:cNvPr>
          <p:cNvSpPr>
            <a:spLocks noGrp="1"/>
          </p:cNvSpPr>
          <p:nvPr>
            <p:ph type="body" sz="quarter" idx="15" hasCustomPrompt="1"/>
          </p:nvPr>
        </p:nvSpPr>
        <p:spPr>
          <a:xfrm>
            <a:off x="768689" y="4983705"/>
            <a:ext cx="1416645"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50" name="Text Placeholder 21">
            <a:extLst>
              <a:ext uri="{FF2B5EF4-FFF2-40B4-BE49-F238E27FC236}">
                <a16:creationId xmlns:a16="http://schemas.microsoft.com/office/drawing/2014/main" id="{B03CB249-CD1F-4D2D-BF28-AEC98801DDB0}"/>
              </a:ext>
            </a:extLst>
          </p:cNvPr>
          <p:cNvSpPr>
            <a:spLocks noGrp="1"/>
          </p:cNvSpPr>
          <p:nvPr>
            <p:ph type="body" sz="quarter" idx="16" hasCustomPrompt="1"/>
          </p:nvPr>
        </p:nvSpPr>
        <p:spPr>
          <a:xfrm>
            <a:off x="768689" y="5678822"/>
            <a:ext cx="1416645"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cxnSp>
        <p:nvCxnSpPr>
          <p:cNvPr id="51" name="Straight Connector 50">
            <a:extLst>
              <a:ext uri="{FF2B5EF4-FFF2-40B4-BE49-F238E27FC236}">
                <a16:creationId xmlns:a16="http://schemas.microsoft.com/office/drawing/2014/main" id="{855013D9-143A-4FE8-B2FD-EFC323421673}"/>
              </a:ext>
              <a:ext uri="{C183D7F6-B498-43B3-948B-1728B52AA6E4}">
                <adec:decorative xmlns:adec="http://schemas.microsoft.com/office/drawing/2017/decorative" val="1"/>
              </a:ext>
            </a:extLst>
          </p:cNvPr>
          <p:cNvCxnSpPr/>
          <p:nvPr userDrawn="1"/>
        </p:nvCxnSpPr>
        <p:spPr>
          <a:xfrm flipH="1">
            <a:off x="229766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52" name="Text Placeholder 21">
            <a:extLst>
              <a:ext uri="{FF2B5EF4-FFF2-40B4-BE49-F238E27FC236}">
                <a16:creationId xmlns:a16="http://schemas.microsoft.com/office/drawing/2014/main" id="{C33488E3-5937-4196-B645-0CAB15E0C457}"/>
              </a:ext>
            </a:extLst>
          </p:cNvPr>
          <p:cNvSpPr>
            <a:spLocks noGrp="1"/>
          </p:cNvSpPr>
          <p:nvPr>
            <p:ph type="body" sz="quarter" idx="17" hasCustomPrompt="1"/>
          </p:nvPr>
        </p:nvSpPr>
        <p:spPr>
          <a:xfrm>
            <a:off x="2416846" y="4983705"/>
            <a:ext cx="1414400"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53" name="Text Placeholder 21">
            <a:extLst>
              <a:ext uri="{FF2B5EF4-FFF2-40B4-BE49-F238E27FC236}">
                <a16:creationId xmlns:a16="http://schemas.microsoft.com/office/drawing/2014/main" id="{463BCDD9-6083-4CB5-BEB4-D08CC2B0FA8D}"/>
              </a:ext>
            </a:extLst>
          </p:cNvPr>
          <p:cNvSpPr>
            <a:spLocks noGrp="1"/>
          </p:cNvSpPr>
          <p:nvPr>
            <p:ph type="body" sz="quarter" idx="18" hasCustomPrompt="1"/>
          </p:nvPr>
        </p:nvSpPr>
        <p:spPr>
          <a:xfrm>
            <a:off x="2416846" y="5678822"/>
            <a:ext cx="1414400"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dirty="0"/>
              <a:t>Text under stat goes here</a:t>
            </a:r>
            <a:endParaRPr lang="en-US" dirty="0"/>
          </a:p>
        </p:txBody>
      </p:sp>
      <p:cxnSp>
        <p:nvCxnSpPr>
          <p:cNvPr id="54" name="Straight Connector 53">
            <a:extLst>
              <a:ext uri="{FF2B5EF4-FFF2-40B4-BE49-F238E27FC236}">
                <a16:creationId xmlns:a16="http://schemas.microsoft.com/office/drawing/2014/main" id="{57D35B01-51AC-4641-8896-37A85594C6AE}"/>
              </a:ext>
              <a:ext uri="{C183D7F6-B498-43B3-948B-1728B52AA6E4}">
                <adec:decorative xmlns:adec="http://schemas.microsoft.com/office/drawing/2017/decorative" val="1"/>
              </a:ext>
            </a:extLst>
          </p:cNvPr>
          <p:cNvCxnSpPr/>
          <p:nvPr userDrawn="1"/>
        </p:nvCxnSpPr>
        <p:spPr>
          <a:xfrm flipH="1">
            <a:off x="394358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55" name="Text Placeholder 21">
            <a:extLst>
              <a:ext uri="{FF2B5EF4-FFF2-40B4-BE49-F238E27FC236}">
                <a16:creationId xmlns:a16="http://schemas.microsoft.com/office/drawing/2014/main" id="{375BD1C4-9AC3-489B-9734-63AE4D19610B}"/>
              </a:ext>
            </a:extLst>
          </p:cNvPr>
          <p:cNvSpPr>
            <a:spLocks noGrp="1"/>
          </p:cNvSpPr>
          <p:nvPr>
            <p:ph type="body" sz="quarter" idx="19" hasCustomPrompt="1"/>
          </p:nvPr>
        </p:nvSpPr>
        <p:spPr>
          <a:xfrm>
            <a:off x="4065003" y="4983705"/>
            <a:ext cx="1574324"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56" name="Text Placeholder 21">
            <a:extLst>
              <a:ext uri="{FF2B5EF4-FFF2-40B4-BE49-F238E27FC236}">
                <a16:creationId xmlns:a16="http://schemas.microsoft.com/office/drawing/2014/main" id="{9C3A3CDE-EFEB-4C22-8072-746D6A5DAD6E}"/>
              </a:ext>
            </a:extLst>
          </p:cNvPr>
          <p:cNvSpPr>
            <a:spLocks noGrp="1"/>
          </p:cNvSpPr>
          <p:nvPr>
            <p:ph type="body" sz="quarter" idx="25" hasCustomPrompt="1"/>
          </p:nvPr>
        </p:nvSpPr>
        <p:spPr>
          <a:xfrm>
            <a:off x="4065003" y="5678822"/>
            <a:ext cx="1574324"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40" name="Slide Number Placeholder 7">
            <a:extLst>
              <a:ext uri="{FF2B5EF4-FFF2-40B4-BE49-F238E27FC236}">
                <a16:creationId xmlns:a16="http://schemas.microsoft.com/office/drawing/2014/main" id="{E7BCD29C-A6A2-C141-BA0F-A23C850FF95F}"/>
              </a:ext>
            </a:extLst>
          </p:cNvPr>
          <p:cNvSpPr>
            <a:spLocks noGrp="1"/>
          </p:cNvSpPr>
          <p:nvPr>
            <p:ph type="sldNum" sz="quarter" idx="26"/>
          </p:nvPr>
        </p:nvSpPr>
        <p:spPr>
          <a:xfrm>
            <a:off x="762000" y="6423660"/>
            <a:ext cx="365760" cy="365760"/>
          </a:xfrm>
        </p:spPr>
        <p:txBody>
          <a:bodyPr/>
          <a:lstStyle/>
          <a:p>
            <a:fld id="{345D60D9-5372-5F40-9443-0F9AE5BDC3C8}" type="slidenum">
              <a:rPr lang="en-US" smtClean="0"/>
              <a:pPr/>
              <a:t>‹#›</a:t>
            </a:fld>
            <a:endParaRPr lang="en-US" dirty="0"/>
          </a:p>
        </p:txBody>
      </p:sp>
      <p:sp>
        <p:nvSpPr>
          <p:cNvPr id="25" name="Footer Placeholder 4">
            <a:extLst>
              <a:ext uri="{FF2B5EF4-FFF2-40B4-BE49-F238E27FC236}">
                <a16:creationId xmlns:a16="http://schemas.microsoft.com/office/drawing/2014/main" id="{9116182E-3AB0-1845-B171-FA88FFA65E2A}"/>
              </a:ext>
            </a:extLst>
          </p:cNvPr>
          <p:cNvSpPr>
            <a:spLocks noGrp="1"/>
          </p:cNvSpPr>
          <p:nvPr>
            <p:ph type="ftr" sz="quarter" idx="11"/>
          </p:nvPr>
        </p:nvSpPr>
        <p:spPr>
          <a:xfrm>
            <a:off x="1127759" y="6423978"/>
            <a:ext cx="5745379" cy="365125"/>
          </a:xfrm>
        </p:spPr>
        <p:txBody>
          <a:bodyPr/>
          <a:lstStyle/>
          <a:p>
            <a:r>
              <a:rPr lang="en-US"/>
              <a:t>Copyright © 2023, Oracle and/or its affiliates</a:t>
            </a:r>
            <a:endParaRPr lang="en-US" dirty="0"/>
          </a:p>
        </p:txBody>
      </p:sp>
      <p:sp>
        <p:nvSpPr>
          <p:cNvPr id="23" name="Date Placeholder 2">
            <a:extLst>
              <a:ext uri="{FF2B5EF4-FFF2-40B4-BE49-F238E27FC236}">
                <a16:creationId xmlns:a16="http://schemas.microsoft.com/office/drawing/2014/main" id="{E10E45BF-EC6D-5B4C-AE52-DF0A6E3AFFA7}"/>
              </a:ext>
            </a:extLst>
          </p:cNvPr>
          <p:cNvSpPr>
            <a:spLocks noGrp="1"/>
          </p:cNvSpPr>
          <p:nvPr>
            <p:ph type="dt" sz="half" idx="10"/>
          </p:nvPr>
        </p:nvSpPr>
        <p:spPr>
          <a:xfrm>
            <a:off x="6873138" y="6425604"/>
            <a:ext cx="2743200" cy="363500"/>
          </a:xfrm>
        </p:spPr>
        <p:txBody>
          <a:bodyPr/>
          <a:lstStyle/>
          <a:p>
            <a:r>
              <a:rPr lang="en-IN"/>
              <a:t>[Date]</a:t>
            </a:r>
            <a:endParaRPr lang="en-US" dirty="0"/>
          </a:p>
        </p:txBody>
      </p:sp>
    </p:spTree>
    <p:extLst>
      <p:ext uri="{BB962C8B-B14F-4D97-AF65-F5344CB8AC3E}">
        <p14:creationId xmlns:p14="http://schemas.microsoft.com/office/powerpoint/2010/main" val="1723446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Quote_Layout 2_2Partners_Pillar">
    <p:bg>
      <p:bgPr>
        <a:solidFill>
          <a:schemeClr val="bg2"/>
        </a:solidFill>
        <a:effectLst/>
      </p:bgPr>
    </p:bg>
    <p:spTree>
      <p:nvGrpSpPr>
        <p:cNvPr id="1" name=""/>
        <p:cNvGrpSpPr/>
        <p:nvPr/>
      </p:nvGrpSpPr>
      <p:grpSpPr>
        <a:xfrm>
          <a:off x="0" y="0"/>
          <a:ext cx="0" cy="0"/>
          <a:chOff x="0" y="0"/>
          <a:chExt cx="0" cy="0"/>
        </a:xfrm>
      </p:grpSpPr>
      <p:sp>
        <p:nvSpPr>
          <p:cNvPr id="43" name="Oracle Logo">
            <a:extLst>
              <a:ext uri="{FF2B5EF4-FFF2-40B4-BE49-F238E27FC236}">
                <a16:creationId xmlns:a16="http://schemas.microsoft.com/office/drawing/2014/main" id="{716CB5A7-5DF4-446B-85A4-F9E8AF6B7091}"/>
              </a:ext>
            </a:extLst>
          </p:cNvPr>
          <p:cNvSpPr/>
          <p:nvPr userDrawn="1"/>
        </p:nvSpPr>
        <p:spPr>
          <a:xfrm>
            <a:off x="761994" y="107062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44" name="Plus Sign">
            <a:extLst>
              <a:ext uri="{FF2B5EF4-FFF2-40B4-BE49-F238E27FC236}">
                <a16:creationId xmlns:a16="http://schemas.microsoft.com/office/drawing/2014/main" id="{DD192757-995B-44C2-A0C0-B815258705E2}"/>
              </a:ext>
            </a:extLst>
          </p:cNvPr>
          <p:cNvSpPr txBox="1"/>
          <p:nvPr userDrawn="1"/>
        </p:nvSpPr>
        <p:spPr>
          <a:xfrm>
            <a:off x="1983598" y="92835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45" name="Content Placeholder 7">
            <a:extLst>
              <a:ext uri="{FF2B5EF4-FFF2-40B4-BE49-F238E27FC236}">
                <a16:creationId xmlns:a16="http://schemas.microsoft.com/office/drawing/2014/main" id="{27A03B0C-035F-4B09-8E29-73CEBA25A456}"/>
              </a:ext>
            </a:extLst>
          </p:cNvPr>
          <p:cNvSpPr>
            <a:spLocks noGrp="1"/>
          </p:cNvSpPr>
          <p:nvPr>
            <p:ph sz="quarter" idx="29" hasCustomPrompt="1"/>
          </p:nvPr>
        </p:nvSpPr>
        <p:spPr>
          <a:xfrm>
            <a:off x="2451100" y="88582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47" name="Plus Sign">
            <a:extLst>
              <a:ext uri="{FF2B5EF4-FFF2-40B4-BE49-F238E27FC236}">
                <a16:creationId xmlns:a16="http://schemas.microsoft.com/office/drawing/2014/main" id="{67FCE407-DCEC-43D2-A81C-C0E3F2C5C476}"/>
              </a:ext>
              <a:ext uri="{C183D7F6-B498-43B3-948B-1728B52AA6E4}">
                <adec:decorative xmlns:adec="http://schemas.microsoft.com/office/drawing/2017/decorative" val="0"/>
              </a:ext>
            </a:extLst>
          </p:cNvPr>
          <p:cNvSpPr txBox="1"/>
          <p:nvPr userDrawn="1"/>
        </p:nvSpPr>
        <p:spPr>
          <a:xfrm>
            <a:off x="3808218" y="92835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49" name="Content Placeholder 7">
            <a:extLst>
              <a:ext uri="{FF2B5EF4-FFF2-40B4-BE49-F238E27FC236}">
                <a16:creationId xmlns:a16="http://schemas.microsoft.com/office/drawing/2014/main" id="{23C0BAB2-5972-4887-8F29-AA5B9CEE9264}"/>
              </a:ext>
            </a:extLst>
          </p:cNvPr>
          <p:cNvSpPr>
            <a:spLocks noGrp="1"/>
          </p:cNvSpPr>
          <p:nvPr>
            <p:ph sz="quarter" idx="30" hasCustomPrompt="1"/>
          </p:nvPr>
        </p:nvSpPr>
        <p:spPr>
          <a:xfrm>
            <a:off x="4270375" y="88582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42" name="Title 1">
            <a:extLst>
              <a:ext uri="{FF2B5EF4-FFF2-40B4-BE49-F238E27FC236}">
                <a16:creationId xmlns:a16="http://schemas.microsoft.com/office/drawing/2014/main" id="{53799748-EFB0-43F5-87BE-F54701B568C8}"/>
              </a:ext>
            </a:extLst>
          </p:cNvPr>
          <p:cNvSpPr>
            <a:spLocks noGrp="1"/>
          </p:cNvSpPr>
          <p:nvPr>
            <p:ph type="title" hasCustomPrompt="1"/>
          </p:nvPr>
        </p:nvSpPr>
        <p:spPr>
          <a:xfrm>
            <a:off x="768689" y="1560233"/>
            <a:ext cx="4744029" cy="822960"/>
          </a:xfrm>
        </p:spPr>
        <p:txBody>
          <a:bodyPr/>
          <a:lstStyle>
            <a:lvl1pPr>
              <a:defRPr>
                <a:solidFill>
                  <a:schemeClr val="accent6"/>
                </a:solidFill>
              </a:defRPr>
            </a:lvl1pPr>
          </a:lstStyle>
          <a:p>
            <a:r>
              <a:rPr lang="en-US" dirty="0"/>
              <a:t>Click to edit title text styles</a:t>
            </a:r>
          </a:p>
        </p:txBody>
      </p:sp>
      <p:sp>
        <p:nvSpPr>
          <p:cNvPr id="32" name="Rectangle 31">
            <a:extLst>
              <a:ext uri="{FF2B5EF4-FFF2-40B4-BE49-F238E27FC236}">
                <a16:creationId xmlns:a16="http://schemas.microsoft.com/office/drawing/2014/main" id="{B6FB1275-B209-A04F-AE66-67FBB37FF0A9}"/>
              </a:ext>
              <a:ext uri="{C183D7F6-B498-43B3-948B-1728B52AA6E4}">
                <adec:decorative xmlns:adec="http://schemas.microsoft.com/office/drawing/2017/decorative" val="1"/>
              </a:ext>
            </a:extLst>
          </p:cNvPr>
          <p:cNvSpPr/>
          <p:nvPr userDrawn="1"/>
        </p:nvSpPr>
        <p:spPr>
          <a:xfrm>
            <a:off x="6096000" y="-12293"/>
            <a:ext cx="6096000" cy="687029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B368C889-7486-F04A-A609-0368012DF578}"/>
              </a:ext>
              <a:ext uri="{C183D7F6-B498-43B3-948B-1728B52AA6E4}">
                <adec:decorative xmlns:adec="http://schemas.microsoft.com/office/drawing/2017/decorative" val="1"/>
              </a:ext>
            </a:extLst>
          </p:cNvPr>
          <p:cNvSpPr/>
          <p:nvPr userDrawn="1"/>
        </p:nvSpPr>
        <p:spPr>
          <a:xfrm>
            <a:off x="6096000" y="-24586"/>
            <a:ext cx="6096000" cy="6882586"/>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Text Placeholder 21">
            <a:extLst>
              <a:ext uri="{FF2B5EF4-FFF2-40B4-BE49-F238E27FC236}">
                <a16:creationId xmlns:a16="http://schemas.microsoft.com/office/drawing/2014/main" id="{236059DB-2ED9-0449-B2AD-7753FF232A9F}"/>
              </a:ext>
            </a:extLst>
          </p:cNvPr>
          <p:cNvSpPr>
            <a:spLocks noGrp="1"/>
          </p:cNvSpPr>
          <p:nvPr>
            <p:ph type="body" sz="quarter" idx="24" hasCustomPrompt="1"/>
          </p:nvPr>
        </p:nvSpPr>
        <p:spPr>
          <a:xfrm>
            <a:off x="768689" y="2567961"/>
            <a:ext cx="4762530" cy="1972453"/>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 </a:t>
            </a:r>
            <a:r>
              <a:rPr lang="en-IN" dirty="0" err="1"/>
              <a:t>laboris</a:t>
            </a:r>
            <a:r>
              <a:rPr lang="en-IN" dirty="0"/>
              <a:t> nisi </a:t>
            </a:r>
            <a:r>
              <a:rPr lang="en-IN" dirty="0" err="1"/>
              <a:t>ut</a:t>
            </a:r>
            <a:r>
              <a:rPr lang="en-IN" dirty="0"/>
              <a:t> </a:t>
            </a:r>
            <a:r>
              <a:rPr lang="en-IN" dirty="0" err="1"/>
              <a:t>aliquip</a:t>
            </a:r>
            <a:r>
              <a:rPr lang="en-IN" dirty="0"/>
              <a:t> ex </a:t>
            </a:r>
            <a:r>
              <a:rPr lang="en-IN" dirty="0" err="1"/>
              <a:t>ea</a:t>
            </a:r>
            <a:r>
              <a:rPr lang="en-IN" dirty="0"/>
              <a:t> </a:t>
            </a:r>
            <a:r>
              <a:rPr lang="en-IN" dirty="0" err="1"/>
              <a:t>commodo</a:t>
            </a:r>
            <a:r>
              <a:rPr lang="en-IN" dirty="0"/>
              <a:t> </a:t>
            </a:r>
            <a:r>
              <a:rPr lang="en-IN" dirty="0" err="1"/>
              <a:t>consequat</a:t>
            </a:r>
            <a:r>
              <a:rPr lang="en-IN" dirty="0"/>
              <a:t>. Duis </a:t>
            </a:r>
            <a:r>
              <a:rPr lang="en-IN" dirty="0" err="1"/>
              <a:t>aute</a:t>
            </a:r>
            <a:r>
              <a:rPr lang="en-IN" dirty="0"/>
              <a:t> </a:t>
            </a:r>
            <a:r>
              <a:rPr lang="en-IN" dirty="0" err="1"/>
              <a:t>irure</a:t>
            </a:r>
            <a:r>
              <a:rPr lang="en-IN" dirty="0"/>
              <a:t> </a:t>
            </a:r>
            <a:r>
              <a:rPr lang="en-IN" dirty="0" err="1"/>
              <a:t>dolor</a:t>
            </a:r>
            <a:r>
              <a:rPr lang="en-IN" dirty="0"/>
              <a:t> in </a:t>
            </a:r>
            <a:r>
              <a:rPr lang="en-IN" dirty="0" err="1"/>
              <a:t>reprehenderit</a:t>
            </a:r>
            <a:r>
              <a:rPr lang="en-IN" dirty="0"/>
              <a:t> in </a:t>
            </a:r>
            <a:r>
              <a:rPr lang="en-IN" dirty="0" err="1"/>
              <a:t>voluptate</a:t>
            </a:r>
            <a:r>
              <a:rPr lang="en-IN" dirty="0"/>
              <a:t> </a:t>
            </a:r>
            <a:r>
              <a:rPr lang="en-IN" dirty="0" err="1"/>
              <a:t>velit</a:t>
            </a:r>
            <a:r>
              <a:rPr lang="en-IN" dirty="0"/>
              <a:t> </a:t>
            </a:r>
            <a:r>
              <a:rPr lang="en-IN" dirty="0" err="1"/>
              <a:t>esse</a:t>
            </a:r>
            <a:r>
              <a:rPr lang="en-IN" dirty="0"/>
              <a:t> </a:t>
            </a:r>
            <a:r>
              <a:rPr lang="en-IN" dirty="0" err="1"/>
              <a:t>cillum</a:t>
            </a:r>
            <a:r>
              <a:rPr lang="en-IN" dirty="0"/>
              <a:t> dolore </a:t>
            </a:r>
            <a:r>
              <a:rPr lang="en-IN" dirty="0" err="1"/>
              <a:t>eu</a:t>
            </a:r>
            <a:r>
              <a:rPr lang="en-IN" dirty="0"/>
              <a:t> </a:t>
            </a:r>
            <a:r>
              <a:rPr lang="en-IN" dirty="0" err="1"/>
              <a:t>fugiat</a:t>
            </a:r>
            <a:r>
              <a:rPr lang="en-IN" dirty="0"/>
              <a:t> </a:t>
            </a:r>
            <a:r>
              <a:rPr lang="en-IN" dirty="0" err="1"/>
              <a:t>nulla</a:t>
            </a:r>
            <a:r>
              <a:rPr lang="en-IN" dirty="0"/>
              <a:t> </a:t>
            </a:r>
            <a:r>
              <a:rPr lang="en-IN" dirty="0" err="1"/>
              <a:t>pariatur</a:t>
            </a:r>
            <a:r>
              <a:rPr lang="en-IN" dirty="0"/>
              <a:t>. </a:t>
            </a:r>
            <a:r>
              <a:rPr lang="en-IN" dirty="0" err="1"/>
              <a:t>Excepteur</a:t>
            </a:r>
            <a:r>
              <a:rPr lang="en-IN" dirty="0"/>
              <a:t> </a:t>
            </a:r>
            <a:r>
              <a:rPr lang="en-IN" dirty="0" err="1"/>
              <a:t>sint</a:t>
            </a:r>
            <a:r>
              <a:rPr lang="en-IN" dirty="0"/>
              <a:t> </a:t>
            </a:r>
            <a:r>
              <a:rPr lang="en-IN" dirty="0" err="1"/>
              <a:t>occaecat</a:t>
            </a:r>
            <a:r>
              <a:rPr lang="en-IN" dirty="0"/>
              <a:t> </a:t>
            </a:r>
            <a:r>
              <a:rPr lang="en-IN" dirty="0" err="1"/>
              <a:t>cupidatat</a:t>
            </a:r>
            <a:r>
              <a:rPr lang="en-IN" dirty="0"/>
              <a:t> non </a:t>
            </a:r>
            <a:r>
              <a:rPr lang="en-IN" dirty="0" err="1"/>
              <a:t>proident</a:t>
            </a:r>
            <a:r>
              <a:rPr lang="en-IN" dirty="0"/>
              <a:t>, sunt in culpa qui </a:t>
            </a:r>
            <a:r>
              <a:rPr lang="en-IN" dirty="0" err="1"/>
              <a:t>officia</a:t>
            </a:r>
            <a:r>
              <a:rPr lang="en-IN" dirty="0"/>
              <a:t> </a:t>
            </a:r>
            <a:r>
              <a:rPr lang="en-IN" dirty="0" err="1"/>
              <a:t>deserunt</a:t>
            </a:r>
            <a:r>
              <a:rPr lang="en-IN" dirty="0"/>
              <a:t> </a:t>
            </a:r>
            <a:r>
              <a:rPr lang="en-IN" dirty="0" err="1"/>
              <a:t>mollit</a:t>
            </a:r>
            <a:r>
              <a:rPr lang="en-IN" dirty="0"/>
              <a:t> </a:t>
            </a:r>
            <a:r>
              <a:rPr lang="en-IN" dirty="0" err="1"/>
              <a:t>anim</a:t>
            </a:r>
            <a:r>
              <a:rPr lang="en-IN" dirty="0"/>
              <a:t> id </a:t>
            </a:r>
            <a:r>
              <a:rPr lang="en-IN" dirty="0" err="1"/>
              <a:t>est</a:t>
            </a:r>
            <a:r>
              <a:rPr lang="en-IN" dirty="0"/>
              <a:t> </a:t>
            </a:r>
            <a:r>
              <a:rPr lang="en-IN" dirty="0" err="1"/>
              <a:t>laborum</a:t>
            </a:r>
            <a:r>
              <a:rPr lang="en-IN" dirty="0"/>
              <a:t>.</a:t>
            </a:r>
            <a:endParaRPr lang="en-US" dirty="0"/>
          </a:p>
        </p:txBody>
      </p:sp>
      <p:sp>
        <p:nvSpPr>
          <p:cNvPr id="30" name="Text Placeholder 21">
            <a:extLst>
              <a:ext uri="{FF2B5EF4-FFF2-40B4-BE49-F238E27FC236}">
                <a16:creationId xmlns:a16="http://schemas.microsoft.com/office/drawing/2014/main" id="{ED1E00BD-A0B0-2F41-84FF-32EEA5F1D1F2}"/>
              </a:ext>
            </a:extLst>
          </p:cNvPr>
          <p:cNvSpPr>
            <a:spLocks noGrp="1"/>
          </p:cNvSpPr>
          <p:nvPr>
            <p:ph type="body" sz="quarter" idx="15" hasCustomPrompt="1"/>
          </p:nvPr>
        </p:nvSpPr>
        <p:spPr>
          <a:xfrm>
            <a:off x="768689" y="4983705"/>
            <a:ext cx="1416645"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4" name="Text Placeholder 21">
            <a:extLst>
              <a:ext uri="{FF2B5EF4-FFF2-40B4-BE49-F238E27FC236}">
                <a16:creationId xmlns:a16="http://schemas.microsoft.com/office/drawing/2014/main" id="{7B8B0603-A47F-0343-AD86-E2ACD51E6720}"/>
              </a:ext>
            </a:extLst>
          </p:cNvPr>
          <p:cNvSpPr>
            <a:spLocks noGrp="1"/>
          </p:cNvSpPr>
          <p:nvPr>
            <p:ph type="body" sz="quarter" idx="16" hasCustomPrompt="1"/>
          </p:nvPr>
        </p:nvSpPr>
        <p:spPr>
          <a:xfrm>
            <a:off x="768689" y="5678822"/>
            <a:ext cx="1416645"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cxnSp>
        <p:nvCxnSpPr>
          <p:cNvPr id="39" name="Straight Connector 38">
            <a:extLst>
              <a:ext uri="{FF2B5EF4-FFF2-40B4-BE49-F238E27FC236}">
                <a16:creationId xmlns:a16="http://schemas.microsoft.com/office/drawing/2014/main" id="{90C955F3-B8DD-4D48-AAF6-E22B505F7E8D}"/>
              </a:ext>
              <a:ext uri="{C183D7F6-B498-43B3-948B-1728B52AA6E4}">
                <adec:decorative xmlns:adec="http://schemas.microsoft.com/office/drawing/2017/decorative" val="1"/>
              </a:ext>
            </a:extLst>
          </p:cNvPr>
          <p:cNvCxnSpPr/>
          <p:nvPr userDrawn="1"/>
        </p:nvCxnSpPr>
        <p:spPr>
          <a:xfrm flipH="1">
            <a:off x="229766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35" name="Text Placeholder 21">
            <a:extLst>
              <a:ext uri="{FF2B5EF4-FFF2-40B4-BE49-F238E27FC236}">
                <a16:creationId xmlns:a16="http://schemas.microsoft.com/office/drawing/2014/main" id="{904C647D-D25C-9342-A633-953F7225E0FD}"/>
              </a:ext>
            </a:extLst>
          </p:cNvPr>
          <p:cNvSpPr>
            <a:spLocks noGrp="1"/>
          </p:cNvSpPr>
          <p:nvPr>
            <p:ph type="body" sz="quarter" idx="17" hasCustomPrompt="1"/>
          </p:nvPr>
        </p:nvSpPr>
        <p:spPr>
          <a:xfrm>
            <a:off x="2416846" y="4983705"/>
            <a:ext cx="1414400"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6" name="Text Placeholder 21">
            <a:extLst>
              <a:ext uri="{FF2B5EF4-FFF2-40B4-BE49-F238E27FC236}">
                <a16:creationId xmlns:a16="http://schemas.microsoft.com/office/drawing/2014/main" id="{2A4B8FB7-3F58-9947-A2B5-FFFAA5F43F07}"/>
              </a:ext>
            </a:extLst>
          </p:cNvPr>
          <p:cNvSpPr>
            <a:spLocks noGrp="1"/>
          </p:cNvSpPr>
          <p:nvPr>
            <p:ph type="body" sz="quarter" idx="18" hasCustomPrompt="1"/>
          </p:nvPr>
        </p:nvSpPr>
        <p:spPr>
          <a:xfrm>
            <a:off x="2416846" y="5678822"/>
            <a:ext cx="1414400"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dirty="0"/>
              <a:t>Text under stat goes here</a:t>
            </a:r>
            <a:endParaRPr lang="en-US" dirty="0"/>
          </a:p>
        </p:txBody>
      </p:sp>
      <p:cxnSp>
        <p:nvCxnSpPr>
          <p:cNvPr id="40" name="Straight Connector 39">
            <a:extLst>
              <a:ext uri="{FF2B5EF4-FFF2-40B4-BE49-F238E27FC236}">
                <a16:creationId xmlns:a16="http://schemas.microsoft.com/office/drawing/2014/main" id="{476894C9-856C-EC4A-ACC3-EA809D729D35}"/>
              </a:ext>
              <a:ext uri="{C183D7F6-B498-43B3-948B-1728B52AA6E4}">
                <adec:decorative xmlns:adec="http://schemas.microsoft.com/office/drawing/2017/decorative" val="1"/>
              </a:ext>
            </a:extLst>
          </p:cNvPr>
          <p:cNvCxnSpPr/>
          <p:nvPr userDrawn="1"/>
        </p:nvCxnSpPr>
        <p:spPr>
          <a:xfrm flipH="1">
            <a:off x="394358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37" name="Text Placeholder 21">
            <a:extLst>
              <a:ext uri="{FF2B5EF4-FFF2-40B4-BE49-F238E27FC236}">
                <a16:creationId xmlns:a16="http://schemas.microsoft.com/office/drawing/2014/main" id="{8D8E7E4D-21A0-A746-B48F-190331EC9368}"/>
              </a:ext>
            </a:extLst>
          </p:cNvPr>
          <p:cNvSpPr>
            <a:spLocks noGrp="1"/>
          </p:cNvSpPr>
          <p:nvPr>
            <p:ph type="body" sz="quarter" idx="19" hasCustomPrompt="1"/>
          </p:nvPr>
        </p:nvSpPr>
        <p:spPr>
          <a:xfrm>
            <a:off x="4065003" y="4983705"/>
            <a:ext cx="1574324"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8" name="Text Placeholder 21">
            <a:extLst>
              <a:ext uri="{FF2B5EF4-FFF2-40B4-BE49-F238E27FC236}">
                <a16:creationId xmlns:a16="http://schemas.microsoft.com/office/drawing/2014/main" id="{07BD9017-2362-CC47-B28B-80B673D3969D}"/>
              </a:ext>
            </a:extLst>
          </p:cNvPr>
          <p:cNvSpPr>
            <a:spLocks noGrp="1"/>
          </p:cNvSpPr>
          <p:nvPr>
            <p:ph type="body" sz="quarter" idx="25" hasCustomPrompt="1"/>
          </p:nvPr>
        </p:nvSpPr>
        <p:spPr>
          <a:xfrm>
            <a:off x="4065003" y="5678822"/>
            <a:ext cx="1574324"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sp>
        <p:nvSpPr>
          <p:cNvPr id="4" name="Text Placeholder 3">
            <a:extLst>
              <a:ext uri="{FF2B5EF4-FFF2-40B4-BE49-F238E27FC236}">
                <a16:creationId xmlns:a16="http://schemas.microsoft.com/office/drawing/2014/main" id="{44752376-3C39-BC4E-A080-2D3544F761B3}"/>
              </a:ext>
            </a:extLst>
          </p:cNvPr>
          <p:cNvSpPr>
            <a:spLocks noGrp="1"/>
          </p:cNvSpPr>
          <p:nvPr>
            <p:ph type="body" sz="quarter" idx="20" hasCustomPrompt="1"/>
          </p:nvPr>
        </p:nvSpPr>
        <p:spPr>
          <a:xfrm>
            <a:off x="6781820" y="1811147"/>
            <a:ext cx="4838705" cy="2437409"/>
          </a:xfrm>
        </p:spPr>
        <p:txBody>
          <a:bodyPr/>
          <a:lstStyle>
            <a:lvl1pPr>
              <a:defRPr sz="2400">
                <a:solidFill>
                  <a:schemeClr val="bg2"/>
                </a:solidFill>
                <a:latin typeface="Georgia" panose="02040502050405020303" pitchFamily="18" charset="0"/>
              </a:defRPr>
            </a:lvl1pPr>
          </a:lstStyle>
          <a:p>
            <a:pPr lvl="0"/>
            <a:r>
              <a:rPr lang="en-GB" dirty="0"/>
              <a:t>“Quote goes up here.</a:t>
            </a:r>
            <a:r>
              <a:rPr lang="en-IN" dirty="0"/>
              <a:t> 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a:t>
            </a:r>
            <a:endParaRPr lang="en-US" dirty="0"/>
          </a:p>
        </p:txBody>
      </p:sp>
      <p:sp>
        <p:nvSpPr>
          <p:cNvPr id="18" name="Text Placeholder 3">
            <a:extLst>
              <a:ext uri="{FF2B5EF4-FFF2-40B4-BE49-F238E27FC236}">
                <a16:creationId xmlns:a16="http://schemas.microsoft.com/office/drawing/2014/main" id="{124E7EE1-1F21-A94B-BD4C-80D5579EA0D8}"/>
              </a:ext>
            </a:extLst>
          </p:cNvPr>
          <p:cNvSpPr>
            <a:spLocks noGrp="1"/>
          </p:cNvSpPr>
          <p:nvPr>
            <p:ph type="body" sz="quarter" idx="21" hasCustomPrompt="1"/>
          </p:nvPr>
        </p:nvSpPr>
        <p:spPr>
          <a:xfrm>
            <a:off x="6781820" y="4732422"/>
            <a:ext cx="4838705" cy="269769"/>
          </a:xfrm>
        </p:spPr>
        <p:txBody>
          <a:bodyPr anchor="ctr"/>
          <a:lstStyle>
            <a:lvl1pPr>
              <a:defRPr sz="1600" b="1" i="0">
                <a:solidFill>
                  <a:schemeClr val="bg2"/>
                </a:solidFill>
                <a:latin typeface="Oracle Sans" panose="020B0503020204020204" pitchFamily="34" charset="0"/>
                <a:cs typeface="Oracle Sans" panose="020B0503020204020204" pitchFamily="34" charset="0"/>
              </a:defRPr>
            </a:lvl1pPr>
          </a:lstStyle>
          <a:p>
            <a:pPr lvl="0"/>
            <a:r>
              <a:rPr lang="en-US" dirty="0"/>
              <a:t>Person name</a:t>
            </a:r>
          </a:p>
        </p:txBody>
      </p:sp>
      <p:sp>
        <p:nvSpPr>
          <p:cNvPr id="19" name="Text Placeholder 3">
            <a:extLst>
              <a:ext uri="{FF2B5EF4-FFF2-40B4-BE49-F238E27FC236}">
                <a16:creationId xmlns:a16="http://schemas.microsoft.com/office/drawing/2014/main" id="{EECEA0F4-62BE-D045-9B17-E8A1B43697E5}"/>
              </a:ext>
            </a:extLst>
          </p:cNvPr>
          <p:cNvSpPr>
            <a:spLocks noGrp="1"/>
          </p:cNvSpPr>
          <p:nvPr>
            <p:ph type="body" sz="quarter" idx="22" hasCustomPrompt="1"/>
          </p:nvPr>
        </p:nvSpPr>
        <p:spPr>
          <a:xfrm>
            <a:off x="6781819" y="5061600"/>
            <a:ext cx="4838705" cy="269769"/>
          </a:xfrm>
        </p:spPr>
        <p:txBody>
          <a:bodyPr anchor="ctr"/>
          <a:lstStyle>
            <a:lvl1pPr>
              <a:defRPr sz="1600" b="0" i="0">
                <a:solidFill>
                  <a:schemeClr val="bg2"/>
                </a:solidFill>
                <a:latin typeface="Oracle Sans Light" panose="020B0403020204020204" pitchFamily="34" charset="0"/>
                <a:cs typeface="Oracle Sans Light" panose="020B0403020204020204" pitchFamily="34" charset="0"/>
              </a:defRPr>
            </a:lvl1pPr>
          </a:lstStyle>
          <a:p>
            <a:pPr lvl="0"/>
            <a:r>
              <a:rPr lang="en-US" dirty="0"/>
              <a:t>Company name</a:t>
            </a:r>
          </a:p>
        </p:txBody>
      </p:sp>
      <p:pic>
        <p:nvPicPr>
          <p:cNvPr id="31" name="OTag">
            <a:extLst>
              <a:ext uri="{FF2B5EF4-FFF2-40B4-BE49-F238E27FC236}">
                <a16:creationId xmlns:a16="http://schemas.microsoft.com/office/drawing/2014/main" id="{564C5E79-505C-F44A-BF49-08AFFBAA8DC8}"/>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25" name="Date Placeholder 2">
            <a:extLst>
              <a:ext uri="{FF2B5EF4-FFF2-40B4-BE49-F238E27FC236}">
                <a16:creationId xmlns:a16="http://schemas.microsoft.com/office/drawing/2014/main" id="{2839A7A1-3E42-3A4F-B657-CF0218D56F1C}"/>
              </a:ext>
            </a:extLst>
          </p:cNvPr>
          <p:cNvSpPr>
            <a:spLocks noGrp="1"/>
          </p:cNvSpPr>
          <p:nvPr>
            <p:ph type="dt" sz="half" idx="10"/>
          </p:nvPr>
        </p:nvSpPr>
        <p:spPr>
          <a:xfrm>
            <a:off x="6873138" y="6425604"/>
            <a:ext cx="2743200" cy="363500"/>
          </a:xfrm>
        </p:spPr>
        <p:txBody>
          <a:bodyPr/>
          <a:lstStyle/>
          <a:p>
            <a:r>
              <a:rPr lang="en-IN"/>
              <a:t>[Date]</a:t>
            </a:r>
            <a:endParaRPr lang="en-US" dirty="0"/>
          </a:p>
        </p:txBody>
      </p:sp>
      <p:sp>
        <p:nvSpPr>
          <p:cNvPr id="27" name="Footer Placeholder 4">
            <a:extLst>
              <a:ext uri="{FF2B5EF4-FFF2-40B4-BE49-F238E27FC236}">
                <a16:creationId xmlns:a16="http://schemas.microsoft.com/office/drawing/2014/main" id="{030EAEB9-5C84-5B44-B666-3E81D389A7DE}"/>
              </a:ext>
            </a:extLst>
          </p:cNvPr>
          <p:cNvSpPr>
            <a:spLocks noGrp="1"/>
          </p:cNvSpPr>
          <p:nvPr>
            <p:ph type="ftr" sz="quarter" idx="11"/>
          </p:nvPr>
        </p:nvSpPr>
        <p:spPr>
          <a:xfrm>
            <a:off x="1127759" y="6423978"/>
            <a:ext cx="5745379" cy="365125"/>
          </a:xfrm>
        </p:spPr>
        <p:txBody>
          <a:bodyPr/>
          <a:lstStyle/>
          <a:p>
            <a:r>
              <a:rPr lang="en-US"/>
              <a:t>Copyright © 2023, Oracle and/or its affiliates</a:t>
            </a:r>
            <a:endParaRPr lang="en-US" dirty="0"/>
          </a:p>
        </p:txBody>
      </p:sp>
      <p:sp>
        <p:nvSpPr>
          <p:cNvPr id="28" name="Slide Number Placeholder 7">
            <a:extLst>
              <a:ext uri="{FF2B5EF4-FFF2-40B4-BE49-F238E27FC236}">
                <a16:creationId xmlns:a16="http://schemas.microsoft.com/office/drawing/2014/main" id="{3DCACC07-031D-AC47-B497-3509661C6CDF}"/>
              </a:ext>
            </a:extLst>
          </p:cNvPr>
          <p:cNvSpPr>
            <a:spLocks noGrp="1"/>
          </p:cNvSpPr>
          <p:nvPr>
            <p:ph type="sldNum" sz="quarter" idx="27"/>
          </p:nvPr>
        </p:nvSpPr>
        <p:spPr>
          <a:xfrm>
            <a:off x="762000" y="6423660"/>
            <a:ext cx="365760" cy="365760"/>
          </a:xfrm>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110380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Quote_Layout 2_Partners_Pillar">
    <p:bg>
      <p:bgPr>
        <a:solidFill>
          <a:schemeClr val="bg2"/>
        </a:solidFill>
        <a:effectLst/>
      </p:bgPr>
    </p:bg>
    <p:spTree>
      <p:nvGrpSpPr>
        <p:cNvPr id="1" name=""/>
        <p:cNvGrpSpPr/>
        <p:nvPr/>
      </p:nvGrpSpPr>
      <p:grpSpPr>
        <a:xfrm>
          <a:off x="0" y="0"/>
          <a:ext cx="0" cy="0"/>
          <a:chOff x="0" y="0"/>
          <a:chExt cx="0" cy="0"/>
        </a:xfrm>
      </p:grpSpPr>
      <p:sp>
        <p:nvSpPr>
          <p:cNvPr id="43" name="Oracle Logo">
            <a:extLst>
              <a:ext uri="{FF2B5EF4-FFF2-40B4-BE49-F238E27FC236}">
                <a16:creationId xmlns:a16="http://schemas.microsoft.com/office/drawing/2014/main" id="{716CB5A7-5DF4-446B-85A4-F9E8AF6B7091}"/>
              </a:ext>
            </a:extLst>
          </p:cNvPr>
          <p:cNvSpPr/>
          <p:nvPr userDrawn="1"/>
        </p:nvSpPr>
        <p:spPr>
          <a:xfrm>
            <a:off x="761994" y="107062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44" name="Plus Sign">
            <a:extLst>
              <a:ext uri="{FF2B5EF4-FFF2-40B4-BE49-F238E27FC236}">
                <a16:creationId xmlns:a16="http://schemas.microsoft.com/office/drawing/2014/main" id="{DD192757-995B-44C2-A0C0-B815258705E2}"/>
              </a:ext>
            </a:extLst>
          </p:cNvPr>
          <p:cNvSpPr txBox="1"/>
          <p:nvPr userDrawn="1"/>
        </p:nvSpPr>
        <p:spPr>
          <a:xfrm>
            <a:off x="1983598" y="92835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45" name="Content Placeholder 7">
            <a:extLst>
              <a:ext uri="{FF2B5EF4-FFF2-40B4-BE49-F238E27FC236}">
                <a16:creationId xmlns:a16="http://schemas.microsoft.com/office/drawing/2014/main" id="{27A03B0C-035F-4B09-8E29-73CEBA25A456}"/>
              </a:ext>
            </a:extLst>
          </p:cNvPr>
          <p:cNvSpPr>
            <a:spLocks noGrp="1"/>
          </p:cNvSpPr>
          <p:nvPr>
            <p:ph sz="quarter" idx="29" hasCustomPrompt="1"/>
          </p:nvPr>
        </p:nvSpPr>
        <p:spPr>
          <a:xfrm>
            <a:off x="2451100" y="88582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42" name="Title 1">
            <a:extLst>
              <a:ext uri="{FF2B5EF4-FFF2-40B4-BE49-F238E27FC236}">
                <a16:creationId xmlns:a16="http://schemas.microsoft.com/office/drawing/2014/main" id="{53799748-EFB0-43F5-87BE-F54701B568C8}"/>
              </a:ext>
            </a:extLst>
          </p:cNvPr>
          <p:cNvSpPr>
            <a:spLocks noGrp="1"/>
          </p:cNvSpPr>
          <p:nvPr>
            <p:ph type="title" hasCustomPrompt="1"/>
          </p:nvPr>
        </p:nvSpPr>
        <p:spPr>
          <a:xfrm>
            <a:off x="768689" y="1560233"/>
            <a:ext cx="4744029" cy="822960"/>
          </a:xfrm>
        </p:spPr>
        <p:txBody>
          <a:bodyPr/>
          <a:lstStyle>
            <a:lvl1pPr>
              <a:defRPr>
                <a:solidFill>
                  <a:schemeClr val="accent6"/>
                </a:solidFill>
              </a:defRPr>
            </a:lvl1pPr>
          </a:lstStyle>
          <a:p>
            <a:r>
              <a:rPr lang="en-US" dirty="0"/>
              <a:t>Click to edit title text styles</a:t>
            </a:r>
          </a:p>
        </p:txBody>
      </p:sp>
      <p:sp>
        <p:nvSpPr>
          <p:cNvPr id="32" name="Rectangle 31">
            <a:extLst>
              <a:ext uri="{FF2B5EF4-FFF2-40B4-BE49-F238E27FC236}">
                <a16:creationId xmlns:a16="http://schemas.microsoft.com/office/drawing/2014/main" id="{B6FB1275-B209-A04F-AE66-67FBB37FF0A9}"/>
              </a:ext>
              <a:ext uri="{C183D7F6-B498-43B3-948B-1728B52AA6E4}">
                <adec:decorative xmlns:adec="http://schemas.microsoft.com/office/drawing/2017/decorative" val="1"/>
              </a:ext>
            </a:extLst>
          </p:cNvPr>
          <p:cNvSpPr/>
          <p:nvPr userDrawn="1"/>
        </p:nvSpPr>
        <p:spPr>
          <a:xfrm>
            <a:off x="6096000" y="-12293"/>
            <a:ext cx="6096000" cy="687029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B368C889-7486-F04A-A609-0368012DF578}"/>
              </a:ext>
              <a:ext uri="{C183D7F6-B498-43B3-948B-1728B52AA6E4}">
                <adec:decorative xmlns:adec="http://schemas.microsoft.com/office/drawing/2017/decorative" val="1"/>
              </a:ext>
            </a:extLst>
          </p:cNvPr>
          <p:cNvSpPr/>
          <p:nvPr userDrawn="1"/>
        </p:nvSpPr>
        <p:spPr>
          <a:xfrm>
            <a:off x="6096000" y="-24586"/>
            <a:ext cx="6096000" cy="6882586"/>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Text Placeholder 21">
            <a:extLst>
              <a:ext uri="{FF2B5EF4-FFF2-40B4-BE49-F238E27FC236}">
                <a16:creationId xmlns:a16="http://schemas.microsoft.com/office/drawing/2014/main" id="{236059DB-2ED9-0449-B2AD-7753FF232A9F}"/>
              </a:ext>
            </a:extLst>
          </p:cNvPr>
          <p:cNvSpPr>
            <a:spLocks noGrp="1"/>
          </p:cNvSpPr>
          <p:nvPr>
            <p:ph type="body" sz="quarter" idx="24" hasCustomPrompt="1"/>
          </p:nvPr>
        </p:nvSpPr>
        <p:spPr>
          <a:xfrm>
            <a:off x="768689" y="2567961"/>
            <a:ext cx="4762530" cy="1972453"/>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 </a:t>
            </a:r>
            <a:r>
              <a:rPr lang="en-IN" dirty="0" err="1"/>
              <a:t>laboris</a:t>
            </a:r>
            <a:r>
              <a:rPr lang="en-IN" dirty="0"/>
              <a:t> nisi </a:t>
            </a:r>
            <a:r>
              <a:rPr lang="en-IN" dirty="0" err="1"/>
              <a:t>ut</a:t>
            </a:r>
            <a:r>
              <a:rPr lang="en-IN" dirty="0"/>
              <a:t> </a:t>
            </a:r>
            <a:r>
              <a:rPr lang="en-IN" dirty="0" err="1"/>
              <a:t>aliquip</a:t>
            </a:r>
            <a:r>
              <a:rPr lang="en-IN" dirty="0"/>
              <a:t> ex </a:t>
            </a:r>
            <a:r>
              <a:rPr lang="en-IN" dirty="0" err="1"/>
              <a:t>ea</a:t>
            </a:r>
            <a:r>
              <a:rPr lang="en-IN" dirty="0"/>
              <a:t> </a:t>
            </a:r>
            <a:r>
              <a:rPr lang="en-IN" dirty="0" err="1"/>
              <a:t>commodo</a:t>
            </a:r>
            <a:r>
              <a:rPr lang="en-IN" dirty="0"/>
              <a:t> </a:t>
            </a:r>
            <a:r>
              <a:rPr lang="en-IN" dirty="0" err="1"/>
              <a:t>consequat</a:t>
            </a:r>
            <a:r>
              <a:rPr lang="en-IN" dirty="0"/>
              <a:t>. Duis </a:t>
            </a:r>
            <a:r>
              <a:rPr lang="en-IN" dirty="0" err="1"/>
              <a:t>aute</a:t>
            </a:r>
            <a:r>
              <a:rPr lang="en-IN" dirty="0"/>
              <a:t> </a:t>
            </a:r>
            <a:r>
              <a:rPr lang="en-IN" dirty="0" err="1"/>
              <a:t>irure</a:t>
            </a:r>
            <a:r>
              <a:rPr lang="en-IN" dirty="0"/>
              <a:t> </a:t>
            </a:r>
            <a:r>
              <a:rPr lang="en-IN" dirty="0" err="1"/>
              <a:t>dolor</a:t>
            </a:r>
            <a:r>
              <a:rPr lang="en-IN" dirty="0"/>
              <a:t> in </a:t>
            </a:r>
            <a:r>
              <a:rPr lang="en-IN" dirty="0" err="1"/>
              <a:t>reprehenderit</a:t>
            </a:r>
            <a:r>
              <a:rPr lang="en-IN" dirty="0"/>
              <a:t> in </a:t>
            </a:r>
            <a:r>
              <a:rPr lang="en-IN" dirty="0" err="1"/>
              <a:t>voluptate</a:t>
            </a:r>
            <a:r>
              <a:rPr lang="en-IN" dirty="0"/>
              <a:t> </a:t>
            </a:r>
            <a:r>
              <a:rPr lang="en-IN" dirty="0" err="1"/>
              <a:t>velit</a:t>
            </a:r>
            <a:r>
              <a:rPr lang="en-IN" dirty="0"/>
              <a:t> </a:t>
            </a:r>
            <a:r>
              <a:rPr lang="en-IN" dirty="0" err="1"/>
              <a:t>esse</a:t>
            </a:r>
            <a:r>
              <a:rPr lang="en-IN" dirty="0"/>
              <a:t> </a:t>
            </a:r>
            <a:r>
              <a:rPr lang="en-IN" dirty="0" err="1"/>
              <a:t>cillum</a:t>
            </a:r>
            <a:r>
              <a:rPr lang="en-IN" dirty="0"/>
              <a:t> dolore </a:t>
            </a:r>
            <a:r>
              <a:rPr lang="en-IN" dirty="0" err="1"/>
              <a:t>eu</a:t>
            </a:r>
            <a:r>
              <a:rPr lang="en-IN" dirty="0"/>
              <a:t> </a:t>
            </a:r>
            <a:r>
              <a:rPr lang="en-IN" dirty="0" err="1"/>
              <a:t>fugiat</a:t>
            </a:r>
            <a:r>
              <a:rPr lang="en-IN" dirty="0"/>
              <a:t> </a:t>
            </a:r>
            <a:r>
              <a:rPr lang="en-IN" dirty="0" err="1"/>
              <a:t>nulla</a:t>
            </a:r>
            <a:r>
              <a:rPr lang="en-IN" dirty="0"/>
              <a:t> </a:t>
            </a:r>
            <a:r>
              <a:rPr lang="en-IN" dirty="0" err="1"/>
              <a:t>pariatur</a:t>
            </a:r>
            <a:r>
              <a:rPr lang="en-IN" dirty="0"/>
              <a:t>. </a:t>
            </a:r>
            <a:r>
              <a:rPr lang="en-IN" dirty="0" err="1"/>
              <a:t>Excepteur</a:t>
            </a:r>
            <a:r>
              <a:rPr lang="en-IN" dirty="0"/>
              <a:t> </a:t>
            </a:r>
            <a:r>
              <a:rPr lang="en-IN" dirty="0" err="1"/>
              <a:t>sint</a:t>
            </a:r>
            <a:r>
              <a:rPr lang="en-IN" dirty="0"/>
              <a:t> </a:t>
            </a:r>
            <a:r>
              <a:rPr lang="en-IN" dirty="0" err="1"/>
              <a:t>occaecat</a:t>
            </a:r>
            <a:r>
              <a:rPr lang="en-IN" dirty="0"/>
              <a:t> </a:t>
            </a:r>
            <a:r>
              <a:rPr lang="en-IN" dirty="0" err="1"/>
              <a:t>cupidatat</a:t>
            </a:r>
            <a:r>
              <a:rPr lang="en-IN" dirty="0"/>
              <a:t> non </a:t>
            </a:r>
            <a:r>
              <a:rPr lang="en-IN" dirty="0" err="1"/>
              <a:t>proident</a:t>
            </a:r>
            <a:r>
              <a:rPr lang="en-IN" dirty="0"/>
              <a:t>, sunt in culpa qui </a:t>
            </a:r>
            <a:r>
              <a:rPr lang="en-IN" dirty="0" err="1"/>
              <a:t>officia</a:t>
            </a:r>
            <a:r>
              <a:rPr lang="en-IN" dirty="0"/>
              <a:t> </a:t>
            </a:r>
            <a:r>
              <a:rPr lang="en-IN" dirty="0" err="1"/>
              <a:t>deserunt</a:t>
            </a:r>
            <a:r>
              <a:rPr lang="en-IN" dirty="0"/>
              <a:t> </a:t>
            </a:r>
            <a:r>
              <a:rPr lang="en-IN" dirty="0" err="1"/>
              <a:t>mollit</a:t>
            </a:r>
            <a:r>
              <a:rPr lang="en-IN" dirty="0"/>
              <a:t> </a:t>
            </a:r>
            <a:r>
              <a:rPr lang="en-IN" dirty="0" err="1"/>
              <a:t>anim</a:t>
            </a:r>
            <a:r>
              <a:rPr lang="en-IN" dirty="0"/>
              <a:t> id </a:t>
            </a:r>
            <a:r>
              <a:rPr lang="en-IN" dirty="0" err="1"/>
              <a:t>est</a:t>
            </a:r>
            <a:r>
              <a:rPr lang="en-IN" dirty="0"/>
              <a:t> </a:t>
            </a:r>
            <a:r>
              <a:rPr lang="en-IN" dirty="0" err="1"/>
              <a:t>laborum</a:t>
            </a:r>
            <a:r>
              <a:rPr lang="en-IN" dirty="0"/>
              <a:t>.</a:t>
            </a:r>
            <a:endParaRPr lang="en-US" dirty="0"/>
          </a:p>
        </p:txBody>
      </p:sp>
      <p:sp>
        <p:nvSpPr>
          <p:cNvPr id="30" name="Text Placeholder 21">
            <a:extLst>
              <a:ext uri="{FF2B5EF4-FFF2-40B4-BE49-F238E27FC236}">
                <a16:creationId xmlns:a16="http://schemas.microsoft.com/office/drawing/2014/main" id="{ED1E00BD-A0B0-2F41-84FF-32EEA5F1D1F2}"/>
              </a:ext>
            </a:extLst>
          </p:cNvPr>
          <p:cNvSpPr>
            <a:spLocks noGrp="1"/>
          </p:cNvSpPr>
          <p:nvPr>
            <p:ph type="body" sz="quarter" idx="15" hasCustomPrompt="1"/>
          </p:nvPr>
        </p:nvSpPr>
        <p:spPr>
          <a:xfrm>
            <a:off x="768689" y="4983705"/>
            <a:ext cx="1416645"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4" name="Text Placeholder 21">
            <a:extLst>
              <a:ext uri="{FF2B5EF4-FFF2-40B4-BE49-F238E27FC236}">
                <a16:creationId xmlns:a16="http://schemas.microsoft.com/office/drawing/2014/main" id="{7B8B0603-A47F-0343-AD86-E2ACD51E6720}"/>
              </a:ext>
            </a:extLst>
          </p:cNvPr>
          <p:cNvSpPr>
            <a:spLocks noGrp="1"/>
          </p:cNvSpPr>
          <p:nvPr>
            <p:ph type="body" sz="quarter" idx="16" hasCustomPrompt="1"/>
          </p:nvPr>
        </p:nvSpPr>
        <p:spPr>
          <a:xfrm>
            <a:off x="768689" y="5678822"/>
            <a:ext cx="1416645"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cxnSp>
        <p:nvCxnSpPr>
          <p:cNvPr id="39" name="Straight Connector 38">
            <a:extLst>
              <a:ext uri="{FF2B5EF4-FFF2-40B4-BE49-F238E27FC236}">
                <a16:creationId xmlns:a16="http://schemas.microsoft.com/office/drawing/2014/main" id="{90C955F3-B8DD-4D48-AAF6-E22B505F7E8D}"/>
              </a:ext>
              <a:ext uri="{C183D7F6-B498-43B3-948B-1728B52AA6E4}">
                <adec:decorative xmlns:adec="http://schemas.microsoft.com/office/drawing/2017/decorative" val="1"/>
              </a:ext>
            </a:extLst>
          </p:cNvPr>
          <p:cNvCxnSpPr/>
          <p:nvPr userDrawn="1"/>
        </p:nvCxnSpPr>
        <p:spPr>
          <a:xfrm flipH="1">
            <a:off x="229766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35" name="Text Placeholder 21">
            <a:extLst>
              <a:ext uri="{FF2B5EF4-FFF2-40B4-BE49-F238E27FC236}">
                <a16:creationId xmlns:a16="http://schemas.microsoft.com/office/drawing/2014/main" id="{904C647D-D25C-9342-A633-953F7225E0FD}"/>
              </a:ext>
            </a:extLst>
          </p:cNvPr>
          <p:cNvSpPr>
            <a:spLocks noGrp="1"/>
          </p:cNvSpPr>
          <p:nvPr>
            <p:ph type="body" sz="quarter" idx="17" hasCustomPrompt="1"/>
          </p:nvPr>
        </p:nvSpPr>
        <p:spPr>
          <a:xfrm>
            <a:off x="2416846" y="4983705"/>
            <a:ext cx="1414400"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6" name="Text Placeholder 21">
            <a:extLst>
              <a:ext uri="{FF2B5EF4-FFF2-40B4-BE49-F238E27FC236}">
                <a16:creationId xmlns:a16="http://schemas.microsoft.com/office/drawing/2014/main" id="{2A4B8FB7-3F58-9947-A2B5-FFFAA5F43F07}"/>
              </a:ext>
            </a:extLst>
          </p:cNvPr>
          <p:cNvSpPr>
            <a:spLocks noGrp="1"/>
          </p:cNvSpPr>
          <p:nvPr>
            <p:ph type="body" sz="quarter" idx="18" hasCustomPrompt="1"/>
          </p:nvPr>
        </p:nvSpPr>
        <p:spPr>
          <a:xfrm>
            <a:off x="2416846" y="5678822"/>
            <a:ext cx="1414400"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dirty="0"/>
              <a:t>Text under stat goes here</a:t>
            </a:r>
            <a:endParaRPr lang="en-US" dirty="0"/>
          </a:p>
        </p:txBody>
      </p:sp>
      <p:cxnSp>
        <p:nvCxnSpPr>
          <p:cNvPr id="40" name="Straight Connector 39">
            <a:extLst>
              <a:ext uri="{FF2B5EF4-FFF2-40B4-BE49-F238E27FC236}">
                <a16:creationId xmlns:a16="http://schemas.microsoft.com/office/drawing/2014/main" id="{476894C9-856C-EC4A-ACC3-EA809D729D35}"/>
              </a:ext>
              <a:ext uri="{C183D7F6-B498-43B3-948B-1728B52AA6E4}">
                <adec:decorative xmlns:adec="http://schemas.microsoft.com/office/drawing/2017/decorative" val="1"/>
              </a:ext>
            </a:extLst>
          </p:cNvPr>
          <p:cNvCxnSpPr/>
          <p:nvPr userDrawn="1"/>
        </p:nvCxnSpPr>
        <p:spPr>
          <a:xfrm flipH="1">
            <a:off x="394358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37" name="Text Placeholder 21">
            <a:extLst>
              <a:ext uri="{FF2B5EF4-FFF2-40B4-BE49-F238E27FC236}">
                <a16:creationId xmlns:a16="http://schemas.microsoft.com/office/drawing/2014/main" id="{8D8E7E4D-21A0-A746-B48F-190331EC9368}"/>
              </a:ext>
            </a:extLst>
          </p:cNvPr>
          <p:cNvSpPr>
            <a:spLocks noGrp="1"/>
          </p:cNvSpPr>
          <p:nvPr>
            <p:ph type="body" sz="quarter" idx="19" hasCustomPrompt="1"/>
          </p:nvPr>
        </p:nvSpPr>
        <p:spPr>
          <a:xfrm>
            <a:off x="4065003" y="4983705"/>
            <a:ext cx="1574324"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8" name="Text Placeholder 21">
            <a:extLst>
              <a:ext uri="{FF2B5EF4-FFF2-40B4-BE49-F238E27FC236}">
                <a16:creationId xmlns:a16="http://schemas.microsoft.com/office/drawing/2014/main" id="{07BD9017-2362-CC47-B28B-80B673D3969D}"/>
              </a:ext>
            </a:extLst>
          </p:cNvPr>
          <p:cNvSpPr>
            <a:spLocks noGrp="1"/>
          </p:cNvSpPr>
          <p:nvPr>
            <p:ph type="body" sz="quarter" idx="25" hasCustomPrompt="1"/>
          </p:nvPr>
        </p:nvSpPr>
        <p:spPr>
          <a:xfrm>
            <a:off x="4065003" y="5678822"/>
            <a:ext cx="1574324"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sp>
        <p:nvSpPr>
          <p:cNvPr id="4" name="Text Placeholder 3">
            <a:extLst>
              <a:ext uri="{FF2B5EF4-FFF2-40B4-BE49-F238E27FC236}">
                <a16:creationId xmlns:a16="http://schemas.microsoft.com/office/drawing/2014/main" id="{44752376-3C39-BC4E-A080-2D3544F761B3}"/>
              </a:ext>
            </a:extLst>
          </p:cNvPr>
          <p:cNvSpPr>
            <a:spLocks noGrp="1"/>
          </p:cNvSpPr>
          <p:nvPr>
            <p:ph type="body" sz="quarter" idx="20" hasCustomPrompt="1"/>
          </p:nvPr>
        </p:nvSpPr>
        <p:spPr>
          <a:xfrm>
            <a:off x="6781820" y="1811147"/>
            <a:ext cx="4838705" cy="2437409"/>
          </a:xfrm>
        </p:spPr>
        <p:txBody>
          <a:bodyPr/>
          <a:lstStyle>
            <a:lvl1pPr>
              <a:defRPr sz="2400">
                <a:solidFill>
                  <a:schemeClr val="bg2"/>
                </a:solidFill>
                <a:latin typeface="Georgia" panose="02040502050405020303" pitchFamily="18" charset="0"/>
              </a:defRPr>
            </a:lvl1pPr>
          </a:lstStyle>
          <a:p>
            <a:pPr lvl="0"/>
            <a:r>
              <a:rPr lang="en-GB" dirty="0"/>
              <a:t>“Quote goes up here.</a:t>
            </a:r>
            <a:r>
              <a:rPr lang="en-IN" dirty="0"/>
              <a:t> 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a:t>
            </a:r>
            <a:endParaRPr lang="en-US" dirty="0"/>
          </a:p>
        </p:txBody>
      </p:sp>
      <p:sp>
        <p:nvSpPr>
          <p:cNvPr id="18" name="Text Placeholder 3">
            <a:extLst>
              <a:ext uri="{FF2B5EF4-FFF2-40B4-BE49-F238E27FC236}">
                <a16:creationId xmlns:a16="http://schemas.microsoft.com/office/drawing/2014/main" id="{124E7EE1-1F21-A94B-BD4C-80D5579EA0D8}"/>
              </a:ext>
            </a:extLst>
          </p:cNvPr>
          <p:cNvSpPr>
            <a:spLocks noGrp="1"/>
          </p:cNvSpPr>
          <p:nvPr>
            <p:ph type="body" sz="quarter" idx="21" hasCustomPrompt="1"/>
          </p:nvPr>
        </p:nvSpPr>
        <p:spPr>
          <a:xfrm>
            <a:off x="6781820" y="4732422"/>
            <a:ext cx="4838705" cy="269769"/>
          </a:xfrm>
        </p:spPr>
        <p:txBody>
          <a:bodyPr anchor="ctr"/>
          <a:lstStyle>
            <a:lvl1pPr>
              <a:defRPr sz="1600" b="1" i="0">
                <a:solidFill>
                  <a:schemeClr val="bg2"/>
                </a:solidFill>
                <a:latin typeface="Oracle Sans" panose="020B0503020204020204" pitchFamily="34" charset="0"/>
                <a:cs typeface="Oracle Sans" panose="020B0503020204020204" pitchFamily="34" charset="0"/>
              </a:defRPr>
            </a:lvl1pPr>
          </a:lstStyle>
          <a:p>
            <a:pPr lvl="0"/>
            <a:r>
              <a:rPr lang="en-US" dirty="0"/>
              <a:t>Person name</a:t>
            </a:r>
          </a:p>
        </p:txBody>
      </p:sp>
      <p:sp>
        <p:nvSpPr>
          <p:cNvPr id="19" name="Text Placeholder 3">
            <a:extLst>
              <a:ext uri="{FF2B5EF4-FFF2-40B4-BE49-F238E27FC236}">
                <a16:creationId xmlns:a16="http://schemas.microsoft.com/office/drawing/2014/main" id="{EECEA0F4-62BE-D045-9B17-E8A1B43697E5}"/>
              </a:ext>
            </a:extLst>
          </p:cNvPr>
          <p:cNvSpPr>
            <a:spLocks noGrp="1"/>
          </p:cNvSpPr>
          <p:nvPr>
            <p:ph type="body" sz="quarter" idx="22" hasCustomPrompt="1"/>
          </p:nvPr>
        </p:nvSpPr>
        <p:spPr>
          <a:xfrm>
            <a:off x="6781819" y="5061600"/>
            <a:ext cx="4838705" cy="269769"/>
          </a:xfrm>
        </p:spPr>
        <p:txBody>
          <a:bodyPr anchor="ctr"/>
          <a:lstStyle>
            <a:lvl1pPr>
              <a:defRPr sz="1600" b="0" i="0">
                <a:solidFill>
                  <a:schemeClr val="bg2"/>
                </a:solidFill>
                <a:latin typeface="Oracle Sans Light" panose="020B0403020204020204" pitchFamily="34" charset="0"/>
                <a:cs typeface="Oracle Sans Light" panose="020B0403020204020204" pitchFamily="34" charset="0"/>
              </a:defRPr>
            </a:lvl1pPr>
          </a:lstStyle>
          <a:p>
            <a:pPr lvl="0"/>
            <a:r>
              <a:rPr lang="en-US" dirty="0"/>
              <a:t>Company name</a:t>
            </a:r>
          </a:p>
        </p:txBody>
      </p:sp>
      <p:pic>
        <p:nvPicPr>
          <p:cNvPr id="31" name="OTag">
            <a:extLst>
              <a:ext uri="{FF2B5EF4-FFF2-40B4-BE49-F238E27FC236}">
                <a16:creationId xmlns:a16="http://schemas.microsoft.com/office/drawing/2014/main" id="{564C5E79-505C-F44A-BF49-08AFFBAA8DC8}"/>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25" name="Date Placeholder 2">
            <a:extLst>
              <a:ext uri="{FF2B5EF4-FFF2-40B4-BE49-F238E27FC236}">
                <a16:creationId xmlns:a16="http://schemas.microsoft.com/office/drawing/2014/main" id="{2839A7A1-3E42-3A4F-B657-CF0218D56F1C}"/>
              </a:ext>
            </a:extLst>
          </p:cNvPr>
          <p:cNvSpPr>
            <a:spLocks noGrp="1"/>
          </p:cNvSpPr>
          <p:nvPr>
            <p:ph type="dt" sz="half" idx="10"/>
          </p:nvPr>
        </p:nvSpPr>
        <p:spPr>
          <a:xfrm>
            <a:off x="6873138" y="6425604"/>
            <a:ext cx="2743200" cy="363500"/>
          </a:xfrm>
        </p:spPr>
        <p:txBody>
          <a:bodyPr/>
          <a:lstStyle/>
          <a:p>
            <a:r>
              <a:rPr lang="en-IN"/>
              <a:t>[Date]</a:t>
            </a:r>
            <a:endParaRPr lang="en-US" dirty="0"/>
          </a:p>
        </p:txBody>
      </p:sp>
      <p:sp>
        <p:nvSpPr>
          <p:cNvPr id="27" name="Footer Placeholder 4">
            <a:extLst>
              <a:ext uri="{FF2B5EF4-FFF2-40B4-BE49-F238E27FC236}">
                <a16:creationId xmlns:a16="http://schemas.microsoft.com/office/drawing/2014/main" id="{030EAEB9-5C84-5B44-B666-3E81D389A7DE}"/>
              </a:ext>
            </a:extLst>
          </p:cNvPr>
          <p:cNvSpPr>
            <a:spLocks noGrp="1"/>
          </p:cNvSpPr>
          <p:nvPr>
            <p:ph type="ftr" sz="quarter" idx="11"/>
          </p:nvPr>
        </p:nvSpPr>
        <p:spPr>
          <a:xfrm>
            <a:off x="1127759" y="6423978"/>
            <a:ext cx="5745379" cy="365125"/>
          </a:xfrm>
        </p:spPr>
        <p:txBody>
          <a:bodyPr/>
          <a:lstStyle/>
          <a:p>
            <a:r>
              <a:rPr lang="en-US"/>
              <a:t>Copyright © 2023, Oracle and/or its affiliates</a:t>
            </a:r>
            <a:endParaRPr lang="en-US" dirty="0"/>
          </a:p>
        </p:txBody>
      </p:sp>
      <p:sp>
        <p:nvSpPr>
          <p:cNvPr id="28" name="Slide Number Placeholder 7">
            <a:extLst>
              <a:ext uri="{FF2B5EF4-FFF2-40B4-BE49-F238E27FC236}">
                <a16:creationId xmlns:a16="http://schemas.microsoft.com/office/drawing/2014/main" id="{3DCACC07-031D-AC47-B497-3509661C6CDF}"/>
              </a:ext>
            </a:extLst>
          </p:cNvPr>
          <p:cNvSpPr>
            <a:spLocks noGrp="1"/>
          </p:cNvSpPr>
          <p:nvPr>
            <p:ph type="sldNum" sz="quarter" idx="27"/>
          </p:nvPr>
        </p:nvSpPr>
        <p:spPr>
          <a:xfrm>
            <a:off x="762000" y="6423660"/>
            <a:ext cx="365760" cy="365760"/>
          </a:xfrm>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1941019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p:cSld name="1_Light - Data Texture_Whit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57712D2-1637-4940-A323-42EBA61AD5BE}"/>
              </a:ext>
              <a:ext uri="{C183D7F6-B498-43B3-948B-1728B52AA6E4}">
                <adec:decorative xmlns:adec="http://schemas.microsoft.com/office/drawing/2017/decorative" val="1"/>
              </a:ext>
            </a:extLst>
          </p:cNvPr>
          <p:cNvPicPr>
            <a:picLocks noChangeAspect="1"/>
          </p:cNvPicPr>
          <p:nvPr userDrawn="1"/>
        </p:nvPicPr>
        <p:blipFill>
          <a:blip r:embed="rId2">
            <a:alphaModFix amt="23000"/>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12" name="OTag">
            <a:extLst>
              <a:ext uri="{FF2B5EF4-FFF2-40B4-BE49-F238E27FC236}">
                <a16:creationId xmlns:a16="http://schemas.microsoft.com/office/drawing/2014/main" id="{F4939B61-9B7E-A240-8CE9-7E014F78E016}"/>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3" name="Date Placeholder 2">
            <a:extLst>
              <a:ext uri="{FF2B5EF4-FFF2-40B4-BE49-F238E27FC236}">
                <a16:creationId xmlns:a16="http://schemas.microsoft.com/office/drawing/2014/main" id="{34BA956C-AFD4-4D95-9304-BB81E2E12CC5}"/>
              </a:ext>
            </a:extLst>
          </p:cNvPr>
          <p:cNvSpPr>
            <a:spLocks noGrp="1"/>
          </p:cNvSpPr>
          <p:nvPr>
            <p:ph type="dt" sz="half" idx="10"/>
          </p:nvPr>
        </p:nvSpPr>
        <p:spPr/>
        <p:txBody>
          <a:bodyPr/>
          <a:lstStyle/>
          <a:p>
            <a:r>
              <a:rPr lang="en-IN"/>
              <a:t>[Date]</a:t>
            </a:r>
            <a:endParaRPr lang="en-US" dirty="0"/>
          </a:p>
        </p:txBody>
      </p:sp>
      <p:sp>
        <p:nvSpPr>
          <p:cNvPr id="5" name="Footer Placeholder 4">
            <a:extLst>
              <a:ext uri="{FF2B5EF4-FFF2-40B4-BE49-F238E27FC236}">
                <a16:creationId xmlns:a16="http://schemas.microsoft.com/office/drawing/2014/main" id="{C49782E6-C6D7-4588-8CDE-8BB252C535B1}"/>
              </a:ext>
            </a:extLst>
          </p:cNvPr>
          <p:cNvSpPr>
            <a:spLocks noGrp="1"/>
          </p:cNvSpPr>
          <p:nvPr>
            <p:ph type="ftr" sz="quarter" idx="11"/>
          </p:nvPr>
        </p:nvSpPr>
        <p:spPr/>
        <p:txBody>
          <a:bodyPr/>
          <a:lstStyle/>
          <a:p>
            <a:r>
              <a:rPr lang="en-US"/>
              <a:t>Copyright © 2023, Oracle and/or its affiliates</a:t>
            </a:r>
            <a:endParaRPr lang="en-US" dirty="0"/>
          </a:p>
        </p:txBody>
      </p:sp>
      <p:sp>
        <p:nvSpPr>
          <p:cNvPr id="8" name="Slide Number Placeholder 7">
            <a:extLst>
              <a:ext uri="{FF2B5EF4-FFF2-40B4-BE49-F238E27FC236}">
                <a16:creationId xmlns:a16="http://schemas.microsoft.com/office/drawing/2014/main" id="{7AD6286E-40B3-4954-877E-F88E2191B41D}"/>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5361214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Quote_Layout 2_Logo_Pillar">
    <p:bg>
      <p:bgPr>
        <a:solidFill>
          <a:schemeClr val="bg2"/>
        </a:solidFill>
        <a:effectLst/>
      </p:bgPr>
    </p:bg>
    <p:spTree>
      <p:nvGrpSpPr>
        <p:cNvPr id="1" name=""/>
        <p:cNvGrpSpPr/>
        <p:nvPr/>
      </p:nvGrpSpPr>
      <p:grpSpPr>
        <a:xfrm>
          <a:off x="0" y="0"/>
          <a:ext cx="0" cy="0"/>
          <a:chOff x="0" y="0"/>
          <a:chExt cx="0" cy="0"/>
        </a:xfrm>
      </p:grpSpPr>
      <p:sp>
        <p:nvSpPr>
          <p:cNvPr id="43" name="Oracle Logo">
            <a:extLst>
              <a:ext uri="{FF2B5EF4-FFF2-40B4-BE49-F238E27FC236}">
                <a16:creationId xmlns:a16="http://schemas.microsoft.com/office/drawing/2014/main" id="{716CB5A7-5DF4-446B-85A4-F9E8AF6B7091}"/>
              </a:ext>
            </a:extLst>
          </p:cNvPr>
          <p:cNvSpPr/>
          <p:nvPr userDrawn="1"/>
        </p:nvSpPr>
        <p:spPr>
          <a:xfrm>
            <a:off x="761994" y="107062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42" name="Title 1">
            <a:extLst>
              <a:ext uri="{FF2B5EF4-FFF2-40B4-BE49-F238E27FC236}">
                <a16:creationId xmlns:a16="http://schemas.microsoft.com/office/drawing/2014/main" id="{53799748-EFB0-43F5-87BE-F54701B568C8}"/>
              </a:ext>
            </a:extLst>
          </p:cNvPr>
          <p:cNvSpPr>
            <a:spLocks noGrp="1"/>
          </p:cNvSpPr>
          <p:nvPr>
            <p:ph type="title" hasCustomPrompt="1"/>
          </p:nvPr>
        </p:nvSpPr>
        <p:spPr>
          <a:xfrm>
            <a:off x="768689" y="1560233"/>
            <a:ext cx="4744029" cy="822960"/>
          </a:xfrm>
        </p:spPr>
        <p:txBody>
          <a:bodyPr/>
          <a:lstStyle>
            <a:lvl1pPr>
              <a:defRPr>
                <a:solidFill>
                  <a:schemeClr val="accent6"/>
                </a:solidFill>
              </a:defRPr>
            </a:lvl1pPr>
          </a:lstStyle>
          <a:p>
            <a:r>
              <a:rPr lang="en-US" dirty="0"/>
              <a:t>Click to edit title text styles</a:t>
            </a:r>
          </a:p>
        </p:txBody>
      </p:sp>
      <p:sp>
        <p:nvSpPr>
          <p:cNvPr id="32" name="Rectangle 31">
            <a:extLst>
              <a:ext uri="{FF2B5EF4-FFF2-40B4-BE49-F238E27FC236}">
                <a16:creationId xmlns:a16="http://schemas.microsoft.com/office/drawing/2014/main" id="{B6FB1275-B209-A04F-AE66-67FBB37FF0A9}"/>
              </a:ext>
              <a:ext uri="{C183D7F6-B498-43B3-948B-1728B52AA6E4}">
                <adec:decorative xmlns:adec="http://schemas.microsoft.com/office/drawing/2017/decorative" val="1"/>
              </a:ext>
            </a:extLst>
          </p:cNvPr>
          <p:cNvSpPr/>
          <p:nvPr userDrawn="1"/>
        </p:nvSpPr>
        <p:spPr>
          <a:xfrm>
            <a:off x="6096000" y="-12293"/>
            <a:ext cx="6096000" cy="687029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B368C889-7486-F04A-A609-0368012DF578}"/>
              </a:ext>
              <a:ext uri="{C183D7F6-B498-43B3-948B-1728B52AA6E4}">
                <adec:decorative xmlns:adec="http://schemas.microsoft.com/office/drawing/2017/decorative" val="1"/>
              </a:ext>
            </a:extLst>
          </p:cNvPr>
          <p:cNvSpPr/>
          <p:nvPr userDrawn="1"/>
        </p:nvSpPr>
        <p:spPr>
          <a:xfrm>
            <a:off x="6096000" y="-24586"/>
            <a:ext cx="6096000" cy="6882586"/>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Text Placeholder 21">
            <a:extLst>
              <a:ext uri="{FF2B5EF4-FFF2-40B4-BE49-F238E27FC236}">
                <a16:creationId xmlns:a16="http://schemas.microsoft.com/office/drawing/2014/main" id="{236059DB-2ED9-0449-B2AD-7753FF232A9F}"/>
              </a:ext>
            </a:extLst>
          </p:cNvPr>
          <p:cNvSpPr>
            <a:spLocks noGrp="1"/>
          </p:cNvSpPr>
          <p:nvPr>
            <p:ph type="body" sz="quarter" idx="24" hasCustomPrompt="1"/>
          </p:nvPr>
        </p:nvSpPr>
        <p:spPr>
          <a:xfrm>
            <a:off x="768689" y="2567961"/>
            <a:ext cx="4762530" cy="1972453"/>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 </a:t>
            </a:r>
            <a:r>
              <a:rPr lang="en-IN" dirty="0" err="1"/>
              <a:t>laboris</a:t>
            </a:r>
            <a:r>
              <a:rPr lang="en-IN" dirty="0"/>
              <a:t> nisi </a:t>
            </a:r>
            <a:r>
              <a:rPr lang="en-IN" dirty="0" err="1"/>
              <a:t>ut</a:t>
            </a:r>
            <a:r>
              <a:rPr lang="en-IN" dirty="0"/>
              <a:t> </a:t>
            </a:r>
            <a:r>
              <a:rPr lang="en-IN" dirty="0" err="1"/>
              <a:t>aliquip</a:t>
            </a:r>
            <a:r>
              <a:rPr lang="en-IN" dirty="0"/>
              <a:t> ex </a:t>
            </a:r>
            <a:r>
              <a:rPr lang="en-IN" dirty="0" err="1"/>
              <a:t>ea</a:t>
            </a:r>
            <a:r>
              <a:rPr lang="en-IN" dirty="0"/>
              <a:t> </a:t>
            </a:r>
            <a:r>
              <a:rPr lang="en-IN" dirty="0" err="1"/>
              <a:t>commodo</a:t>
            </a:r>
            <a:r>
              <a:rPr lang="en-IN" dirty="0"/>
              <a:t> </a:t>
            </a:r>
            <a:r>
              <a:rPr lang="en-IN" dirty="0" err="1"/>
              <a:t>consequat</a:t>
            </a:r>
            <a:r>
              <a:rPr lang="en-IN" dirty="0"/>
              <a:t>. Duis </a:t>
            </a:r>
            <a:r>
              <a:rPr lang="en-IN" dirty="0" err="1"/>
              <a:t>aute</a:t>
            </a:r>
            <a:r>
              <a:rPr lang="en-IN" dirty="0"/>
              <a:t> </a:t>
            </a:r>
            <a:r>
              <a:rPr lang="en-IN" dirty="0" err="1"/>
              <a:t>irure</a:t>
            </a:r>
            <a:r>
              <a:rPr lang="en-IN" dirty="0"/>
              <a:t> </a:t>
            </a:r>
            <a:r>
              <a:rPr lang="en-IN" dirty="0" err="1"/>
              <a:t>dolor</a:t>
            </a:r>
            <a:r>
              <a:rPr lang="en-IN" dirty="0"/>
              <a:t> in </a:t>
            </a:r>
            <a:r>
              <a:rPr lang="en-IN" dirty="0" err="1"/>
              <a:t>reprehenderit</a:t>
            </a:r>
            <a:r>
              <a:rPr lang="en-IN" dirty="0"/>
              <a:t> in </a:t>
            </a:r>
            <a:r>
              <a:rPr lang="en-IN" dirty="0" err="1"/>
              <a:t>voluptate</a:t>
            </a:r>
            <a:r>
              <a:rPr lang="en-IN" dirty="0"/>
              <a:t> </a:t>
            </a:r>
            <a:r>
              <a:rPr lang="en-IN" dirty="0" err="1"/>
              <a:t>velit</a:t>
            </a:r>
            <a:r>
              <a:rPr lang="en-IN" dirty="0"/>
              <a:t> </a:t>
            </a:r>
            <a:r>
              <a:rPr lang="en-IN" dirty="0" err="1"/>
              <a:t>esse</a:t>
            </a:r>
            <a:r>
              <a:rPr lang="en-IN" dirty="0"/>
              <a:t> </a:t>
            </a:r>
            <a:r>
              <a:rPr lang="en-IN" dirty="0" err="1"/>
              <a:t>cillum</a:t>
            </a:r>
            <a:r>
              <a:rPr lang="en-IN" dirty="0"/>
              <a:t> dolore </a:t>
            </a:r>
            <a:r>
              <a:rPr lang="en-IN" dirty="0" err="1"/>
              <a:t>eu</a:t>
            </a:r>
            <a:r>
              <a:rPr lang="en-IN" dirty="0"/>
              <a:t> </a:t>
            </a:r>
            <a:r>
              <a:rPr lang="en-IN" dirty="0" err="1"/>
              <a:t>fugiat</a:t>
            </a:r>
            <a:r>
              <a:rPr lang="en-IN" dirty="0"/>
              <a:t> </a:t>
            </a:r>
            <a:r>
              <a:rPr lang="en-IN" dirty="0" err="1"/>
              <a:t>nulla</a:t>
            </a:r>
            <a:r>
              <a:rPr lang="en-IN" dirty="0"/>
              <a:t> </a:t>
            </a:r>
            <a:r>
              <a:rPr lang="en-IN" dirty="0" err="1"/>
              <a:t>pariatur</a:t>
            </a:r>
            <a:r>
              <a:rPr lang="en-IN" dirty="0"/>
              <a:t>. </a:t>
            </a:r>
            <a:r>
              <a:rPr lang="en-IN" dirty="0" err="1"/>
              <a:t>Excepteur</a:t>
            </a:r>
            <a:r>
              <a:rPr lang="en-IN" dirty="0"/>
              <a:t> </a:t>
            </a:r>
            <a:r>
              <a:rPr lang="en-IN" dirty="0" err="1"/>
              <a:t>sint</a:t>
            </a:r>
            <a:r>
              <a:rPr lang="en-IN" dirty="0"/>
              <a:t> </a:t>
            </a:r>
            <a:r>
              <a:rPr lang="en-IN" dirty="0" err="1"/>
              <a:t>occaecat</a:t>
            </a:r>
            <a:r>
              <a:rPr lang="en-IN" dirty="0"/>
              <a:t> </a:t>
            </a:r>
            <a:r>
              <a:rPr lang="en-IN" dirty="0" err="1"/>
              <a:t>cupidatat</a:t>
            </a:r>
            <a:r>
              <a:rPr lang="en-IN" dirty="0"/>
              <a:t> non </a:t>
            </a:r>
            <a:r>
              <a:rPr lang="en-IN" dirty="0" err="1"/>
              <a:t>proident</a:t>
            </a:r>
            <a:r>
              <a:rPr lang="en-IN" dirty="0"/>
              <a:t>, sunt in culpa qui </a:t>
            </a:r>
            <a:r>
              <a:rPr lang="en-IN" dirty="0" err="1"/>
              <a:t>officia</a:t>
            </a:r>
            <a:r>
              <a:rPr lang="en-IN" dirty="0"/>
              <a:t> </a:t>
            </a:r>
            <a:r>
              <a:rPr lang="en-IN" dirty="0" err="1"/>
              <a:t>deserunt</a:t>
            </a:r>
            <a:r>
              <a:rPr lang="en-IN" dirty="0"/>
              <a:t> </a:t>
            </a:r>
            <a:r>
              <a:rPr lang="en-IN" dirty="0" err="1"/>
              <a:t>mollit</a:t>
            </a:r>
            <a:r>
              <a:rPr lang="en-IN" dirty="0"/>
              <a:t> </a:t>
            </a:r>
            <a:r>
              <a:rPr lang="en-IN" dirty="0" err="1"/>
              <a:t>anim</a:t>
            </a:r>
            <a:r>
              <a:rPr lang="en-IN" dirty="0"/>
              <a:t> id </a:t>
            </a:r>
            <a:r>
              <a:rPr lang="en-IN" dirty="0" err="1"/>
              <a:t>est</a:t>
            </a:r>
            <a:r>
              <a:rPr lang="en-IN" dirty="0"/>
              <a:t> </a:t>
            </a:r>
            <a:r>
              <a:rPr lang="en-IN" dirty="0" err="1"/>
              <a:t>laborum</a:t>
            </a:r>
            <a:r>
              <a:rPr lang="en-IN" dirty="0"/>
              <a:t>.</a:t>
            </a:r>
            <a:endParaRPr lang="en-US" dirty="0"/>
          </a:p>
        </p:txBody>
      </p:sp>
      <p:sp>
        <p:nvSpPr>
          <p:cNvPr id="30" name="Text Placeholder 21">
            <a:extLst>
              <a:ext uri="{FF2B5EF4-FFF2-40B4-BE49-F238E27FC236}">
                <a16:creationId xmlns:a16="http://schemas.microsoft.com/office/drawing/2014/main" id="{ED1E00BD-A0B0-2F41-84FF-32EEA5F1D1F2}"/>
              </a:ext>
            </a:extLst>
          </p:cNvPr>
          <p:cNvSpPr>
            <a:spLocks noGrp="1"/>
          </p:cNvSpPr>
          <p:nvPr>
            <p:ph type="body" sz="quarter" idx="15" hasCustomPrompt="1"/>
          </p:nvPr>
        </p:nvSpPr>
        <p:spPr>
          <a:xfrm>
            <a:off x="768689" y="4983705"/>
            <a:ext cx="1416645"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4" name="Text Placeholder 21">
            <a:extLst>
              <a:ext uri="{FF2B5EF4-FFF2-40B4-BE49-F238E27FC236}">
                <a16:creationId xmlns:a16="http://schemas.microsoft.com/office/drawing/2014/main" id="{7B8B0603-A47F-0343-AD86-E2ACD51E6720}"/>
              </a:ext>
            </a:extLst>
          </p:cNvPr>
          <p:cNvSpPr>
            <a:spLocks noGrp="1"/>
          </p:cNvSpPr>
          <p:nvPr>
            <p:ph type="body" sz="quarter" idx="16" hasCustomPrompt="1"/>
          </p:nvPr>
        </p:nvSpPr>
        <p:spPr>
          <a:xfrm>
            <a:off x="768689" y="5678822"/>
            <a:ext cx="1416645"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cxnSp>
        <p:nvCxnSpPr>
          <p:cNvPr id="39" name="Straight Connector 38">
            <a:extLst>
              <a:ext uri="{FF2B5EF4-FFF2-40B4-BE49-F238E27FC236}">
                <a16:creationId xmlns:a16="http://schemas.microsoft.com/office/drawing/2014/main" id="{90C955F3-B8DD-4D48-AAF6-E22B505F7E8D}"/>
              </a:ext>
              <a:ext uri="{C183D7F6-B498-43B3-948B-1728B52AA6E4}">
                <adec:decorative xmlns:adec="http://schemas.microsoft.com/office/drawing/2017/decorative" val="1"/>
              </a:ext>
            </a:extLst>
          </p:cNvPr>
          <p:cNvCxnSpPr/>
          <p:nvPr userDrawn="1"/>
        </p:nvCxnSpPr>
        <p:spPr>
          <a:xfrm flipH="1">
            <a:off x="229766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35" name="Text Placeholder 21">
            <a:extLst>
              <a:ext uri="{FF2B5EF4-FFF2-40B4-BE49-F238E27FC236}">
                <a16:creationId xmlns:a16="http://schemas.microsoft.com/office/drawing/2014/main" id="{904C647D-D25C-9342-A633-953F7225E0FD}"/>
              </a:ext>
            </a:extLst>
          </p:cNvPr>
          <p:cNvSpPr>
            <a:spLocks noGrp="1"/>
          </p:cNvSpPr>
          <p:nvPr>
            <p:ph type="body" sz="quarter" idx="17" hasCustomPrompt="1"/>
          </p:nvPr>
        </p:nvSpPr>
        <p:spPr>
          <a:xfrm>
            <a:off x="2416846" y="4983705"/>
            <a:ext cx="1414400"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6" name="Text Placeholder 21">
            <a:extLst>
              <a:ext uri="{FF2B5EF4-FFF2-40B4-BE49-F238E27FC236}">
                <a16:creationId xmlns:a16="http://schemas.microsoft.com/office/drawing/2014/main" id="{2A4B8FB7-3F58-9947-A2B5-FFFAA5F43F07}"/>
              </a:ext>
            </a:extLst>
          </p:cNvPr>
          <p:cNvSpPr>
            <a:spLocks noGrp="1"/>
          </p:cNvSpPr>
          <p:nvPr>
            <p:ph type="body" sz="quarter" idx="18" hasCustomPrompt="1"/>
          </p:nvPr>
        </p:nvSpPr>
        <p:spPr>
          <a:xfrm>
            <a:off x="2416846" y="5678822"/>
            <a:ext cx="1414400"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dirty="0"/>
              <a:t>Text under stat goes here</a:t>
            </a:r>
            <a:endParaRPr lang="en-US" dirty="0"/>
          </a:p>
        </p:txBody>
      </p:sp>
      <p:cxnSp>
        <p:nvCxnSpPr>
          <p:cNvPr id="40" name="Straight Connector 39">
            <a:extLst>
              <a:ext uri="{FF2B5EF4-FFF2-40B4-BE49-F238E27FC236}">
                <a16:creationId xmlns:a16="http://schemas.microsoft.com/office/drawing/2014/main" id="{476894C9-856C-EC4A-ACC3-EA809D729D35}"/>
              </a:ext>
              <a:ext uri="{C183D7F6-B498-43B3-948B-1728B52AA6E4}">
                <adec:decorative xmlns:adec="http://schemas.microsoft.com/office/drawing/2017/decorative" val="1"/>
              </a:ext>
            </a:extLst>
          </p:cNvPr>
          <p:cNvCxnSpPr/>
          <p:nvPr userDrawn="1"/>
        </p:nvCxnSpPr>
        <p:spPr>
          <a:xfrm flipH="1">
            <a:off x="394358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37" name="Text Placeholder 21">
            <a:extLst>
              <a:ext uri="{FF2B5EF4-FFF2-40B4-BE49-F238E27FC236}">
                <a16:creationId xmlns:a16="http://schemas.microsoft.com/office/drawing/2014/main" id="{8D8E7E4D-21A0-A746-B48F-190331EC9368}"/>
              </a:ext>
            </a:extLst>
          </p:cNvPr>
          <p:cNvSpPr>
            <a:spLocks noGrp="1"/>
          </p:cNvSpPr>
          <p:nvPr>
            <p:ph type="body" sz="quarter" idx="19" hasCustomPrompt="1"/>
          </p:nvPr>
        </p:nvSpPr>
        <p:spPr>
          <a:xfrm>
            <a:off x="4065003" y="4983705"/>
            <a:ext cx="1574324"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8" name="Text Placeholder 21">
            <a:extLst>
              <a:ext uri="{FF2B5EF4-FFF2-40B4-BE49-F238E27FC236}">
                <a16:creationId xmlns:a16="http://schemas.microsoft.com/office/drawing/2014/main" id="{07BD9017-2362-CC47-B28B-80B673D3969D}"/>
              </a:ext>
            </a:extLst>
          </p:cNvPr>
          <p:cNvSpPr>
            <a:spLocks noGrp="1"/>
          </p:cNvSpPr>
          <p:nvPr>
            <p:ph type="body" sz="quarter" idx="25" hasCustomPrompt="1"/>
          </p:nvPr>
        </p:nvSpPr>
        <p:spPr>
          <a:xfrm>
            <a:off x="4065003" y="5678822"/>
            <a:ext cx="1574324"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sp>
        <p:nvSpPr>
          <p:cNvPr id="4" name="Text Placeholder 3">
            <a:extLst>
              <a:ext uri="{FF2B5EF4-FFF2-40B4-BE49-F238E27FC236}">
                <a16:creationId xmlns:a16="http://schemas.microsoft.com/office/drawing/2014/main" id="{44752376-3C39-BC4E-A080-2D3544F761B3}"/>
              </a:ext>
            </a:extLst>
          </p:cNvPr>
          <p:cNvSpPr>
            <a:spLocks noGrp="1"/>
          </p:cNvSpPr>
          <p:nvPr>
            <p:ph type="body" sz="quarter" idx="20" hasCustomPrompt="1"/>
          </p:nvPr>
        </p:nvSpPr>
        <p:spPr>
          <a:xfrm>
            <a:off x="6781820" y="1811147"/>
            <a:ext cx="4838705" cy="2437409"/>
          </a:xfrm>
        </p:spPr>
        <p:txBody>
          <a:bodyPr/>
          <a:lstStyle>
            <a:lvl1pPr>
              <a:defRPr sz="2400">
                <a:solidFill>
                  <a:schemeClr val="bg2"/>
                </a:solidFill>
                <a:latin typeface="Georgia" panose="02040502050405020303" pitchFamily="18" charset="0"/>
              </a:defRPr>
            </a:lvl1pPr>
          </a:lstStyle>
          <a:p>
            <a:pPr lvl="0"/>
            <a:r>
              <a:rPr lang="en-GB" dirty="0"/>
              <a:t>“Quote goes up here.</a:t>
            </a:r>
            <a:r>
              <a:rPr lang="en-IN" dirty="0"/>
              <a:t> 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a:t>
            </a:r>
            <a:endParaRPr lang="en-US" dirty="0"/>
          </a:p>
        </p:txBody>
      </p:sp>
      <p:sp>
        <p:nvSpPr>
          <p:cNvPr id="18" name="Text Placeholder 3">
            <a:extLst>
              <a:ext uri="{FF2B5EF4-FFF2-40B4-BE49-F238E27FC236}">
                <a16:creationId xmlns:a16="http://schemas.microsoft.com/office/drawing/2014/main" id="{124E7EE1-1F21-A94B-BD4C-80D5579EA0D8}"/>
              </a:ext>
            </a:extLst>
          </p:cNvPr>
          <p:cNvSpPr>
            <a:spLocks noGrp="1"/>
          </p:cNvSpPr>
          <p:nvPr>
            <p:ph type="body" sz="quarter" idx="21" hasCustomPrompt="1"/>
          </p:nvPr>
        </p:nvSpPr>
        <p:spPr>
          <a:xfrm>
            <a:off x="6781820" y="4732422"/>
            <a:ext cx="4838705" cy="269769"/>
          </a:xfrm>
        </p:spPr>
        <p:txBody>
          <a:bodyPr anchor="ctr"/>
          <a:lstStyle>
            <a:lvl1pPr>
              <a:defRPr sz="1600" b="1" i="0">
                <a:solidFill>
                  <a:schemeClr val="bg2"/>
                </a:solidFill>
                <a:latin typeface="Oracle Sans" panose="020B0503020204020204" pitchFamily="34" charset="0"/>
                <a:cs typeface="Oracle Sans" panose="020B0503020204020204" pitchFamily="34" charset="0"/>
              </a:defRPr>
            </a:lvl1pPr>
          </a:lstStyle>
          <a:p>
            <a:pPr lvl="0"/>
            <a:r>
              <a:rPr lang="en-US" dirty="0"/>
              <a:t>Person name</a:t>
            </a:r>
          </a:p>
        </p:txBody>
      </p:sp>
      <p:sp>
        <p:nvSpPr>
          <p:cNvPr id="19" name="Text Placeholder 3">
            <a:extLst>
              <a:ext uri="{FF2B5EF4-FFF2-40B4-BE49-F238E27FC236}">
                <a16:creationId xmlns:a16="http://schemas.microsoft.com/office/drawing/2014/main" id="{EECEA0F4-62BE-D045-9B17-E8A1B43697E5}"/>
              </a:ext>
            </a:extLst>
          </p:cNvPr>
          <p:cNvSpPr>
            <a:spLocks noGrp="1"/>
          </p:cNvSpPr>
          <p:nvPr>
            <p:ph type="body" sz="quarter" idx="22" hasCustomPrompt="1"/>
          </p:nvPr>
        </p:nvSpPr>
        <p:spPr>
          <a:xfrm>
            <a:off x="6781819" y="5061600"/>
            <a:ext cx="4838705" cy="269769"/>
          </a:xfrm>
        </p:spPr>
        <p:txBody>
          <a:bodyPr anchor="ctr"/>
          <a:lstStyle>
            <a:lvl1pPr>
              <a:defRPr sz="1600" b="0" i="0">
                <a:solidFill>
                  <a:schemeClr val="bg2"/>
                </a:solidFill>
                <a:latin typeface="Oracle Sans Light" panose="020B0403020204020204" pitchFamily="34" charset="0"/>
                <a:cs typeface="Oracle Sans Light" panose="020B0403020204020204" pitchFamily="34" charset="0"/>
              </a:defRPr>
            </a:lvl1pPr>
          </a:lstStyle>
          <a:p>
            <a:pPr lvl="0"/>
            <a:r>
              <a:rPr lang="en-US" dirty="0"/>
              <a:t>Company name</a:t>
            </a:r>
          </a:p>
        </p:txBody>
      </p:sp>
      <p:pic>
        <p:nvPicPr>
          <p:cNvPr id="31" name="OTag">
            <a:extLst>
              <a:ext uri="{FF2B5EF4-FFF2-40B4-BE49-F238E27FC236}">
                <a16:creationId xmlns:a16="http://schemas.microsoft.com/office/drawing/2014/main" id="{564C5E79-505C-F44A-BF49-08AFFBAA8DC8}"/>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25" name="Date Placeholder 2">
            <a:extLst>
              <a:ext uri="{FF2B5EF4-FFF2-40B4-BE49-F238E27FC236}">
                <a16:creationId xmlns:a16="http://schemas.microsoft.com/office/drawing/2014/main" id="{2839A7A1-3E42-3A4F-B657-CF0218D56F1C}"/>
              </a:ext>
            </a:extLst>
          </p:cNvPr>
          <p:cNvSpPr>
            <a:spLocks noGrp="1"/>
          </p:cNvSpPr>
          <p:nvPr>
            <p:ph type="dt" sz="half" idx="10"/>
          </p:nvPr>
        </p:nvSpPr>
        <p:spPr>
          <a:xfrm>
            <a:off x="6873138" y="6425604"/>
            <a:ext cx="2743200" cy="363500"/>
          </a:xfrm>
        </p:spPr>
        <p:txBody>
          <a:bodyPr/>
          <a:lstStyle/>
          <a:p>
            <a:r>
              <a:rPr lang="en-IN"/>
              <a:t>[Date]</a:t>
            </a:r>
            <a:endParaRPr lang="en-US" dirty="0"/>
          </a:p>
        </p:txBody>
      </p:sp>
      <p:sp>
        <p:nvSpPr>
          <p:cNvPr id="27" name="Footer Placeholder 4">
            <a:extLst>
              <a:ext uri="{FF2B5EF4-FFF2-40B4-BE49-F238E27FC236}">
                <a16:creationId xmlns:a16="http://schemas.microsoft.com/office/drawing/2014/main" id="{030EAEB9-5C84-5B44-B666-3E81D389A7DE}"/>
              </a:ext>
            </a:extLst>
          </p:cNvPr>
          <p:cNvSpPr>
            <a:spLocks noGrp="1"/>
          </p:cNvSpPr>
          <p:nvPr>
            <p:ph type="ftr" sz="quarter" idx="11"/>
          </p:nvPr>
        </p:nvSpPr>
        <p:spPr>
          <a:xfrm>
            <a:off x="1127759" y="6423978"/>
            <a:ext cx="5745379" cy="365125"/>
          </a:xfrm>
        </p:spPr>
        <p:txBody>
          <a:bodyPr/>
          <a:lstStyle/>
          <a:p>
            <a:r>
              <a:rPr lang="en-US"/>
              <a:t>Copyright © 2023, Oracle and/or its affiliates</a:t>
            </a:r>
            <a:endParaRPr lang="en-US" dirty="0"/>
          </a:p>
        </p:txBody>
      </p:sp>
      <p:sp>
        <p:nvSpPr>
          <p:cNvPr id="28" name="Slide Number Placeholder 7">
            <a:extLst>
              <a:ext uri="{FF2B5EF4-FFF2-40B4-BE49-F238E27FC236}">
                <a16:creationId xmlns:a16="http://schemas.microsoft.com/office/drawing/2014/main" id="{3DCACC07-031D-AC47-B497-3509661C6CDF}"/>
              </a:ext>
            </a:extLst>
          </p:cNvPr>
          <p:cNvSpPr>
            <a:spLocks noGrp="1"/>
          </p:cNvSpPr>
          <p:nvPr>
            <p:ph type="sldNum" sz="quarter" idx="27"/>
          </p:nvPr>
        </p:nvSpPr>
        <p:spPr>
          <a:xfrm>
            <a:off x="762000" y="6423660"/>
            <a:ext cx="365760" cy="365760"/>
          </a:xfrm>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22631962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Quote_Layout 2_2Partners_Sand_Pillar">
    <p:bg>
      <p:bgPr>
        <a:solidFill>
          <a:schemeClr val="bg2"/>
        </a:solidFill>
        <a:effectLst/>
      </p:bgPr>
    </p:bg>
    <p:spTree>
      <p:nvGrpSpPr>
        <p:cNvPr id="1" name=""/>
        <p:cNvGrpSpPr/>
        <p:nvPr/>
      </p:nvGrpSpPr>
      <p:grpSpPr>
        <a:xfrm>
          <a:off x="0" y="0"/>
          <a:ext cx="0" cy="0"/>
          <a:chOff x="0" y="0"/>
          <a:chExt cx="0" cy="0"/>
        </a:xfrm>
      </p:grpSpPr>
      <p:sp>
        <p:nvSpPr>
          <p:cNvPr id="43" name="Oracle Logo">
            <a:extLst>
              <a:ext uri="{FF2B5EF4-FFF2-40B4-BE49-F238E27FC236}">
                <a16:creationId xmlns:a16="http://schemas.microsoft.com/office/drawing/2014/main" id="{716CB5A7-5DF4-446B-85A4-F9E8AF6B7091}"/>
              </a:ext>
            </a:extLst>
          </p:cNvPr>
          <p:cNvSpPr/>
          <p:nvPr userDrawn="1"/>
        </p:nvSpPr>
        <p:spPr>
          <a:xfrm>
            <a:off x="761994" y="107062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44" name="Plus Sign">
            <a:extLst>
              <a:ext uri="{FF2B5EF4-FFF2-40B4-BE49-F238E27FC236}">
                <a16:creationId xmlns:a16="http://schemas.microsoft.com/office/drawing/2014/main" id="{DD192757-995B-44C2-A0C0-B815258705E2}"/>
              </a:ext>
            </a:extLst>
          </p:cNvPr>
          <p:cNvSpPr txBox="1"/>
          <p:nvPr userDrawn="1"/>
        </p:nvSpPr>
        <p:spPr>
          <a:xfrm>
            <a:off x="1983598" y="92835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45" name="Content Placeholder 7">
            <a:extLst>
              <a:ext uri="{FF2B5EF4-FFF2-40B4-BE49-F238E27FC236}">
                <a16:creationId xmlns:a16="http://schemas.microsoft.com/office/drawing/2014/main" id="{27A03B0C-035F-4B09-8E29-73CEBA25A456}"/>
              </a:ext>
            </a:extLst>
          </p:cNvPr>
          <p:cNvSpPr>
            <a:spLocks noGrp="1"/>
          </p:cNvSpPr>
          <p:nvPr>
            <p:ph sz="quarter" idx="29" hasCustomPrompt="1"/>
          </p:nvPr>
        </p:nvSpPr>
        <p:spPr>
          <a:xfrm>
            <a:off x="2451100" y="88582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47" name="Plus Sign">
            <a:extLst>
              <a:ext uri="{FF2B5EF4-FFF2-40B4-BE49-F238E27FC236}">
                <a16:creationId xmlns:a16="http://schemas.microsoft.com/office/drawing/2014/main" id="{67FCE407-DCEC-43D2-A81C-C0E3F2C5C476}"/>
              </a:ext>
              <a:ext uri="{C183D7F6-B498-43B3-948B-1728B52AA6E4}">
                <adec:decorative xmlns:adec="http://schemas.microsoft.com/office/drawing/2017/decorative" val="0"/>
              </a:ext>
            </a:extLst>
          </p:cNvPr>
          <p:cNvSpPr txBox="1"/>
          <p:nvPr userDrawn="1"/>
        </p:nvSpPr>
        <p:spPr>
          <a:xfrm>
            <a:off x="3808218" y="92835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49" name="Content Placeholder 7">
            <a:extLst>
              <a:ext uri="{FF2B5EF4-FFF2-40B4-BE49-F238E27FC236}">
                <a16:creationId xmlns:a16="http://schemas.microsoft.com/office/drawing/2014/main" id="{23C0BAB2-5972-4887-8F29-AA5B9CEE9264}"/>
              </a:ext>
            </a:extLst>
          </p:cNvPr>
          <p:cNvSpPr>
            <a:spLocks noGrp="1"/>
          </p:cNvSpPr>
          <p:nvPr>
            <p:ph sz="quarter" idx="30" hasCustomPrompt="1"/>
          </p:nvPr>
        </p:nvSpPr>
        <p:spPr>
          <a:xfrm>
            <a:off x="4270375" y="88582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42" name="Title 1">
            <a:extLst>
              <a:ext uri="{FF2B5EF4-FFF2-40B4-BE49-F238E27FC236}">
                <a16:creationId xmlns:a16="http://schemas.microsoft.com/office/drawing/2014/main" id="{53799748-EFB0-43F5-87BE-F54701B568C8}"/>
              </a:ext>
            </a:extLst>
          </p:cNvPr>
          <p:cNvSpPr>
            <a:spLocks noGrp="1"/>
          </p:cNvSpPr>
          <p:nvPr>
            <p:ph type="title" hasCustomPrompt="1"/>
          </p:nvPr>
        </p:nvSpPr>
        <p:spPr>
          <a:xfrm>
            <a:off x="768689" y="1560233"/>
            <a:ext cx="4744029" cy="822960"/>
          </a:xfrm>
        </p:spPr>
        <p:txBody>
          <a:bodyPr/>
          <a:lstStyle>
            <a:lvl1pPr>
              <a:defRPr>
                <a:solidFill>
                  <a:schemeClr val="accent6"/>
                </a:solidFill>
              </a:defRPr>
            </a:lvl1pPr>
          </a:lstStyle>
          <a:p>
            <a:r>
              <a:rPr lang="en-US" dirty="0"/>
              <a:t>Click to edit title text styles</a:t>
            </a:r>
          </a:p>
        </p:txBody>
      </p:sp>
      <p:sp>
        <p:nvSpPr>
          <p:cNvPr id="32" name="Rectangle 31">
            <a:extLst>
              <a:ext uri="{FF2B5EF4-FFF2-40B4-BE49-F238E27FC236}">
                <a16:creationId xmlns:a16="http://schemas.microsoft.com/office/drawing/2014/main" id="{B6FB1275-B209-A04F-AE66-67FBB37FF0A9}"/>
              </a:ext>
              <a:ext uri="{C183D7F6-B498-43B3-948B-1728B52AA6E4}">
                <adec:decorative xmlns:adec="http://schemas.microsoft.com/office/drawing/2017/decorative" val="1"/>
              </a:ext>
            </a:extLst>
          </p:cNvPr>
          <p:cNvSpPr/>
          <p:nvPr userDrawn="1"/>
        </p:nvSpPr>
        <p:spPr>
          <a:xfrm>
            <a:off x="6096000" y="-12293"/>
            <a:ext cx="6096000" cy="6870293"/>
          </a:xfrm>
          <a:prstGeom prst="rect">
            <a:avLst/>
          </a:prstGeom>
          <a:solidFill>
            <a:srgbClr val="F1EF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hidden="1">
            <a:extLst>
              <a:ext uri="{FF2B5EF4-FFF2-40B4-BE49-F238E27FC236}">
                <a16:creationId xmlns:a16="http://schemas.microsoft.com/office/drawing/2014/main" id="{B368C889-7486-F04A-A609-0368012DF578}"/>
              </a:ext>
              <a:ext uri="{C183D7F6-B498-43B3-948B-1728B52AA6E4}">
                <adec:decorative xmlns:adec="http://schemas.microsoft.com/office/drawing/2017/decorative" val="1"/>
              </a:ext>
            </a:extLst>
          </p:cNvPr>
          <p:cNvSpPr/>
          <p:nvPr userDrawn="1"/>
        </p:nvSpPr>
        <p:spPr>
          <a:xfrm>
            <a:off x="6096000" y="-24586"/>
            <a:ext cx="6096000" cy="6882586"/>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Text Placeholder 21">
            <a:extLst>
              <a:ext uri="{FF2B5EF4-FFF2-40B4-BE49-F238E27FC236}">
                <a16:creationId xmlns:a16="http://schemas.microsoft.com/office/drawing/2014/main" id="{236059DB-2ED9-0449-B2AD-7753FF232A9F}"/>
              </a:ext>
            </a:extLst>
          </p:cNvPr>
          <p:cNvSpPr>
            <a:spLocks noGrp="1"/>
          </p:cNvSpPr>
          <p:nvPr>
            <p:ph type="body" sz="quarter" idx="24" hasCustomPrompt="1"/>
          </p:nvPr>
        </p:nvSpPr>
        <p:spPr>
          <a:xfrm>
            <a:off x="768689" y="2567961"/>
            <a:ext cx="4762530" cy="1972453"/>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 </a:t>
            </a:r>
            <a:r>
              <a:rPr lang="en-IN" dirty="0" err="1"/>
              <a:t>laboris</a:t>
            </a:r>
            <a:r>
              <a:rPr lang="en-IN" dirty="0"/>
              <a:t> nisi </a:t>
            </a:r>
            <a:r>
              <a:rPr lang="en-IN" dirty="0" err="1"/>
              <a:t>ut</a:t>
            </a:r>
            <a:r>
              <a:rPr lang="en-IN" dirty="0"/>
              <a:t> </a:t>
            </a:r>
            <a:r>
              <a:rPr lang="en-IN" dirty="0" err="1"/>
              <a:t>aliquip</a:t>
            </a:r>
            <a:r>
              <a:rPr lang="en-IN" dirty="0"/>
              <a:t> ex </a:t>
            </a:r>
            <a:r>
              <a:rPr lang="en-IN" dirty="0" err="1"/>
              <a:t>ea</a:t>
            </a:r>
            <a:r>
              <a:rPr lang="en-IN" dirty="0"/>
              <a:t> </a:t>
            </a:r>
            <a:r>
              <a:rPr lang="en-IN" dirty="0" err="1"/>
              <a:t>commodo</a:t>
            </a:r>
            <a:r>
              <a:rPr lang="en-IN" dirty="0"/>
              <a:t> </a:t>
            </a:r>
            <a:r>
              <a:rPr lang="en-IN" dirty="0" err="1"/>
              <a:t>consequat</a:t>
            </a:r>
            <a:r>
              <a:rPr lang="en-IN" dirty="0"/>
              <a:t>. Duis </a:t>
            </a:r>
            <a:r>
              <a:rPr lang="en-IN" dirty="0" err="1"/>
              <a:t>aute</a:t>
            </a:r>
            <a:r>
              <a:rPr lang="en-IN" dirty="0"/>
              <a:t> </a:t>
            </a:r>
            <a:r>
              <a:rPr lang="en-IN" dirty="0" err="1"/>
              <a:t>irure</a:t>
            </a:r>
            <a:r>
              <a:rPr lang="en-IN" dirty="0"/>
              <a:t> </a:t>
            </a:r>
            <a:r>
              <a:rPr lang="en-IN" dirty="0" err="1"/>
              <a:t>dolor</a:t>
            </a:r>
            <a:r>
              <a:rPr lang="en-IN" dirty="0"/>
              <a:t> in </a:t>
            </a:r>
            <a:r>
              <a:rPr lang="en-IN" dirty="0" err="1"/>
              <a:t>reprehenderit</a:t>
            </a:r>
            <a:r>
              <a:rPr lang="en-IN" dirty="0"/>
              <a:t> in </a:t>
            </a:r>
            <a:r>
              <a:rPr lang="en-IN" dirty="0" err="1"/>
              <a:t>voluptate</a:t>
            </a:r>
            <a:r>
              <a:rPr lang="en-IN" dirty="0"/>
              <a:t> </a:t>
            </a:r>
            <a:r>
              <a:rPr lang="en-IN" dirty="0" err="1"/>
              <a:t>velit</a:t>
            </a:r>
            <a:r>
              <a:rPr lang="en-IN" dirty="0"/>
              <a:t> </a:t>
            </a:r>
            <a:r>
              <a:rPr lang="en-IN" dirty="0" err="1"/>
              <a:t>esse</a:t>
            </a:r>
            <a:r>
              <a:rPr lang="en-IN" dirty="0"/>
              <a:t> </a:t>
            </a:r>
            <a:r>
              <a:rPr lang="en-IN" dirty="0" err="1"/>
              <a:t>cillum</a:t>
            </a:r>
            <a:r>
              <a:rPr lang="en-IN" dirty="0"/>
              <a:t> dolore </a:t>
            </a:r>
            <a:r>
              <a:rPr lang="en-IN" dirty="0" err="1"/>
              <a:t>eu</a:t>
            </a:r>
            <a:r>
              <a:rPr lang="en-IN" dirty="0"/>
              <a:t> </a:t>
            </a:r>
            <a:r>
              <a:rPr lang="en-IN" dirty="0" err="1"/>
              <a:t>fugiat</a:t>
            </a:r>
            <a:r>
              <a:rPr lang="en-IN" dirty="0"/>
              <a:t> </a:t>
            </a:r>
            <a:r>
              <a:rPr lang="en-IN" dirty="0" err="1"/>
              <a:t>nulla</a:t>
            </a:r>
            <a:r>
              <a:rPr lang="en-IN" dirty="0"/>
              <a:t> </a:t>
            </a:r>
            <a:r>
              <a:rPr lang="en-IN" dirty="0" err="1"/>
              <a:t>pariatur</a:t>
            </a:r>
            <a:r>
              <a:rPr lang="en-IN" dirty="0"/>
              <a:t>. </a:t>
            </a:r>
            <a:r>
              <a:rPr lang="en-IN" dirty="0" err="1"/>
              <a:t>Excepteur</a:t>
            </a:r>
            <a:r>
              <a:rPr lang="en-IN" dirty="0"/>
              <a:t> </a:t>
            </a:r>
            <a:r>
              <a:rPr lang="en-IN" dirty="0" err="1"/>
              <a:t>sint</a:t>
            </a:r>
            <a:r>
              <a:rPr lang="en-IN" dirty="0"/>
              <a:t> </a:t>
            </a:r>
            <a:r>
              <a:rPr lang="en-IN" dirty="0" err="1"/>
              <a:t>occaecat</a:t>
            </a:r>
            <a:r>
              <a:rPr lang="en-IN" dirty="0"/>
              <a:t> </a:t>
            </a:r>
            <a:r>
              <a:rPr lang="en-IN" dirty="0" err="1"/>
              <a:t>cupidatat</a:t>
            </a:r>
            <a:r>
              <a:rPr lang="en-IN" dirty="0"/>
              <a:t> non </a:t>
            </a:r>
            <a:r>
              <a:rPr lang="en-IN" dirty="0" err="1"/>
              <a:t>proident</a:t>
            </a:r>
            <a:r>
              <a:rPr lang="en-IN" dirty="0"/>
              <a:t>, sunt in culpa qui </a:t>
            </a:r>
            <a:r>
              <a:rPr lang="en-IN" dirty="0" err="1"/>
              <a:t>officia</a:t>
            </a:r>
            <a:r>
              <a:rPr lang="en-IN" dirty="0"/>
              <a:t> </a:t>
            </a:r>
            <a:r>
              <a:rPr lang="en-IN" dirty="0" err="1"/>
              <a:t>deserunt</a:t>
            </a:r>
            <a:r>
              <a:rPr lang="en-IN" dirty="0"/>
              <a:t> </a:t>
            </a:r>
            <a:r>
              <a:rPr lang="en-IN" dirty="0" err="1"/>
              <a:t>mollit</a:t>
            </a:r>
            <a:r>
              <a:rPr lang="en-IN" dirty="0"/>
              <a:t> </a:t>
            </a:r>
            <a:r>
              <a:rPr lang="en-IN" dirty="0" err="1"/>
              <a:t>anim</a:t>
            </a:r>
            <a:r>
              <a:rPr lang="en-IN" dirty="0"/>
              <a:t> id </a:t>
            </a:r>
            <a:r>
              <a:rPr lang="en-IN" dirty="0" err="1"/>
              <a:t>est</a:t>
            </a:r>
            <a:r>
              <a:rPr lang="en-IN" dirty="0"/>
              <a:t> </a:t>
            </a:r>
            <a:r>
              <a:rPr lang="en-IN" dirty="0" err="1"/>
              <a:t>laborum</a:t>
            </a:r>
            <a:r>
              <a:rPr lang="en-IN" dirty="0"/>
              <a:t>.</a:t>
            </a:r>
            <a:endParaRPr lang="en-US" dirty="0"/>
          </a:p>
        </p:txBody>
      </p:sp>
      <p:sp>
        <p:nvSpPr>
          <p:cNvPr id="30" name="Text Placeholder 21">
            <a:extLst>
              <a:ext uri="{FF2B5EF4-FFF2-40B4-BE49-F238E27FC236}">
                <a16:creationId xmlns:a16="http://schemas.microsoft.com/office/drawing/2014/main" id="{ED1E00BD-A0B0-2F41-84FF-32EEA5F1D1F2}"/>
              </a:ext>
            </a:extLst>
          </p:cNvPr>
          <p:cNvSpPr>
            <a:spLocks noGrp="1"/>
          </p:cNvSpPr>
          <p:nvPr>
            <p:ph type="body" sz="quarter" idx="15" hasCustomPrompt="1"/>
          </p:nvPr>
        </p:nvSpPr>
        <p:spPr>
          <a:xfrm>
            <a:off x="768689" y="4983705"/>
            <a:ext cx="1416645"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4" name="Text Placeholder 21">
            <a:extLst>
              <a:ext uri="{FF2B5EF4-FFF2-40B4-BE49-F238E27FC236}">
                <a16:creationId xmlns:a16="http://schemas.microsoft.com/office/drawing/2014/main" id="{7B8B0603-A47F-0343-AD86-E2ACD51E6720}"/>
              </a:ext>
            </a:extLst>
          </p:cNvPr>
          <p:cNvSpPr>
            <a:spLocks noGrp="1"/>
          </p:cNvSpPr>
          <p:nvPr>
            <p:ph type="body" sz="quarter" idx="16" hasCustomPrompt="1"/>
          </p:nvPr>
        </p:nvSpPr>
        <p:spPr>
          <a:xfrm>
            <a:off x="768689" y="5678822"/>
            <a:ext cx="1416645"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cxnSp>
        <p:nvCxnSpPr>
          <p:cNvPr id="39" name="Straight Connector 38">
            <a:extLst>
              <a:ext uri="{FF2B5EF4-FFF2-40B4-BE49-F238E27FC236}">
                <a16:creationId xmlns:a16="http://schemas.microsoft.com/office/drawing/2014/main" id="{90C955F3-B8DD-4D48-AAF6-E22B505F7E8D}"/>
              </a:ext>
              <a:ext uri="{C183D7F6-B498-43B3-948B-1728B52AA6E4}">
                <adec:decorative xmlns:adec="http://schemas.microsoft.com/office/drawing/2017/decorative" val="1"/>
              </a:ext>
            </a:extLst>
          </p:cNvPr>
          <p:cNvCxnSpPr/>
          <p:nvPr userDrawn="1"/>
        </p:nvCxnSpPr>
        <p:spPr>
          <a:xfrm flipH="1">
            <a:off x="229766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35" name="Text Placeholder 21">
            <a:extLst>
              <a:ext uri="{FF2B5EF4-FFF2-40B4-BE49-F238E27FC236}">
                <a16:creationId xmlns:a16="http://schemas.microsoft.com/office/drawing/2014/main" id="{904C647D-D25C-9342-A633-953F7225E0FD}"/>
              </a:ext>
            </a:extLst>
          </p:cNvPr>
          <p:cNvSpPr>
            <a:spLocks noGrp="1"/>
          </p:cNvSpPr>
          <p:nvPr>
            <p:ph type="body" sz="quarter" idx="17" hasCustomPrompt="1"/>
          </p:nvPr>
        </p:nvSpPr>
        <p:spPr>
          <a:xfrm>
            <a:off x="2416846" y="4983705"/>
            <a:ext cx="1414400"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6" name="Text Placeholder 21">
            <a:extLst>
              <a:ext uri="{FF2B5EF4-FFF2-40B4-BE49-F238E27FC236}">
                <a16:creationId xmlns:a16="http://schemas.microsoft.com/office/drawing/2014/main" id="{2A4B8FB7-3F58-9947-A2B5-FFFAA5F43F07}"/>
              </a:ext>
            </a:extLst>
          </p:cNvPr>
          <p:cNvSpPr>
            <a:spLocks noGrp="1"/>
          </p:cNvSpPr>
          <p:nvPr>
            <p:ph type="body" sz="quarter" idx="18" hasCustomPrompt="1"/>
          </p:nvPr>
        </p:nvSpPr>
        <p:spPr>
          <a:xfrm>
            <a:off x="2416846" y="5678822"/>
            <a:ext cx="1414400"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dirty="0"/>
              <a:t>Text under stat goes here</a:t>
            </a:r>
            <a:endParaRPr lang="en-US" dirty="0"/>
          </a:p>
        </p:txBody>
      </p:sp>
      <p:cxnSp>
        <p:nvCxnSpPr>
          <p:cNvPr id="40" name="Straight Connector 39">
            <a:extLst>
              <a:ext uri="{FF2B5EF4-FFF2-40B4-BE49-F238E27FC236}">
                <a16:creationId xmlns:a16="http://schemas.microsoft.com/office/drawing/2014/main" id="{476894C9-856C-EC4A-ACC3-EA809D729D35}"/>
              </a:ext>
              <a:ext uri="{C183D7F6-B498-43B3-948B-1728B52AA6E4}">
                <adec:decorative xmlns:adec="http://schemas.microsoft.com/office/drawing/2017/decorative" val="1"/>
              </a:ext>
            </a:extLst>
          </p:cNvPr>
          <p:cNvCxnSpPr/>
          <p:nvPr userDrawn="1"/>
        </p:nvCxnSpPr>
        <p:spPr>
          <a:xfrm flipH="1">
            <a:off x="394358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37" name="Text Placeholder 21">
            <a:extLst>
              <a:ext uri="{FF2B5EF4-FFF2-40B4-BE49-F238E27FC236}">
                <a16:creationId xmlns:a16="http://schemas.microsoft.com/office/drawing/2014/main" id="{8D8E7E4D-21A0-A746-B48F-190331EC9368}"/>
              </a:ext>
            </a:extLst>
          </p:cNvPr>
          <p:cNvSpPr>
            <a:spLocks noGrp="1"/>
          </p:cNvSpPr>
          <p:nvPr>
            <p:ph type="body" sz="quarter" idx="19" hasCustomPrompt="1"/>
          </p:nvPr>
        </p:nvSpPr>
        <p:spPr>
          <a:xfrm>
            <a:off x="4065003" y="4983705"/>
            <a:ext cx="1574324"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8" name="Text Placeholder 21">
            <a:extLst>
              <a:ext uri="{FF2B5EF4-FFF2-40B4-BE49-F238E27FC236}">
                <a16:creationId xmlns:a16="http://schemas.microsoft.com/office/drawing/2014/main" id="{07BD9017-2362-CC47-B28B-80B673D3969D}"/>
              </a:ext>
            </a:extLst>
          </p:cNvPr>
          <p:cNvSpPr>
            <a:spLocks noGrp="1"/>
          </p:cNvSpPr>
          <p:nvPr>
            <p:ph type="body" sz="quarter" idx="25" hasCustomPrompt="1"/>
          </p:nvPr>
        </p:nvSpPr>
        <p:spPr>
          <a:xfrm>
            <a:off x="4065003" y="5678822"/>
            <a:ext cx="1574324"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sp>
        <p:nvSpPr>
          <p:cNvPr id="4" name="Text Placeholder 3">
            <a:extLst>
              <a:ext uri="{FF2B5EF4-FFF2-40B4-BE49-F238E27FC236}">
                <a16:creationId xmlns:a16="http://schemas.microsoft.com/office/drawing/2014/main" id="{44752376-3C39-BC4E-A080-2D3544F761B3}"/>
              </a:ext>
            </a:extLst>
          </p:cNvPr>
          <p:cNvSpPr>
            <a:spLocks noGrp="1"/>
          </p:cNvSpPr>
          <p:nvPr>
            <p:ph type="body" sz="quarter" idx="20" hasCustomPrompt="1"/>
          </p:nvPr>
        </p:nvSpPr>
        <p:spPr>
          <a:xfrm>
            <a:off x="6781820" y="1811147"/>
            <a:ext cx="4838705" cy="2437409"/>
          </a:xfrm>
        </p:spPr>
        <p:txBody>
          <a:bodyPr/>
          <a:lstStyle>
            <a:lvl1pPr>
              <a:defRPr sz="2400">
                <a:solidFill>
                  <a:schemeClr val="tx1"/>
                </a:solidFill>
                <a:latin typeface="Georgia" panose="02040502050405020303" pitchFamily="18" charset="0"/>
              </a:defRPr>
            </a:lvl1pPr>
          </a:lstStyle>
          <a:p>
            <a:pPr lvl="0"/>
            <a:r>
              <a:rPr lang="en-GB" dirty="0"/>
              <a:t>“Quote goes up here.</a:t>
            </a:r>
            <a:r>
              <a:rPr lang="en-IN" dirty="0"/>
              <a:t> 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a:t>
            </a:r>
            <a:endParaRPr lang="en-US" dirty="0"/>
          </a:p>
        </p:txBody>
      </p:sp>
      <p:sp>
        <p:nvSpPr>
          <p:cNvPr id="18" name="Text Placeholder 3">
            <a:extLst>
              <a:ext uri="{FF2B5EF4-FFF2-40B4-BE49-F238E27FC236}">
                <a16:creationId xmlns:a16="http://schemas.microsoft.com/office/drawing/2014/main" id="{124E7EE1-1F21-A94B-BD4C-80D5579EA0D8}"/>
              </a:ext>
            </a:extLst>
          </p:cNvPr>
          <p:cNvSpPr>
            <a:spLocks noGrp="1"/>
          </p:cNvSpPr>
          <p:nvPr>
            <p:ph type="body" sz="quarter" idx="21" hasCustomPrompt="1"/>
          </p:nvPr>
        </p:nvSpPr>
        <p:spPr>
          <a:xfrm>
            <a:off x="6781820" y="4732422"/>
            <a:ext cx="4838705" cy="269769"/>
          </a:xfrm>
        </p:spPr>
        <p:txBody>
          <a:bodyPr anchor="ctr"/>
          <a:lstStyle>
            <a:lvl1pPr>
              <a:defRPr sz="1600" b="1" i="0">
                <a:solidFill>
                  <a:schemeClr val="tx1"/>
                </a:solidFill>
                <a:latin typeface="Oracle Sans" panose="020B0503020204020204" pitchFamily="34" charset="0"/>
                <a:cs typeface="Oracle Sans" panose="020B0503020204020204" pitchFamily="34" charset="0"/>
              </a:defRPr>
            </a:lvl1pPr>
          </a:lstStyle>
          <a:p>
            <a:pPr lvl="0"/>
            <a:r>
              <a:rPr lang="en-US" dirty="0"/>
              <a:t>Person name</a:t>
            </a:r>
          </a:p>
        </p:txBody>
      </p:sp>
      <p:sp>
        <p:nvSpPr>
          <p:cNvPr id="19" name="Text Placeholder 3">
            <a:extLst>
              <a:ext uri="{FF2B5EF4-FFF2-40B4-BE49-F238E27FC236}">
                <a16:creationId xmlns:a16="http://schemas.microsoft.com/office/drawing/2014/main" id="{EECEA0F4-62BE-D045-9B17-E8A1B43697E5}"/>
              </a:ext>
            </a:extLst>
          </p:cNvPr>
          <p:cNvSpPr>
            <a:spLocks noGrp="1"/>
          </p:cNvSpPr>
          <p:nvPr>
            <p:ph type="body" sz="quarter" idx="22" hasCustomPrompt="1"/>
          </p:nvPr>
        </p:nvSpPr>
        <p:spPr>
          <a:xfrm>
            <a:off x="6781819" y="5061600"/>
            <a:ext cx="4838705" cy="269769"/>
          </a:xfrm>
        </p:spPr>
        <p:txBody>
          <a:bodyPr anchor="ctr"/>
          <a:lstStyle>
            <a:lvl1pPr>
              <a:defRPr sz="1600" b="0" i="0">
                <a:solidFill>
                  <a:schemeClr val="tx1"/>
                </a:solidFill>
                <a:latin typeface="Oracle Sans Light" panose="020B0403020204020204" pitchFamily="34" charset="0"/>
                <a:cs typeface="Oracle Sans Light" panose="020B0403020204020204" pitchFamily="34" charset="0"/>
              </a:defRPr>
            </a:lvl1pPr>
          </a:lstStyle>
          <a:p>
            <a:pPr lvl="0"/>
            <a:r>
              <a:rPr lang="en-US" dirty="0"/>
              <a:t>Company name</a:t>
            </a:r>
          </a:p>
        </p:txBody>
      </p:sp>
      <p:pic>
        <p:nvPicPr>
          <p:cNvPr id="31" name="OTag">
            <a:extLst>
              <a:ext uri="{FF2B5EF4-FFF2-40B4-BE49-F238E27FC236}">
                <a16:creationId xmlns:a16="http://schemas.microsoft.com/office/drawing/2014/main" id="{564C5E79-505C-F44A-BF49-08AFFBAA8DC8}"/>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25" name="Date Placeholder 2">
            <a:extLst>
              <a:ext uri="{FF2B5EF4-FFF2-40B4-BE49-F238E27FC236}">
                <a16:creationId xmlns:a16="http://schemas.microsoft.com/office/drawing/2014/main" id="{2839A7A1-3E42-3A4F-B657-CF0218D56F1C}"/>
              </a:ext>
            </a:extLst>
          </p:cNvPr>
          <p:cNvSpPr>
            <a:spLocks noGrp="1"/>
          </p:cNvSpPr>
          <p:nvPr>
            <p:ph type="dt" sz="half" idx="10"/>
          </p:nvPr>
        </p:nvSpPr>
        <p:spPr>
          <a:xfrm>
            <a:off x="6873138" y="6425604"/>
            <a:ext cx="2743200" cy="363500"/>
          </a:xfrm>
        </p:spPr>
        <p:txBody>
          <a:bodyPr/>
          <a:lstStyle/>
          <a:p>
            <a:r>
              <a:rPr lang="en-IN"/>
              <a:t>[Date]</a:t>
            </a:r>
            <a:endParaRPr lang="en-US" dirty="0"/>
          </a:p>
        </p:txBody>
      </p:sp>
      <p:sp>
        <p:nvSpPr>
          <p:cNvPr id="27" name="Footer Placeholder 4">
            <a:extLst>
              <a:ext uri="{FF2B5EF4-FFF2-40B4-BE49-F238E27FC236}">
                <a16:creationId xmlns:a16="http://schemas.microsoft.com/office/drawing/2014/main" id="{030EAEB9-5C84-5B44-B666-3E81D389A7DE}"/>
              </a:ext>
            </a:extLst>
          </p:cNvPr>
          <p:cNvSpPr>
            <a:spLocks noGrp="1"/>
          </p:cNvSpPr>
          <p:nvPr>
            <p:ph type="ftr" sz="quarter" idx="11"/>
          </p:nvPr>
        </p:nvSpPr>
        <p:spPr>
          <a:xfrm>
            <a:off x="1127759" y="6423978"/>
            <a:ext cx="5745379" cy="365125"/>
          </a:xfrm>
        </p:spPr>
        <p:txBody>
          <a:bodyPr/>
          <a:lstStyle/>
          <a:p>
            <a:r>
              <a:rPr lang="en-US"/>
              <a:t>Copyright © 2023, Oracle and/or its affiliates</a:t>
            </a:r>
            <a:endParaRPr lang="en-US" dirty="0"/>
          </a:p>
        </p:txBody>
      </p:sp>
      <p:sp>
        <p:nvSpPr>
          <p:cNvPr id="28" name="Slide Number Placeholder 7">
            <a:extLst>
              <a:ext uri="{FF2B5EF4-FFF2-40B4-BE49-F238E27FC236}">
                <a16:creationId xmlns:a16="http://schemas.microsoft.com/office/drawing/2014/main" id="{3DCACC07-031D-AC47-B497-3509661C6CDF}"/>
              </a:ext>
            </a:extLst>
          </p:cNvPr>
          <p:cNvSpPr>
            <a:spLocks noGrp="1"/>
          </p:cNvSpPr>
          <p:nvPr>
            <p:ph type="sldNum" sz="quarter" idx="27"/>
          </p:nvPr>
        </p:nvSpPr>
        <p:spPr>
          <a:xfrm>
            <a:off x="762000" y="6423660"/>
            <a:ext cx="365760" cy="365760"/>
          </a:xfrm>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4068042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Quote_Layout 2_Partner_Sand_Pillar">
    <p:bg>
      <p:bgPr>
        <a:solidFill>
          <a:schemeClr val="bg2"/>
        </a:solidFill>
        <a:effectLst/>
      </p:bgPr>
    </p:bg>
    <p:spTree>
      <p:nvGrpSpPr>
        <p:cNvPr id="1" name=""/>
        <p:cNvGrpSpPr/>
        <p:nvPr/>
      </p:nvGrpSpPr>
      <p:grpSpPr>
        <a:xfrm>
          <a:off x="0" y="0"/>
          <a:ext cx="0" cy="0"/>
          <a:chOff x="0" y="0"/>
          <a:chExt cx="0" cy="0"/>
        </a:xfrm>
      </p:grpSpPr>
      <p:sp>
        <p:nvSpPr>
          <p:cNvPr id="43" name="Oracle Logo">
            <a:extLst>
              <a:ext uri="{FF2B5EF4-FFF2-40B4-BE49-F238E27FC236}">
                <a16:creationId xmlns:a16="http://schemas.microsoft.com/office/drawing/2014/main" id="{716CB5A7-5DF4-446B-85A4-F9E8AF6B7091}"/>
              </a:ext>
            </a:extLst>
          </p:cNvPr>
          <p:cNvSpPr/>
          <p:nvPr userDrawn="1"/>
        </p:nvSpPr>
        <p:spPr>
          <a:xfrm>
            <a:off x="761994" y="107062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44" name="Plus Sign">
            <a:extLst>
              <a:ext uri="{FF2B5EF4-FFF2-40B4-BE49-F238E27FC236}">
                <a16:creationId xmlns:a16="http://schemas.microsoft.com/office/drawing/2014/main" id="{DD192757-995B-44C2-A0C0-B815258705E2}"/>
              </a:ext>
            </a:extLst>
          </p:cNvPr>
          <p:cNvSpPr txBox="1"/>
          <p:nvPr userDrawn="1"/>
        </p:nvSpPr>
        <p:spPr>
          <a:xfrm>
            <a:off x="1983598" y="92835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45" name="Content Placeholder 7">
            <a:extLst>
              <a:ext uri="{FF2B5EF4-FFF2-40B4-BE49-F238E27FC236}">
                <a16:creationId xmlns:a16="http://schemas.microsoft.com/office/drawing/2014/main" id="{27A03B0C-035F-4B09-8E29-73CEBA25A456}"/>
              </a:ext>
            </a:extLst>
          </p:cNvPr>
          <p:cNvSpPr>
            <a:spLocks noGrp="1"/>
          </p:cNvSpPr>
          <p:nvPr>
            <p:ph sz="quarter" idx="29" hasCustomPrompt="1"/>
          </p:nvPr>
        </p:nvSpPr>
        <p:spPr>
          <a:xfrm>
            <a:off x="2451100" y="88582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42" name="Title 1">
            <a:extLst>
              <a:ext uri="{FF2B5EF4-FFF2-40B4-BE49-F238E27FC236}">
                <a16:creationId xmlns:a16="http://schemas.microsoft.com/office/drawing/2014/main" id="{53799748-EFB0-43F5-87BE-F54701B568C8}"/>
              </a:ext>
            </a:extLst>
          </p:cNvPr>
          <p:cNvSpPr>
            <a:spLocks noGrp="1"/>
          </p:cNvSpPr>
          <p:nvPr>
            <p:ph type="title" hasCustomPrompt="1"/>
          </p:nvPr>
        </p:nvSpPr>
        <p:spPr>
          <a:xfrm>
            <a:off x="768689" y="1560233"/>
            <a:ext cx="4744029" cy="822960"/>
          </a:xfrm>
        </p:spPr>
        <p:txBody>
          <a:bodyPr/>
          <a:lstStyle>
            <a:lvl1pPr>
              <a:defRPr>
                <a:solidFill>
                  <a:schemeClr val="accent6"/>
                </a:solidFill>
              </a:defRPr>
            </a:lvl1pPr>
          </a:lstStyle>
          <a:p>
            <a:r>
              <a:rPr lang="en-US" dirty="0"/>
              <a:t>Click to edit title text styles</a:t>
            </a:r>
          </a:p>
        </p:txBody>
      </p:sp>
      <p:sp>
        <p:nvSpPr>
          <p:cNvPr id="32" name="Rectangle 31">
            <a:extLst>
              <a:ext uri="{FF2B5EF4-FFF2-40B4-BE49-F238E27FC236}">
                <a16:creationId xmlns:a16="http://schemas.microsoft.com/office/drawing/2014/main" id="{B6FB1275-B209-A04F-AE66-67FBB37FF0A9}"/>
              </a:ext>
              <a:ext uri="{C183D7F6-B498-43B3-948B-1728B52AA6E4}">
                <adec:decorative xmlns:adec="http://schemas.microsoft.com/office/drawing/2017/decorative" val="1"/>
              </a:ext>
            </a:extLst>
          </p:cNvPr>
          <p:cNvSpPr/>
          <p:nvPr userDrawn="1"/>
        </p:nvSpPr>
        <p:spPr>
          <a:xfrm>
            <a:off x="6096000" y="-12293"/>
            <a:ext cx="6096000" cy="6870293"/>
          </a:xfrm>
          <a:prstGeom prst="rect">
            <a:avLst/>
          </a:prstGeom>
          <a:solidFill>
            <a:srgbClr val="F1EF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hidden="1">
            <a:extLst>
              <a:ext uri="{FF2B5EF4-FFF2-40B4-BE49-F238E27FC236}">
                <a16:creationId xmlns:a16="http://schemas.microsoft.com/office/drawing/2014/main" id="{B368C889-7486-F04A-A609-0368012DF578}"/>
              </a:ext>
              <a:ext uri="{C183D7F6-B498-43B3-948B-1728B52AA6E4}">
                <adec:decorative xmlns:adec="http://schemas.microsoft.com/office/drawing/2017/decorative" val="1"/>
              </a:ext>
            </a:extLst>
          </p:cNvPr>
          <p:cNvSpPr/>
          <p:nvPr userDrawn="1"/>
        </p:nvSpPr>
        <p:spPr>
          <a:xfrm>
            <a:off x="6096000" y="-24586"/>
            <a:ext cx="6096000" cy="6882586"/>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Text Placeholder 21">
            <a:extLst>
              <a:ext uri="{FF2B5EF4-FFF2-40B4-BE49-F238E27FC236}">
                <a16:creationId xmlns:a16="http://schemas.microsoft.com/office/drawing/2014/main" id="{236059DB-2ED9-0449-B2AD-7753FF232A9F}"/>
              </a:ext>
            </a:extLst>
          </p:cNvPr>
          <p:cNvSpPr>
            <a:spLocks noGrp="1"/>
          </p:cNvSpPr>
          <p:nvPr>
            <p:ph type="body" sz="quarter" idx="24" hasCustomPrompt="1"/>
          </p:nvPr>
        </p:nvSpPr>
        <p:spPr>
          <a:xfrm>
            <a:off x="768689" y="2567961"/>
            <a:ext cx="4762530" cy="1972453"/>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 </a:t>
            </a:r>
            <a:r>
              <a:rPr lang="en-IN" dirty="0" err="1"/>
              <a:t>laboris</a:t>
            </a:r>
            <a:r>
              <a:rPr lang="en-IN" dirty="0"/>
              <a:t> nisi </a:t>
            </a:r>
            <a:r>
              <a:rPr lang="en-IN" dirty="0" err="1"/>
              <a:t>ut</a:t>
            </a:r>
            <a:r>
              <a:rPr lang="en-IN" dirty="0"/>
              <a:t> </a:t>
            </a:r>
            <a:r>
              <a:rPr lang="en-IN" dirty="0" err="1"/>
              <a:t>aliquip</a:t>
            </a:r>
            <a:r>
              <a:rPr lang="en-IN" dirty="0"/>
              <a:t> ex </a:t>
            </a:r>
            <a:r>
              <a:rPr lang="en-IN" dirty="0" err="1"/>
              <a:t>ea</a:t>
            </a:r>
            <a:r>
              <a:rPr lang="en-IN" dirty="0"/>
              <a:t> </a:t>
            </a:r>
            <a:r>
              <a:rPr lang="en-IN" dirty="0" err="1"/>
              <a:t>commodo</a:t>
            </a:r>
            <a:r>
              <a:rPr lang="en-IN" dirty="0"/>
              <a:t> </a:t>
            </a:r>
            <a:r>
              <a:rPr lang="en-IN" dirty="0" err="1"/>
              <a:t>consequat</a:t>
            </a:r>
            <a:r>
              <a:rPr lang="en-IN" dirty="0"/>
              <a:t>. Duis </a:t>
            </a:r>
            <a:r>
              <a:rPr lang="en-IN" dirty="0" err="1"/>
              <a:t>aute</a:t>
            </a:r>
            <a:r>
              <a:rPr lang="en-IN" dirty="0"/>
              <a:t> </a:t>
            </a:r>
            <a:r>
              <a:rPr lang="en-IN" dirty="0" err="1"/>
              <a:t>irure</a:t>
            </a:r>
            <a:r>
              <a:rPr lang="en-IN" dirty="0"/>
              <a:t> </a:t>
            </a:r>
            <a:r>
              <a:rPr lang="en-IN" dirty="0" err="1"/>
              <a:t>dolor</a:t>
            </a:r>
            <a:r>
              <a:rPr lang="en-IN" dirty="0"/>
              <a:t> in </a:t>
            </a:r>
            <a:r>
              <a:rPr lang="en-IN" dirty="0" err="1"/>
              <a:t>reprehenderit</a:t>
            </a:r>
            <a:r>
              <a:rPr lang="en-IN" dirty="0"/>
              <a:t> in </a:t>
            </a:r>
            <a:r>
              <a:rPr lang="en-IN" dirty="0" err="1"/>
              <a:t>voluptate</a:t>
            </a:r>
            <a:r>
              <a:rPr lang="en-IN" dirty="0"/>
              <a:t> </a:t>
            </a:r>
            <a:r>
              <a:rPr lang="en-IN" dirty="0" err="1"/>
              <a:t>velit</a:t>
            </a:r>
            <a:r>
              <a:rPr lang="en-IN" dirty="0"/>
              <a:t> </a:t>
            </a:r>
            <a:r>
              <a:rPr lang="en-IN" dirty="0" err="1"/>
              <a:t>esse</a:t>
            </a:r>
            <a:r>
              <a:rPr lang="en-IN" dirty="0"/>
              <a:t> </a:t>
            </a:r>
            <a:r>
              <a:rPr lang="en-IN" dirty="0" err="1"/>
              <a:t>cillum</a:t>
            </a:r>
            <a:r>
              <a:rPr lang="en-IN" dirty="0"/>
              <a:t> dolore </a:t>
            </a:r>
            <a:r>
              <a:rPr lang="en-IN" dirty="0" err="1"/>
              <a:t>eu</a:t>
            </a:r>
            <a:r>
              <a:rPr lang="en-IN" dirty="0"/>
              <a:t> </a:t>
            </a:r>
            <a:r>
              <a:rPr lang="en-IN" dirty="0" err="1"/>
              <a:t>fugiat</a:t>
            </a:r>
            <a:r>
              <a:rPr lang="en-IN" dirty="0"/>
              <a:t> </a:t>
            </a:r>
            <a:r>
              <a:rPr lang="en-IN" dirty="0" err="1"/>
              <a:t>nulla</a:t>
            </a:r>
            <a:r>
              <a:rPr lang="en-IN" dirty="0"/>
              <a:t> </a:t>
            </a:r>
            <a:r>
              <a:rPr lang="en-IN" dirty="0" err="1"/>
              <a:t>pariatur</a:t>
            </a:r>
            <a:r>
              <a:rPr lang="en-IN" dirty="0"/>
              <a:t>. </a:t>
            </a:r>
            <a:r>
              <a:rPr lang="en-IN" dirty="0" err="1"/>
              <a:t>Excepteur</a:t>
            </a:r>
            <a:r>
              <a:rPr lang="en-IN" dirty="0"/>
              <a:t> </a:t>
            </a:r>
            <a:r>
              <a:rPr lang="en-IN" dirty="0" err="1"/>
              <a:t>sint</a:t>
            </a:r>
            <a:r>
              <a:rPr lang="en-IN" dirty="0"/>
              <a:t> </a:t>
            </a:r>
            <a:r>
              <a:rPr lang="en-IN" dirty="0" err="1"/>
              <a:t>occaecat</a:t>
            </a:r>
            <a:r>
              <a:rPr lang="en-IN" dirty="0"/>
              <a:t> </a:t>
            </a:r>
            <a:r>
              <a:rPr lang="en-IN" dirty="0" err="1"/>
              <a:t>cupidatat</a:t>
            </a:r>
            <a:r>
              <a:rPr lang="en-IN" dirty="0"/>
              <a:t> non </a:t>
            </a:r>
            <a:r>
              <a:rPr lang="en-IN" dirty="0" err="1"/>
              <a:t>proident</a:t>
            </a:r>
            <a:r>
              <a:rPr lang="en-IN" dirty="0"/>
              <a:t>, sunt in culpa qui </a:t>
            </a:r>
            <a:r>
              <a:rPr lang="en-IN" dirty="0" err="1"/>
              <a:t>officia</a:t>
            </a:r>
            <a:r>
              <a:rPr lang="en-IN" dirty="0"/>
              <a:t> </a:t>
            </a:r>
            <a:r>
              <a:rPr lang="en-IN" dirty="0" err="1"/>
              <a:t>deserunt</a:t>
            </a:r>
            <a:r>
              <a:rPr lang="en-IN" dirty="0"/>
              <a:t> </a:t>
            </a:r>
            <a:r>
              <a:rPr lang="en-IN" dirty="0" err="1"/>
              <a:t>mollit</a:t>
            </a:r>
            <a:r>
              <a:rPr lang="en-IN" dirty="0"/>
              <a:t> </a:t>
            </a:r>
            <a:r>
              <a:rPr lang="en-IN" dirty="0" err="1"/>
              <a:t>anim</a:t>
            </a:r>
            <a:r>
              <a:rPr lang="en-IN" dirty="0"/>
              <a:t> id </a:t>
            </a:r>
            <a:r>
              <a:rPr lang="en-IN" dirty="0" err="1"/>
              <a:t>est</a:t>
            </a:r>
            <a:r>
              <a:rPr lang="en-IN" dirty="0"/>
              <a:t> </a:t>
            </a:r>
            <a:r>
              <a:rPr lang="en-IN" dirty="0" err="1"/>
              <a:t>laborum</a:t>
            </a:r>
            <a:r>
              <a:rPr lang="en-IN" dirty="0"/>
              <a:t>.</a:t>
            </a:r>
            <a:endParaRPr lang="en-US" dirty="0"/>
          </a:p>
        </p:txBody>
      </p:sp>
      <p:sp>
        <p:nvSpPr>
          <p:cNvPr id="30" name="Text Placeholder 21">
            <a:extLst>
              <a:ext uri="{FF2B5EF4-FFF2-40B4-BE49-F238E27FC236}">
                <a16:creationId xmlns:a16="http://schemas.microsoft.com/office/drawing/2014/main" id="{ED1E00BD-A0B0-2F41-84FF-32EEA5F1D1F2}"/>
              </a:ext>
            </a:extLst>
          </p:cNvPr>
          <p:cNvSpPr>
            <a:spLocks noGrp="1"/>
          </p:cNvSpPr>
          <p:nvPr>
            <p:ph type="body" sz="quarter" idx="15" hasCustomPrompt="1"/>
          </p:nvPr>
        </p:nvSpPr>
        <p:spPr>
          <a:xfrm>
            <a:off x="768689" y="4983705"/>
            <a:ext cx="1416645"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4" name="Text Placeholder 21">
            <a:extLst>
              <a:ext uri="{FF2B5EF4-FFF2-40B4-BE49-F238E27FC236}">
                <a16:creationId xmlns:a16="http://schemas.microsoft.com/office/drawing/2014/main" id="{7B8B0603-A47F-0343-AD86-E2ACD51E6720}"/>
              </a:ext>
            </a:extLst>
          </p:cNvPr>
          <p:cNvSpPr>
            <a:spLocks noGrp="1"/>
          </p:cNvSpPr>
          <p:nvPr>
            <p:ph type="body" sz="quarter" idx="16" hasCustomPrompt="1"/>
          </p:nvPr>
        </p:nvSpPr>
        <p:spPr>
          <a:xfrm>
            <a:off x="768689" y="5678822"/>
            <a:ext cx="1416645"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cxnSp>
        <p:nvCxnSpPr>
          <p:cNvPr id="39" name="Straight Connector 38">
            <a:extLst>
              <a:ext uri="{FF2B5EF4-FFF2-40B4-BE49-F238E27FC236}">
                <a16:creationId xmlns:a16="http://schemas.microsoft.com/office/drawing/2014/main" id="{90C955F3-B8DD-4D48-AAF6-E22B505F7E8D}"/>
              </a:ext>
              <a:ext uri="{C183D7F6-B498-43B3-948B-1728B52AA6E4}">
                <adec:decorative xmlns:adec="http://schemas.microsoft.com/office/drawing/2017/decorative" val="1"/>
              </a:ext>
            </a:extLst>
          </p:cNvPr>
          <p:cNvCxnSpPr/>
          <p:nvPr userDrawn="1"/>
        </p:nvCxnSpPr>
        <p:spPr>
          <a:xfrm flipH="1">
            <a:off x="229766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35" name="Text Placeholder 21">
            <a:extLst>
              <a:ext uri="{FF2B5EF4-FFF2-40B4-BE49-F238E27FC236}">
                <a16:creationId xmlns:a16="http://schemas.microsoft.com/office/drawing/2014/main" id="{904C647D-D25C-9342-A633-953F7225E0FD}"/>
              </a:ext>
            </a:extLst>
          </p:cNvPr>
          <p:cNvSpPr>
            <a:spLocks noGrp="1"/>
          </p:cNvSpPr>
          <p:nvPr>
            <p:ph type="body" sz="quarter" idx="17" hasCustomPrompt="1"/>
          </p:nvPr>
        </p:nvSpPr>
        <p:spPr>
          <a:xfrm>
            <a:off x="2416846" y="4983705"/>
            <a:ext cx="1414400"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6" name="Text Placeholder 21">
            <a:extLst>
              <a:ext uri="{FF2B5EF4-FFF2-40B4-BE49-F238E27FC236}">
                <a16:creationId xmlns:a16="http://schemas.microsoft.com/office/drawing/2014/main" id="{2A4B8FB7-3F58-9947-A2B5-FFFAA5F43F07}"/>
              </a:ext>
            </a:extLst>
          </p:cNvPr>
          <p:cNvSpPr>
            <a:spLocks noGrp="1"/>
          </p:cNvSpPr>
          <p:nvPr>
            <p:ph type="body" sz="quarter" idx="18" hasCustomPrompt="1"/>
          </p:nvPr>
        </p:nvSpPr>
        <p:spPr>
          <a:xfrm>
            <a:off x="2416846" y="5678822"/>
            <a:ext cx="1414400"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dirty="0"/>
              <a:t>Text under stat goes here</a:t>
            </a:r>
            <a:endParaRPr lang="en-US" dirty="0"/>
          </a:p>
        </p:txBody>
      </p:sp>
      <p:cxnSp>
        <p:nvCxnSpPr>
          <p:cNvPr id="40" name="Straight Connector 39">
            <a:extLst>
              <a:ext uri="{FF2B5EF4-FFF2-40B4-BE49-F238E27FC236}">
                <a16:creationId xmlns:a16="http://schemas.microsoft.com/office/drawing/2014/main" id="{476894C9-856C-EC4A-ACC3-EA809D729D35}"/>
              </a:ext>
              <a:ext uri="{C183D7F6-B498-43B3-948B-1728B52AA6E4}">
                <adec:decorative xmlns:adec="http://schemas.microsoft.com/office/drawing/2017/decorative" val="1"/>
              </a:ext>
            </a:extLst>
          </p:cNvPr>
          <p:cNvCxnSpPr/>
          <p:nvPr userDrawn="1"/>
        </p:nvCxnSpPr>
        <p:spPr>
          <a:xfrm flipH="1">
            <a:off x="394358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37" name="Text Placeholder 21">
            <a:extLst>
              <a:ext uri="{FF2B5EF4-FFF2-40B4-BE49-F238E27FC236}">
                <a16:creationId xmlns:a16="http://schemas.microsoft.com/office/drawing/2014/main" id="{8D8E7E4D-21A0-A746-B48F-190331EC9368}"/>
              </a:ext>
            </a:extLst>
          </p:cNvPr>
          <p:cNvSpPr>
            <a:spLocks noGrp="1"/>
          </p:cNvSpPr>
          <p:nvPr>
            <p:ph type="body" sz="quarter" idx="19" hasCustomPrompt="1"/>
          </p:nvPr>
        </p:nvSpPr>
        <p:spPr>
          <a:xfrm>
            <a:off x="4065003" y="4983705"/>
            <a:ext cx="1574324"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8" name="Text Placeholder 21">
            <a:extLst>
              <a:ext uri="{FF2B5EF4-FFF2-40B4-BE49-F238E27FC236}">
                <a16:creationId xmlns:a16="http://schemas.microsoft.com/office/drawing/2014/main" id="{07BD9017-2362-CC47-B28B-80B673D3969D}"/>
              </a:ext>
            </a:extLst>
          </p:cNvPr>
          <p:cNvSpPr>
            <a:spLocks noGrp="1"/>
          </p:cNvSpPr>
          <p:nvPr>
            <p:ph type="body" sz="quarter" idx="25" hasCustomPrompt="1"/>
          </p:nvPr>
        </p:nvSpPr>
        <p:spPr>
          <a:xfrm>
            <a:off x="4065003" y="5678822"/>
            <a:ext cx="1574324"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sp>
        <p:nvSpPr>
          <p:cNvPr id="4" name="Text Placeholder 3">
            <a:extLst>
              <a:ext uri="{FF2B5EF4-FFF2-40B4-BE49-F238E27FC236}">
                <a16:creationId xmlns:a16="http://schemas.microsoft.com/office/drawing/2014/main" id="{44752376-3C39-BC4E-A080-2D3544F761B3}"/>
              </a:ext>
            </a:extLst>
          </p:cNvPr>
          <p:cNvSpPr>
            <a:spLocks noGrp="1"/>
          </p:cNvSpPr>
          <p:nvPr>
            <p:ph type="body" sz="quarter" idx="20" hasCustomPrompt="1"/>
          </p:nvPr>
        </p:nvSpPr>
        <p:spPr>
          <a:xfrm>
            <a:off x="6781820" y="1811147"/>
            <a:ext cx="4838705" cy="2437409"/>
          </a:xfrm>
        </p:spPr>
        <p:txBody>
          <a:bodyPr/>
          <a:lstStyle>
            <a:lvl1pPr>
              <a:defRPr sz="2400">
                <a:solidFill>
                  <a:schemeClr val="tx1"/>
                </a:solidFill>
                <a:latin typeface="Georgia" panose="02040502050405020303" pitchFamily="18" charset="0"/>
              </a:defRPr>
            </a:lvl1pPr>
          </a:lstStyle>
          <a:p>
            <a:pPr lvl="0"/>
            <a:r>
              <a:rPr lang="en-GB" dirty="0"/>
              <a:t>“Quote goes up here.</a:t>
            </a:r>
            <a:r>
              <a:rPr lang="en-IN" dirty="0"/>
              <a:t> 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a:t>
            </a:r>
            <a:endParaRPr lang="en-US" dirty="0"/>
          </a:p>
        </p:txBody>
      </p:sp>
      <p:sp>
        <p:nvSpPr>
          <p:cNvPr id="18" name="Text Placeholder 3">
            <a:extLst>
              <a:ext uri="{FF2B5EF4-FFF2-40B4-BE49-F238E27FC236}">
                <a16:creationId xmlns:a16="http://schemas.microsoft.com/office/drawing/2014/main" id="{124E7EE1-1F21-A94B-BD4C-80D5579EA0D8}"/>
              </a:ext>
            </a:extLst>
          </p:cNvPr>
          <p:cNvSpPr>
            <a:spLocks noGrp="1"/>
          </p:cNvSpPr>
          <p:nvPr>
            <p:ph type="body" sz="quarter" idx="21" hasCustomPrompt="1"/>
          </p:nvPr>
        </p:nvSpPr>
        <p:spPr>
          <a:xfrm>
            <a:off x="6781820" y="4732422"/>
            <a:ext cx="4838705" cy="269769"/>
          </a:xfrm>
        </p:spPr>
        <p:txBody>
          <a:bodyPr anchor="ctr"/>
          <a:lstStyle>
            <a:lvl1pPr>
              <a:defRPr sz="1600" b="1" i="0">
                <a:solidFill>
                  <a:schemeClr val="tx1"/>
                </a:solidFill>
                <a:latin typeface="Oracle Sans" panose="020B0503020204020204" pitchFamily="34" charset="0"/>
                <a:cs typeface="Oracle Sans" panose="020B0503020204020204" pitchFamily="34" charset="0"/>
              </a:defRPr>
            </a:lvl1pPr>
          </a:lstStyle>
          <a:p>
            <a:pPr lvl="0"/>
            <a:r>
              <a:rPr lang="en-US" dirty="0"/>
              <a:t>Person name</a:t>
            </a:r>
          </a:p>
        </p:txBody>
      </p:sp>
      <p:sp>
        <p:nvSpPr>
          <p:cNvPr id="19" name="Text Placeholder 3">
            <a:extLst>
              <a:ext uri="{FF2B5EF4-FFF2-40B4-BE49-F238E27FC236}">
                <a16:creationId xmlns:a16="http://schemas.microsoft.com/office/drawing/2014/main" id="{EECEA0F4-62BE-D045-9B17-E8A1B43697E5}"/>
              </a:ext>
            </a:extLst>
          </p:cNvPr>
          <p:cNvSpPr>
            <a:spLocks noGrp="1"/>
          </p:cNvSpPr>
          <p:nvPr>
            <p:ph type="body" sz="quarter" idx="22" hasCustomPrompt="1"/>
          </p:nvPr>
        </p:nvSpPr>
        <p:spPr>
          <a:xfrm>
            <a:off x="6781819" y="5061600"/>
            <a:ext cx="4838705" cy="269769"/>
          </a:xfrm>
        </p:spPr>
        <p:txBody>
          <a:bodyPr anchor="ctr"/>
          <a:lstStyle>
            <a:lvl1pPr>
              <a:defRPr sz="1600" b="0" i="0">
                <a:solidFill>
                  <a:schemeClr val="tx1"/>
                </a:solidFill>
                <a:latin typeface="Oracle Sans Light" panose="020B0403020204020204" pitchFamily="34" charset="0"/>
                <a:cs typeface="Oracle Sans Light" panose="020B0403020204020204" pitchFamily="34" charset="0"/>
              </a:defRPr>
            </a:lvl1pPr>
          </a:lstStyle>
          <a:p>
            <a:pPr lvl="0"/>
            <a:r>
              <a:rPr lang="en-US" dirty="0"/>
              <a:t>Company name</a:t>
            </a:r>
          </a:p>
        </p:txBody>
      </p:sp>
      <p:pic>
        <p:nvPicPr>
          <p:cNvPr id="31" name="OTag">
            <a:extLst>
              <a:ext uri="{FF2B5EF4-FFF2-40B4-BE49-F238E27FC236}">
                <a16:creationId xmlns:a16="http://schemas.microsoft.com/office/drawing/2014/main" id="{564C5E79-505C-F44A-BF49-08AFFBAA8DC8}"/>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25" name="Date Placeholder 2">
            <a:extLst>
              <a:ext uri="{FF2B5EF4-FFF2-40B4-BE49-F238E27FC236}">
                <a16:creationId xmlns:a16="http://schemas.microsoft.com/office/drawing/2014/main" id="{2839A7A1-3E42-3A4F-B657-CF0218D56F1C}"/>
              </a:ext>
            </a:extLst>
          </p:cNvPr>
          <p:cNvSpPr>
            <a:spLocks noGrp="1"/>
          </p:cNvSpPr>
          <p:nvPr>
            <p:ph type="dt" sz="half" idx="10"/>
          </p:nvPr>
        </p:nvSpPr>
        <p:spPr>
          <a:xfrm>
            <a:off x="6873138" y="6425604"/>
            <a:ext cx="2743200" cy="363500"/>
          </a:xfrm>
        </p:spPr>
        <p:txBody>
          <a:bodyPr/>
          <a:lstStyle/>
          <a:p>
            <a:r>
              <a:rPr lang="en-IN"/>
              <a:t>[Date]</a:t>
            </a:r>
            <a:endParaRPr lang="en-US" dirty="0"/>
          </a:p>
        </p:txBody>
      </p:sp>
      <p:sp>
        <p:nvSpPr>
          <p:cNvPr id="27" name="Footer Placeholder 4">
            <a:extLst>
              <a:ext uri="{FF2B5EF4-FFF2-40B4-BE49-F238E27FC236}">
                <a16:creationId xmlns:a16="http://schemas.microsoft.com/office/drawing/2014/main" id="{030EAEB9-5C84-5B44-B666-3E81D389A7DE}"/>
              </a:ext>
            </a:extLst>
          </p:cNvPr>
          <p:cNvSpPr>
            <a:spLocks noGrp="1"/>
          </p:cNvSpPr>
          <p:nvPr>
            <p:ph type="ftr" sz="quarter" idx="11"/>
          </p:nvPr>
        </p:nvSpPr>
        <p:spPr>
          <a:xfrm>
            <a:off x="1127759" y="6423978"/>
            <a:ext cx="5745379" cy="365125"/>
          </a:xfrm>
        </p:spPr>
        <p:txBody>
          <a:bodyPr/>
          <a:lstStyle/>
          <a:p>
            <a:r>
              <a:rPr lang="en-US"/>
              <a:t>Copyright © 2023, Oracle and/or its affiliates</a:t>
            </a:r>
            <a:endParaRPr lang="en-US" dirty="0"/>
          </a:p>
        </p:txBody>
      </p:sp>
      <p:sp>
        <p:nvSpPr>
          <p:cNvPr id="28" name="Slide Number Placeholder 7">
            <a:extLst>
              <a:ext uri="{FF2B5EF4-FFF2-40B4-BE49-F238E27FC236}">
                <a16:creationId xmlns:a16="http://schemas.microsoft.com/office/drawing/2014/main" id="{3DCACC07-031D-AC47-B497-3509661C6CDF}"/>
              </a:ext>
            </a:extLst>
          </p:cNvPr>
          <p:cNvSpPr>
            <a:spLocks noGrp="1"/>
          </p:cNvSpPr>
          <p:nvPr>
            <p:ph type="sldNum" sz="quarter" idx="27"/>
          </p:nvPr>
        </p:nvSpPr>
        <p:spPr>
          <a:xfrm>
            <a:off x="762000" y="6423660"/>
            <a:ext cx="365760" cy="365760"/>
          </a:xfrm>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758314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Quote_Layout 2_Logo_Sand_Pillar">
    <p:bg>
      <p:bgPr>
        <a:solidFill>
          <a:schemeClr val="bg2"/>
        </a:solidFill>
        <a:effectLst/>
      </p:bgPr>
    </p:bg>
    <p:spTree>
      <p:nvGrpSpPr>
        <p:cNvPr id="1" name=""/>
        <p:cNvGrpSpPr/>
        <p:nvPr/>
      </p:nvGrpSpPr>
      <p:grpSpPr>
        <a:xfrm>
          <a:off x="0" y="0"/>
          <a:ext cx="0" cy="0"/>
          <a:chOff x="0" y="0"/>
          <a:chExt cx="0" cy="0"/>
        </a:xfrm>
      </p:grpSpPr>
      <p:sp>
        <p:nvSpPr>
          <p:cNvPr id="43" name="Oracle Logo">
            <a:extLst>
              <a:ext uri="{FF2B5EF4-FFF2-40B4-BE49-F238E27FC236}">
                <a16:creationId xmlns:a16="http://schemas.microsoft.com/office/drawing/2014/main" id="{716CB5A7-5DF4-446B-85A4-F9E8AF6B7091}"/>
              </a:ext>
            </a:extLst>
          </p:cNvPr>
          <p:cNvSpPr/>
          <p:nvPr userDrawn="1"/>
        </p:nvSpPr>
        <p:spPr>
          <a:xfrm>
            <a:off x="761994" y="107062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42" name="Title 1">
            <a:extLst>
              <a:ext uri="{FF2B5EF4-FFF2-40B4-BE49-F238E27FC236}">
                <a16:creationId xmlns:a16="http://schemas.microsoft.com/office/drawing/2014/main" id="{53799748-EFB0-43F5-87BE-F54701B568C8}"/>
              </a:ext>
            </a:extLst>
          </p:cNvPr>
          <p:cNvSpPr>
            <a:spLocks noGrp="1"/>
          </p:cNvSpPr>
          <p:nvPr>
            <p:ph type="title" hasCustomPrompt="1"/>
          </p:nvPr>
        </p:nvSpPr>
        <p:spPr>
          <a:xfrm>
            <a:off x="768689" y="1560233"/>
            <a:ext cx="4744029" cy="822960"/>
          </a:xfrm>
        </p:spPr>
        <p:txBody>
          <a:bodyPr/>
          <a:lstStyle>
            <a:lvl1pPr>
              <a:defRPr>
                <a:solidFill>
                  <a:schemeClr val="accent6"/>
                </a:solidFill>
              </a:defRPr>
            </a:lvl1pPr>
          </a:lstStyle>
          <a:p>
            <a:r>
              <a:rPr lang="en-US" dirty="0"/>
              <a:t>Click to edit title text styles</a:t>
            </a:r>
          </a:p>
        </p:txBody>
      </p:sp>
      <p:sp>
        <p:nvSpPr>
          <p:cNvPr id="32" name="Rectangle 31">
            <a:extLst>
              <a:ext uri="{FF2B5EF4-FFF2-40B4-BE49-F238E27FC236}">
                <a16:creationId xmlns:a16="http://schemas.microsoft.com/office/drawing/2014/main" id="{B6FB1275-B209-A04F-AE66-67FBB37FF0A9}"/>
              </a:ext>
              <a:ext uri="{C183D7F6-B498-43B3-948B-1728B52AA6E4}">
                <adec:decorative xmlns:adec="http://schemas.microsoft.com/office/drawing/2017/decorative" val="1"/>
              </a:ext>
            </a:extLst>
          </p:cNvPr>
          <p:cNvSpPr/>
          <p:nvPr userDrawn="1"/>
        </p:nvSpPr>
        <p:spPr>
          <a:xfrm>
            <a:off x="6096000" y="-12293"/>
            <a:ext cx="6096000" cy="6870293"/>
          </a:xfrm>
          <a:prstGeom prst="rect">
            <a:avLst/>
          </a:prstGeom>
          <a:solidFill>
            <a:srgbClr val="F1EF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hidden="1">
            <a:extLst>
              <a:ext uri="{FF2B5EF4-FFF2-40B4-BE49-F238E27FC236}">
                <a16:creationId xmlns:a16="http://schemas.microsoft.com/office/drawing/2014/main" id="{B368C889-7486-F04A-A609-0368012DF578}"/>
              </a:ext>
              <a:ext uri="{C183D7F6-B498-43B3-948B-1728B52AA6E4}">
                <adec:decorative xmlns:adec="http://schemas.microsoft.com/office/drawing/2017/decorative" val="1"/>
              </a:ext>
            </a:extLst>
          </p:cNvPr>
          <p:cNvSpPr/>
          <p:nvPr userDrawn="1"/>
        </p:nvSpPr>
        <p:spPr>
          <a:xfrm>
            <a:off x="6096000" y="-24586"/>
            <a:ext cx="6096000" cy="6882586"/>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Text Placeholder 21">
            <a:extLst>
              <a:ext uri="{FF2B5EF4-FFF2-40B4-BE49-F238E27FC236}">
                <a16:creationId xmlns:a16="http://schemas.microsoft.com/office/drawing/2014/main" id="{236059DB-2ED9-0449-B2AD-7753FF232A9F}"/>
              </a:ext>
            </a:extLst>
          </p:cNvPr>
          <p:cNvSpPr>
            <a:spLocks noGrp="1"/>
          </p:cNvSpPr>
          <p:nvPr>
            <p:ph type="body" sz="quarter" idx="24" hasCustomPrompt="1"/>
          </p:nvPr>
        </p:nvSpPr>
        <p:spPr>
          <a:xfrm>
            <a:off x="768689" y="2567961"/>
            <a:ext cx="4762530" cy="1972453"/>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 </a:t>
            </a:r>
            <a:r>
              <a:rPr lang="en-IN" dirty="0" err="1"/>
              <a:t>laboris</a:t>
            </a:r>
            <a:r>
              <a:rPr lang="en-IN" dirty="0"/>
              <a:t> nisi </a:t>
            </a:r>
            <a:r>
              <a:rPr lang="en-IN" dirty="0" err="1"/>
              <a:t>ut</a:t>
            </a:r>
            <a:r>
              <a:rPr lang="en-IN" dirty="0"/>
              <a:t> </a:t>
            </a:r>
            <a:r>
              <a:rPr lang="en-IN" dirty="0" err="1"/>
              <a:t>aliquip</a:t>
            </a:r>
            <a:r>
              <a:rPr lang="en-IN" dirty="0"/>
              <a:t> ex </a:t>
            </a:r>
            <a:r>
              <a:rPr lang="en-IN" dirty="0" err="1"/>
              <a:t>ea</a:t>
            </a:r>
            <a:r>
              <a:rPr lang="en-IN" dirty="0"/>
              <a:t> </a:t>
            </a:r>
            <a:r>
              <a:rPr lang="en-IN" dirty="0" err="1"/>
              <a:t>commodo</a:t>
            </a:r>
            <a:r>
              <a:rPr lang="en-IN" dirty="0"/>
              <a:t> </a:t>
            </a:r>
            <a:r>
              <a:rPr lang="en-IN" dirty="0" err="1"/>
              <a:t>consequat</a:t>
            </a:r>
            <a:r>
              <a:rPr lang="en-IN" dirty="0"/>
              <a:t>. Duis </a:t>
            </a:r>
            <a:r>
              <a:rPr lang="en-IN" dirty="0" err="1"/>
              <a:t>aute</a:t>
            </a:r>
            <a:r>
              <a:rPr lang="en-IN" dirty="0"/>
              <a:t> </a:t>
            </a:r>
            <a:r>
              <a:rPr lang="en-IN" dirty="0" err="1"/>
              <a:t>irure</a:t>
            </a:r>
            <a:r>
              <a:rPr lang="en-IN" dirty="0"/>
              <a:t> </a:t>
            </a:r>
            <a:r>
              <a:rPr lang="en-IN" dirty="0" err="1"/>
              <a:t>dolor</a:t>
            </a:r>
            <a:r>
              <a:rPr lang="en-IN" dirty="0"/>
              <a:t> in </a:t>
            </a:r>
            <a:r>
              <a:rPr lang="en-IN" dirty="0" err="1"/>
              <a:t>reprehenderit</a:t>
            </a:r>
            <a:r>
              <a:rPr lang="en-IN" dirty="0"/>
              <a:t> in </a:t>
            </a:r>
            <a:r>
              <a:rPr lang="en-IN" dirty="0" err="1"/>
              <a:t>voluptate</a:t>
            </a:r>
            <a:r>
              <a:rPr lang="en-IN" dirty="0"/>
              <a:t> </a:t>
            </a:r>
            <a:r>
              <a:rPr lang="en-IN" dirty="0" err="1"/>
              <a:t>velit</a:t>
            </a:r>
            <a:r>
              <a:rPr lang="en-IN" dirty="0"/>
              <a:t> </a:t>
            </a:r>
            <a:r>
              <a:rPr lang="en-IN" dirty="0" err="1"/>
              <a:t>esse</a:t>
            </a:r>
            <a:r>
              <a:rPr lang="en-IN" dirty="0"/>
              <a:t> </a:t>
            </a:r>
            <a:r>
              <a:rPr lang="en-IN" dirty="0" err="1"/>
              <a:t>cillum</a:t>
            </a:r>
            <a:r>
              <a:rPr lang="en-IN" dirty="0"/>
              <a:t> dolore </a:t>
            </a:r>
            <a:r>
              <a:rPr lang="en-IN" dirty="0" err="1"/>
              <a:t>eu</a:t>
            </a:r>
            <a:r>
              <a:rPr lang="en-IN" dirty="0"/>
              <a:t> </a:t>
            </a:r>
            <a:r>
              <a:rPr lang="en-IN" dirty="0" err="1"/>
              <a:t>fugiat</a:t>
            </a:r>
            <a:r>
              <a:rPr lang="en-IN" dirty="0"/>
              <a:t> </a:t>
            </a:r>
            <a:r>
              <a:rPr lang="en-IN" dirty="0" err="1"/>
              <a:t>nulla</a:t>
            </a:r>
            <a:r>
              <a:rPr lang="en-IN" dirty="0"/>
              <a:t> </a:t>
            </a:r>
            <a:r>
              <a:rPr lang="en-IN" dirty="0" err="1"/>
              <a:t>pariatur</a:t>
            </a:r>
            <a:r>
              <a:rPr lang="en-IN" dirty="0"/>
              <a:t>. </a:t>
            </a:r>
            <a:r>
              <a:rPr lang="en-IN" dirty="0" err="1"/>
              <a:t>Excepteur</a:t>
            </a:r>
            <a:r>
              <a:rPr lang="en-IN" dirty="0"/>
              <a:t> </a:t>
            </a:r>
            <a:r>
              <a:rPr lang="en-IN" dirty="0" err="1"/>
              <a:t>sint</a:t>
            </a:r>
            <a:r>
              <a:rPr lang="en-IN" dirty="0"/>
              <a:t> </a:t>
            </a:r>
            <a:r>
              <a:rPr lang="en-IN" dirty="0" err="1"/>
              <a:t>occaecat</a:t>
            </a:r>
            <a:r>
              <a:rPr lang="en-IN" dirty="0"/>
              <a:t> </a:t>
            </a:r>
            <a:r>
              <a:rPr lang="en-IN" dirty="0" err="1"/>
              <a:t>cupidatat</a:t>
            </a:r>
            <a:r>
              <a:rPr lang="en-IN" dirty="0"/>
              <a:t> non </a:t>
            </a:r>
            <a:r>
              <a:rPr lang="en-IN" dirty="0" err="1"/>
              <a:t>proident</a:t>
            </a:r>
            <a:r>
              <a:rPr lang="en-IN" dirty="0"/>
              <a:t>, sunt in culpa qui </a:t>
            </a:r>
            <a:r>
              <a:rPr lang="en-IN" dirty="0" err="1"/>
              <a:t>officia</a:t>
            </a:r>
            <a:r>
              <a:rPr lang="en-IN" dirty="0"/>
              <a:t> </a:t>
            </a:r>
            <a:r>
              <a:rPr lang="en-IN" dirty="0" err="1"/>
              <a:t>deserunt</a:t>
            </a:r>
            <a:r>
              <a:rPr lang="en-IN" dirty="0"/>
              <a:t> </a:t>
            </a:r>
            <a:r>
              <a:rPr lang="en-IN" dirty="0" err="1"/>
              <a:t>mollit</a:t>
            </a:r>
            <a:r>
              <a:rPr lang="en-IN" dirty="0"/>
              <a:t> </a:t>
            </a:r>
            <a:r>
              <a:rPr lang="en-IN" dirty="0" err="1"/>
              <a:t>anim</a:t>
            </a:r>
            <a:r>
              <a:rPr lang="en-IN" dirty="0"/>
              <a:t> id </a:t>
            </a:r>
            <a:r>
              <a:rPr lang="en-IN" dirty="0" err="1"/>
              <a:t>est</a:t>
            </a:r>
            <a:r>
              <a:rPr lang="en-IN" dirty="0"/>
              <a:t> </a:t>
            </a:r>
            <a:r>
              <a:rPr lang="en-IN" dirty="0" err="1"/>
              <a:t>laborum</a:t>
            </a:r>
            <a:r>
              <a:rPr lang="en-IN" dirty="0"/>
              <a:t>.</a:t>
            </a:r>
            <a:endParaRPr lang="en-US" dirty="0"/>
          </a:p>
        </p:txBody>
      </p:sp>
      <p:sp>
        <p:nvSpPr>
          <p:cNvPr id="30" name="Text Placeholder 21">
            <a:extLst>
              <a:ext uri="{FF2B5EF4-FFF2-40B4-BE49-F238E27FC236}">
                <a16:creationId xmlns:a16="http://schemas.microsoft.com/office/drawing/2014/main" id="{ED1E00BD-A0B0-2F41-84FF-32EEA5F1D1F2}"/>
              </a:ext>
            </a:extLst>
          </p:cNvPr>
          <p:cNvSpPr>
            <a:spLocks noGrp="1"/>
          </p:cNvSpPr>
          <p:nvPr>
            <p:ph type="body" sz="quarter" idx="15" hasCustomPrompt="1"/>
          </p:nvPr>
        </p:nvSpPr>
        <p:spPr>
          <a:xfrm>
            <a:off x="768689" y="4983705"/>
            <a:ext cx="1416645"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4" name="Text Placeholder 21">
            <a:extLst>
              <a:ext uri="{FF2B5EF4-FFF2-40B4-BE49-F238E27FC236}">
                <a16:creationId xmlns:a16="http://schemas.microsoft.com/office/drawing/2014/main" id="{7B8B0603-A47F-0343-AD86-E2ACD51E6720}"/>
              </a:ext>
            </a:extLst>
          </p:cNvPr>
          <p:cNvSpPr>
            <a:spLocks noGrp="1"/>
          </p:cNvSpPr>
          <p:nvPr>
            <p:ph type="body" sz="quarter" idx="16" hasCustomPrompt="1"/>
          </p:nvPr>
        </p:nvSpPr>
        <p:spPr>
          <a:xfrm>
            <a:off x="768689" y="5678822"/>
            <a:ext cx="1416645"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cxnSp>
        <p:nvCxnSpPr>
          <p:cNvPr id="39" name="Straight Connector 38">
            <a:extLst>
              <a:ext uri="{FF2B5EF4-FFF2-40B4-BE49-F238E27FC236}">
                <a16:creationId xmlns:a16="http://schemas.microsoft.com/office/drawing/2014/main" id="{90C955F3-B8DD-4D48-AAF6-E22B505F7E8D}"/>
              </a:ext>
              <a:ext uri="{C183D7F6-B498-43B3-948B-1728B52AA6E4}">
                <adec:decorative xmlns:adec="http://schemas.microsoft.com/office/drawing/2017/decorative" val="1"/>
              </a:ext>
            </a:extLst>
          </p:cNvPr>
          <p:cNvCxnSpPr/>
          <p:nvPr userDrawn="1"/>
        </p:nvCxnSpPr>
        <p:spPr>
          <a:xfrm flipH="1">
            <a:off x="229766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35" name="Text Placeholder 21">
            <a:extLst>
              <a:ext uri="{FF2B5EF4-FFF2-40B4-BE49-F238E27FC236}">
                <a16:creationId xmlns:a16="http://schemas.microsoft.com/office/drawing/2014/main" id="{904C647D-D25C-9342-A633-953F7225E0FD}"/>
              </a:ext>
            </a:extLst>
          </p:cNvPr>
          <p:cNvSpPr>
            <a:spLocks noGrp="1"/>
          </p:cNvSpPr>
          <p:nvPr>
            <p:ph type="body" sz="quarter" idx="17" hasCustomPrompt="1"/>
          </p:nvPr>
        </p:nvSpPr>
        <p:spPr>
          <a:xfrm>
            <a:off x="2416846" y="4983705"/>
            <a:ext cx="1414400"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6" name="Text Placeholder 21">
            <a:extLst>
              <a:ext uri="{FF2B5EF4-FFF2-40B4-BE49-F238E27FC236}">
                <a16:creationId xmlns:a16="http://schemas.microsoft.com/office/drawing/2014/main" id="{2A4B8FB7-3F58-9947-A2B5-FFFAA5F43F07}"/>
              </a:ext>
            </a:extLst>
          </p:cNvPr>
          <p:cNvSpPr>
            <a:spLocks noGrp="1"/>
          </p:cNvSpPr>
          <p:nvPr>
            <p:ph type="body" sz="quarter" idx="18" hasCustomPrompt="1"/>
          </p:nvPr>
        </p:nvSpPr>
        <p:spPr>
          <a:xfrm>
            <a:off x="2416846" y="5678822"/>
            <a:ext cx="1414400"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dirty="0"/>
              <a:t>Text under stat goes here</a:t>
            </a:r>
            <a:endParaRPr lang="en-US" dirty="0"/>
          </a:p>
        </p:txBody>
      </p:sp>
      <p:cxnSp>
        <p:nvCxnSpPr>
          <p:cNvPr id="40" name="Straight Connector 39">
            <a:extLst>
              <a:ext uri="{FF2B5EF4-FFF2-40B4-BE49-F238E27FC236}">
                <a16:creationId xmlns:a16="http://schemas.microsoft.com/office/drawing/2014/main" id="{476894C9-856C-EC4A-ACC3-EA809D729D35}"/>
              </a:ext>
              <a:ext uri="{C183D7F6-B498-43B3-948B-1728B52AA6E4}">
                <adec:decorative xmlns:adec="http://schemas.microsoft.com/office/drawing/2017/decorative" val="1"/>
              </a:ext>
            </a:extLst>
          </p:cNvPr>
          <p:cNvCxnSpPr/>
          <p:nvPr userDrawn="1"/>
        </p:nvCxnSpPr>
        <p:spPr>
          <a:xfrm flipH="1">
            <a:off x="394358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37" name="Text Placeholder 21">
            <a:extLst>
              <a:ext uri="{FF2B5EF4-FFF2-40B4-BE49-F238E27FC236}">
                <a16:creationId xmlns:a16="http://schemas.microsoft.com/office/drawing/2014/main" id="{8D8E7E4D-21A0-A746-B48F-190331EC9368}"/>
              </a:ext>
            </a:extLst>
          </p:cNvPr>
          <p:cNvSpPr>
            <a:spLocks noGrp="1"/>
          </p:cNvSpPr>
          <p:nvPr>
            <p:ph type="body" sz="quarter" idx="19" hasCustomPrompt="1"/>
          </p:nvPr>
        </p:nvSpPr>
        <p:spPr>
          <a:xfrm>
            <a:off x="4065003" y="4983705"/>
            <a:ext cx="1574324"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8" name="Text Placeholder 21">
            <a:extLst>
              <a:ext uri="{FF2B5EF4-FFF2-40B4-BE49-F238E27FC236}">
                <a16:creationId xmlns:a16="http://schemas.microsoft.com/office/drawing/2014/main" id="{07BD9017-2362-CC47-B28B-80B673D3969D}"/>
              </a:ext>
            </a:extLst>
          </p:cNvPr>
          <p:cNvSpPr>
            <a:spLocks noGrp="1"/>
          </p:cNvSpPr>
          <p:nvPr>
            <p:ph type="body" sz="quarter" idx="25" hasCustomPrompt="1"/>
          </p:nvPr>
        </p:nvSpPr>
        <p:spPr>
          <a:xfrm>
            <a:off x="4065003" y="5678822"/>
            <a:ext cx="1574324"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sp>
        <p:nvSpPr>
          <p:cNvPr id="4" name="Text Placeholder 3">
            <a:extLst>
              <a:ext uri="{FF2B5EF4-FFF2-40B4-BE49-F238E27FC236}">
                <a16:creationId xmlns:a16="http://schemas.microsoft.com/office/drawing/2014/main" id="{44752376-3C39-BC4E-A080-2D3544F761B3}"/>
              </a:ext>
            </a:extLst>
          </p:cNvPr>
          <p:cNvSpPr>
            <a:spLocks noGrp="1"/>
          </p:cNvSpPr>
          <p:nvPr>
            <p:ph type="body" sz="quarter" idx="20" hasCustomPrompt="1"/>
          </p:nvPr>
        </p:nvSpPr>
        <p:spPr>
          <a:xfrm>
            <a:off x="6781820" y="1811147"/>
            <a:ext cx="4838705" cy="2437409"/>
          </a:xfrm>
        </p:spPr>
        <p:txBody>
          <a:bodyPr/>
          <a:lstStyle>
            <a:lvl1pPr>
              <a:defRPr sz="2400">
                <a:solidFill>
                  <a:schemeClr val="tx1"/>
                </a:solidFill>
                <a:latin typeface="Georgia" panose="02040502050405020303" pitchFamily="18" charset="0"/>
              </a:defRPr>
            </a:lvl1pPr>
          </a:lstStyle>
          <a:p>
            <a:pPr lvl="0"/>
            <a:r>
              <a:rPr lang="en-GB" dirty="0"/>
              <a:t>“Quote goes up here.</a:t>
            </a:r>
            <a:r>
              <a:rPr lang="en-IN" dirty="0"/>
              <a:t> 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a:t>
            </a:r>
            <a:endParaRPr lang="en-US" dirty="0"/>
          </a:p>
        </p:txBody>
      </p:sp>
      <p:sp>
        <p:nvSpPr>
          <p:cNvPr id="18" name="Text Placeholder 3">
            <a:extLst>
              <a:ext uri="{FF2B5EF4-FFF2-40B4-BE49-F238E27FC236}">
                <a16:creationId xmlns:a16="http://schemas.microsoft.com/office/drawing/2014/main" id="{124E7EE1-1F21-A94B-BD4C-80D5579EA0D8}"/>
              </a:ext>
            </a:extLst>
          </p:cNvPr>
          <p:cNvSpPr>
            <a:spLocks noGrp="1"/>
          </p:cNvSpPr>
          <p:nvPr>
            <p:ph type="body" sz="quarter" idx="21" hasCustomPrompt="1"/>
          </p:nvPr>
        </p:nvSpPr>
        <p:spPr>
          <a:xfrm>
            <a:off x="6781820" y="4732422"/>
            <a:ext cx="4838705" cy="269769"/>
          </a:xfrm>
        </p:spPr>
        <p:txBody>
          <a:bodyPr anchor="ctr"/>
          <a:lstStyle>
            <a:lvl1pPr>
              <a:defRPr sz="1600" b="1" i="0">
                <a:solidFill>
                  <a:schemeClr val="tx1"/>
                </a:solidFill>
                <a:latin typeface="Oracle Sans" panose="020B0503020204020204" pitchFamily="34" charset="0"/>
                <a:cs typeface="Oracle Sans" panose="020B0503020204020204" pitchFamily="34" charset="0"/>
              </a:defRPr>
            </a:lvl1pPr>
          </a:lstStyle>
          <a:p>
            <a:pPr lvl="0"/>
            <a:r>
              <a:rPr lang="en-US" dirty="0"/>
              <a:t>Person name</a:t>
            </a:r>
          </a:p>
        </p:txBody>
      </p:sp>
      <p:sp>
        <p:nvSpPr>
          <p:cNvPr id="19" name="Text Placeholder 3">
            <a:extLst>
              <a:ext uri="{FF2B5EF4-FFF2-40B4-BE49-F238E27FC236}">
                <a16:creationId xmlns:a16="http://schemas.microsoft.com/office/drawing/2014/main" id="{EECEA0F4-62BE-D045-9B17-E8A1B43697E5}"/>
              </a:ext>
            </a:extLst>
          </p:cNvPr>
          <p:cNvSpPr>
            <a:spLocks noGrp="1"/>
          </p:cNvSpPr>
          <p:nvPr>
            <p:ph type="body" sz="quarter" idx="22" hasCustomPrompt="1"/>
          </p:nvPr>
        </p:nvSpPr>
        <p:spPr>
          <a:xfrm>
            <a:off x="6781819" y="5061600"/>
            <a:ext cx="4838705" cy="269769"/>
          </a:xfrm>
        </p:spPr>
        <p:txBody>
          <a:bodyPr anchor="ctr"/>
          <a:lstStyle>
            <a:lvl1pPr>
              <a:defRPr sz="1600" b="0" i="0">
                <a:solidFill>
                  <a:schemeClr val="tx1"/>
                </a:solidFill>
                <a:latin typeface="Oracle Sans Light" panose="020B0403020204020204" pitchFamily="34" charset="0"/>
                <a:cs typeface="Oracle Sans Light" panose="020B0403020204020204" pitchFamily="34" charset="0"/>
              </a:defRPr>
            </a:lvl1pPr>
          </a:lstStyle>
          <a:p>
            <a:pPr lvl="0"/>
            <a:r>
              <a:rPr lang="en-US" dirty="0"/>
              <a:t>Company name</a:t>
            </a:r>
          </a:p>
        </p:txBody>
      </p:sp>
      <p:pic>
        <p:nvPicPr>
          <p:cNvPr id="31" name="OTag">
            <a:extLst>
              <a:ext uri="{FF2B5EF4-FFF2-40B4-BE49-F238E27FC236}">
                <a16:creationId xmlns:a16="http://schemas.microsoft.com/office/drawing/2014/main" id="{564C5E79-505C-F44A-BF49-08AFFBAA8DC8}"/>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25" name="Date Placeholder 2">
            <a:extLst>
              <a:ext uri="{FF2B5EF4-FFF2-40B4-BE49-F238E27FC236}">
                <a16:creationId xmlns:a16="http://schemas.microsoft.com/office/drawing/2014/main" id="{2839A7A1-3E42-3A4F-B657-CF0218D56F1C}"/>
              </a:ext>
            </a:extLst>
          </p:cNvPr>
          <p:cNvSpPr>
            <a:spLocks noGrp="1"/>
          </p:cNvSpPr>
          <p:nvPr>
            <p:ph type="dt" sz="half" idx="10"/>
          </p:nvPr>
        </p:nvSpPr>
        <p:spPr>
          <a:xfrm>
            <a:off x="6873138" y="6425604"/>
            <a:ext cx="2743200" cy="363500"/>
          </a:xfrm>
        </p:spPr>
        <p:txBody>
          <a:bodyPr/>
          <a:lstStyle/>
          <a:p>
            <a:r>
              <a:rPr lang="en-IN"/>
              <a:t>[Date]</a:t>
            </a:r>
            <a:endParaRPr lang="en-US" dirty="0"/>
          </a:p>
        </p:txBody>
      </p:sp>
      <p:sp>
        <p:nvSpPr>
          <p:cNvPr id="27" name="Footer Placeholder 4">
            <a:extLst>
              <a:ext uri="{FF2B5EF4-FFF2-40B4-BE49-F238E27FC236}">
                <a16:creationId xmlns:a16="http://schemas.microsoft.com/office/drawing/2014/main" id="{030EAEB9-5C84-5B44-B666-3E81D389A7DE}"/>
              </a:ext>
            </a:extLst>
          </p:cNvPr>
          <p:cNvSpPr>
            <a:spLocks noGrp="1"/>
          </p:cNvSpPr>
          <p:nvPr>
            <p:ph type="ftr" sz="quarter" idx="11"/>
          </p:nvPr>
        </p:nvSpPr>
        <p:spPr>
          <a:xfrm>
            <a:off x="1127759" y="6423978"/>
            <a:ext cx="5745379" cy="365125"/>
          </a:xfrm>
        </p:spPr>
        <p:txBody>
          <a:bodyPr/>
          <a:lstStyle/>
          <a:p>
            <a:r>
              <a:rPr lang="en-US"/>
              <a:t>Copyright © 2023, Oracle and/or its affiliates</a:t>
            </a:r>
            <a:endParaRPr lang="en-US" dirty="0"/>
          </a:p>
        </p:txBody>
      </p:sp>
      <p:sp>
        <p:nvSpPr>
          <p:cNvPr id="28" name="Slide Number Placeholder 7">
            <a:extLst>
              <a:ext uri="{FF2B5EF4-FFF2-40B4-BE49-F238E27FC236}">
                <a16:creationId xmlns:a16="http://schemas.microsoft.com/office/drawing/2014/main" id="{3DCACC07-031D-AC47-B497-3509661C6CDF}"/>
              </a:ext>
            </a:extLst>
          </p:cNvPr>
          <p:cNvSpPr>
            <a:spLocks noGrp="1"/>
          </p:cNvSpPr>
          <p:nvPr>
            <p:ph type="sldNum" sz="quarter" idx="27"/>
          </p:nvPr>
        </p:nvSpPr>
        <p:spPr>
          <a:xfrm>
            <a:off x="762000" y="6423660"/>
            <a:ext cx="365760" cy="365760"/>
          </a:xfrm>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1367899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Photo/Video_Layout 2_2Partners_Pillar">
    <p:bg>
      <p:bgPr>
        <a:solidFill>
          <a:schemeClr val="bg2"/>
        </a:solidFill>
        <a:effectLst/>
      </p:bgPr>
    </p:bg>
    <p:spTree>
      <p:nvGrpSpPr>
        <p:cNvPr id="1" name=""/>
        <p:cNvGrpSpPr/>
        <p:nvPr/>
      </p:nvGrpSpPr>
      <p:grpSpPr>
        <a:xfrm>
          <a:off x="0" y="0"/>
          <a:ext cx="0" cy="0"/>
          <a:chOff x="0" y="0"/>
          <a:chExt cx="0" cy="0"/>
        </a:xfrm>
      </p:grpSpPr>
      <p:sp>
        <p:nvSpPr>
          <p:cNvPr id="35" name="Oracle Logo">
            <a:extLst>
              <a:ext uri="{FF2B5EF4-FFF2-40B4-BE49-F238E27FC236}">
                <a16:creationId xmlns:a16="http://schemas.microsoft.com/office/drawing/2014/main" id="{49C46D5A-5BA2-4F75-B35B-93A877E6018F}"/>
              </a:ext>
            </a:extLst>
          </p:cNvPr>
          <p:cNvSpPr/>
          <p:nvPr userDrawn="1"/>
        </p:nvSpPr>
        <p:spPr>
          <a:xfrm>
            <a:off x="761994" y="107062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37" name="Plus Sign">
            <a:extLst>
              <a:ext uri="{FF2B5EF4-FFF2-40B4-BE49-F238E27FC236}">
                <a16:creationId xmlns:a16="http://schemas.microsoft.com/office/drawing/2014/main" id="{51B37293-D0EA-4111-9ED5-6EFAAC03B88C}"/>
              </a:ext>
            </a:extLst>
          </p:cNvPr>
          <p:cNvSpPr txBox="1"/>
          <p:nvPr userDrawn="1"/>
        </p:nvSpPr>
        <p:spPr>
          <a:xfrm>
            <a:off x="1983598" y="92835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38" name="Content Placeholder 7">
            <a:extLst>
              <a:ext uri="{FF2B5EF4-FFF2-40B4-BE49-F238E27FC236}">
                <a16:creationId xmlns:a16="http://schemas.microsoft.com/office/drawing/2014/main" id="{6E5015DB-4AF3-4062-BF41-3800D724F0E3}"/>
              </a:ext>
            </a:extLst>
          </p:cNvPr>
          <p:cNvSpPr>
            <a:spLocks noGrp="1"/>
          </p:cNvSpPr>
          <p:nvPr>
            <p:ph sz="quarter" idx="29" hasCustomPrompt="1"/>
          </p:nvPr>
        </p:nvSpPr>
        <p:spPr>
          <a:xfrm>
            <a:off x="2451100" y="88582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39" name="Plus Sign">
            <a:extLst>
              <a:ext uri="{FF2B5EF4-FFF2-40B4-BE49-F238E27FC236}">
                <a16:creationId xmlns:a16="http://schemas.microsoft.com/office/drawing/2014/main" id="{41583AF2-301E-488A-83C4-FFD46C72178B}"/>
              </a:ext>
              <a:ext uri="{C183D7F6-B498-43B3-948B-1728B52AA6E4}">
                <adec:decorative xmlns:adec="http://schemas.microsoft.com/office/drawing/2017/decorative" val="0"/>
              </a:ext>
            </a:extLst>
          </p:cNvPr>
          <p:cNvSpPr txBox="1"/>
          <p:nvPr userDrawn="1"/>
        </p:nvSpPr>
        <p:spPr>
          <a:xfrm>
            <a:off x="3808218" y="92835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48" name="Content Placeholder 7">
            <a:extLst>
              <a:ext uri="{FF2B5EF4-FFF2-40B4-BE49-F238E27FC236}">
                <a16:creationId xmlns:a16="http://schemas.microsoft.com/office/drawing/2014/main" id="{F11300D1-72E5-460D-98FD-81B9A28A253A}"/>
              </a:ext>
            </a:extLst>
          </p:cNvPr>
          <p:cNvSpPr>
            <a:spLocks noGrp="1"/>
          </p:cNvSpPr>
          <p:nvPr>
            <p:ph sz="quarter" idx="30" hasCustomPrompt="1"/>
          </p:nvPr>
        </p:nvSpPr>
        <p:spPr>
          <a:xfrm>
            <a:off x="4270375" y="88582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6096000" y="3429000"/>
            <a:ext cx="6096000" cy="3429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userDrawn="1"/>
        </p:nvSpPr>
        <p:spPr>
          <a:xfrm>
            <a:off x="6096000" y="3429000"/>
            <a:ext cx="6096000" cy="3428999"/>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Title 1">
            <a:extLst>
              <a:ext uri="{FF2B5EF4-FFF2-40B4-BE49-F238E27FC236}">
                <a16:creationId xmlns:a16="http://schemas.microsoft.com/office/drawing/2014/main" id="{C8DACF52-A95A-424F-80D2-66DC98373461}"/>
              </a:ext>
            </a:extLst>
          </p:cNvPr>
          <p:cNvSpPr>
            <a:spLocks noGrp="1"/>
          </p:cNvSpPr>
          <p:nvPr>
            <p:ph type="title" hasCustomPrompt="1"/>
          </p:nvPr>
        </p:nvSpPr>
        <p:spPr>
          <a:xfrm>
            <a:off x="768689" y="1560233"/>
            <a:ext cx="4744029" cy="822960"/>
          </a:xfrm>
        </p:spPr>
        <p:txBody>
          <a:bodyPr/>
          <a:lstStyle>
            <a:lvl1pPr>
              <a:defRPr>
                <a:solidFill>
                  <a:schemeClr val="accent6"/>
                </a:solidFill>
              </a:defRPr>
            </a:lvl1pPr>
          </a:lstStyle>
          <a:p>
            <a:r>
              <a:rPr lang="en-US" dirty="0"/>
              <a:t>Click to edit title text styles</a:t>
            </a:r>
          </a:p>
        </p:txBody>
      </p:sp>
      <p:sp>
        <p:nvSpPr>
          <p:cNvPr id="30" name="Text Placeholder 21">
            <a:extLst>
              <a:ext uri="{FF2B5EF4-FFF2-40B4-BE49-F238E27FC236}">
                <a16:creationId xmlns:a16="http://schemas.microsoft.com/office/drawing/2014/main" id="{A428DC09-5CBE-E844-926C-3DBD4247BEFD}"/>
              </a:ext>
            </a:extLst>
          </p:cNvPr>
          <p:cNvSpPr>
            <a:spLocks noGrp="1"/>
          </p:cNvSpPr>
          <p:nvPr>
            <p:ph type="body" sz="quarter" idx="25" hasCustomPrompt="1"/>
          </p:nvPr>
        </p:nvSpPr>
        <p:spPr>
          <a:xfrm>
            <a:off x="768689" y="2567961"/>
            <a:ext cx="4762530" cy="1972453"/>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 </a:t>
            </a:r>
            <a:r>
              <a:rPr lang="en-IN" dirty="0" err="1"/>
              <a:t>laboris</a:t>
            </a:r>
            <a:r>
              <a:rPr lang="en-IN" dirty="0"/>
              <a:t> nisi </a:t>
            </a:r>
            <a:r>
              <a:rPr lang="en-IN" dirty="0" err="1"/>
              <a:t>ut</a:t>
            </a:r>
            <a:r>
              <a:rPr lang="en-IN" dirty="0"/>
              <a:t> </a:t>
            </a:r>
            <a:r>
              <a:rPr lang="en-IN" dirty="0" err="1"/>
              <a:t>aliquip</a:t>
            </a:r>
            <a:r>
              <a:rPr lang="en-IN" dirty="0"/>
              <a:t> ex </a:t>
            </a:r>
            <a:r>
              <a:rPr lang="en-IN" dirty="0" err="1"/>
              <a:t>ea</a:t>
            </a:r>
            <a:r>
              <a:rPr lang="en-IN" dirty="0"/>
              <a:t> </a:t>
            </a:r>
            <a:r>
              <a:rPr lang="en-IN" dirty="0" err="1"/>
              <a:t>commodo</a:t>
            </a:r>
            <a:r>
              <a:rPr lang="en-IN" dirty="0"/>
              <a:t> </a:t>
            </a:r>
            <a:r>
              <a:rPr lang="en-IN" dirty="0" err="1"/>
              <a:t>consequat</a:t>
            </a:r>
            <a:r>
              <a:rPr lang="en-IN" dirty="0"/>
              <a:t>. Duis </a:t>
            </a:r>
            <a:r>
              <a:rPr lang="en-IN" dirty="0" err="1"/>
              <a:t>aute</a:t>
            </a:r>
            <a:r>
              <a:rPr lang="en-IN" dirty="0"/>
              <a:t> </a:t>
            </a:r>
            <a:r>
              <a:rPr lang="en-IN" dirty="0" err="1"/>
              <a:t>irure</a:t>
            </a:r>
            <a:r>
              <a:rPr lang="en-IN" dirty="0"/>
              <a:t> </a:t>
            </a:r>
            <a:r>
              <a:rPr lang="en-IN" dirty="0" err="1"/>
              <a:t>dolor</a:t>
            </a:r>
            <a:r>
              <a:rPr lang="en-IN" dirty="0"/>
              <a:t> in </a:t>
            </a:r>
            <a:r>
              <a:rPr lang="en-IN" dirty="0" err="1"/>
              <a:t>reprehenderit</a:t>
            </a:r>
            <a:r>
              <a:rPr lang="en-IN" dirty="0"/>
              <a:t> in </a:t>
            </a:r>
            <a:r>
              <a:rPr lang="en-IN" dirty="0" err="1"/>
              <a:t>voluptate</a:t>
            </a:r>
            <a:r>
              <a:rPr lang="en-IN" dirty="0"/>
              <a:t> </a:t>
            </a:r>
            <a:r>
              <a:rPr lang="en-IN" dirty="0" err="1"/>
              <a:t>velit</a:t>
            </a:r>
            <a:r>
              <a:rPr lang="en-IN" dirty="0"/>
              <a:t> </a:t>
            </a:r>
            <a:r>
              <a:rPr lang="en-IN" dirty="0" err="1"/>
              <a:t>esse</a:t>
            </a:r>
            <a:r>
              <a:rPr lang="en-IN" dirty="0"/>
              <a:t> </a:t>
            </a:r>
            <a:r>
              <a:rPr lang="en-IN" dirty="0" err="1"/>
              <a:t>cillum</a:t>
            </a:r>
            <a:r>
              <a:rPr lang="en-IN" dirty="0"/>
              <a:t> dolore </a:t>
            </a:r>
            <a:r>
              <a:rPr lang="en-IN" dirty="0" err="1"/>
              <a:t>eu</a:t>
            </a:r>
            <a:r>
              <a:rPr lang="en-IN" dirty="0"/>
              <a:t> </a:t>
            </a:r>
            <a:r>
              <a:rPr lang="en-IN" dirty="0" err="1"/>
              <a:t>fugiat</a:t>
            </a:r>
            <a:r>
              <a:rPr lang="en-IN" dirty="0"/>
              <a:t> </a:t>
            </a:r>
            <a:r>
              <a:rPr lang="en-IN" dirty="0" err="1"/>
              <a:t>nulla</a:t>
            </a:r>
            <a:r>
              <a:rPr lang="en-IN" dirty="0"/>
              <a:t> </a:t>
            </a:r>
            <a:r>
              <a:rPr lang="en-IN" dirty="0" err="1"/>
              <a:t>pariatur</a:t>
            </a:r>
            <a:r>
              <a:rPr lang="en-IN" dirty="0"/>
              <a:t>. </a:t>
            </a:r>
            <a:r>
              <a:rPr lang="en-IN" dirty="0" err="1"/>
              <a:t>Excepteur</a:t>
            </a:r>
            <a:r>
              <a:rPr lang="en-IN" dirty="0"/>
              <a:t> </a:t>
            </a:r>
            <a:r>
              <a:rPr lang="en-IN" dirty="0" err="1"/>
              <a:t>sint</a:t>
            </a:r>
            <a:r>
              <a:rPr lang="en-IN" dirty="0"/>
              <a:t> </a:t>
            </a:r>
            <a:r>
              <a:rPr lang="en-IN" dirty="0" err="1"/>
              <a:t>occaecat</a:t>
            </a:r>
            <a:r>
              <a:rPr lang="en-IN" dirty="0"/>
              <a:t> </a:t>
            </a:r>
            <a:r>
              <a:rPr lang="en-IN" dirty="0" err="1"/>
              <a:t>cupidatat</a:t>
            </a:r>
            <a:r>
              <a:rPr lang="en-IN" dirty="0"/>
              <a:t> non </a:t>
            </a:r>
            <a:r>
              <a:rPr lang="en-IN" dirty="0" err="1"/>
              <a:t>proident</a:t>
            </a:r>
            <a:r>
              <a:rPr lang="en-IN" dirty="0"/>
              <a:t>, sunt in culpa qui </a:t>
            </a:r>
            <a:r>
              <a:rPr lang="en-IN" dirty="0" err="1"/>
              <a:t>officia</a:t>
            </a:r>
            <a:r>
              <a:rPr lang="en-IN" dirty="0"/>
              <a:t> </a:t>
            </a:r>
            <a:r>
              <a:rPr lang="en-IN" dirty="0" err="1"/>
              <a:t>deserunt</a:t>
            </a:r>
            <a:r>
              <a:rPr lang="en-IN" dirty="0"/>
              <a:t> </a:t>
            </a:r>
            <a:r>
              <a:rPr lang="en-IN" dirty="0" err="1"/>
              <a:t>mollit</a:t>
            </a:r>
            <a:r>
              <a:rPr lang="en-IN" dirty="0"/>
              <a:t> </a:t>
            </a:r>
            <a:r>
              <a:rPr lang="en-IN" dirty="0" err="1"/>
              <a:t>anim</a:t>
            </a:r>
            <a:r>
              <a:rPr lang="en-IN" dirty="0"/>
              <a:t> id </a:t>
            </a:r>
            <a:r>
              <a:rPr lang="en-IN" dirty="0" err="1"/>
              <a:t>est</a:t>
            </a:r>
            <a:r>
              <a:rPr lang="en-IN" dirty="0"/>
              <a:t> </a:t>
            </a:r>
            <a:r>
              <a:rPr lang="en-IN" dirty="0" err="1"/>
              <a:t>laborum</a:t>
            </a:r>
            <a:r>
              <a:rPr lang="en-IN" dirty="0"/>
              <a:t>.</a:t>
            </a:r>
            <a:endParaRPr lang="en-US" dirty="0"/>
          </a:p>
        </p:txBody>
      </p:sp>
      <p:sp>
        <p:nvSpPr>
          <p:cNvPr id="40" name="Text Placeholder 21">
            <a:extLst>
              <a:ext uri="{FF2B5EF4-FFF2-40B4-BE49-F238E27FC236}">
                <a16:creationId xmlns:a16="http://schemas.microsoft.com/office/drawing/2014/main" id="{CDA80BB3-D720-CE40-A073-6A22F737EC86}"/>
              </a:ext>
            </a:extLst>
          </p:cNvPr>
          <p:cNvSpPr>
            <a:spLocks noGrp="1"/>
          </p:cNvSpPr>
          <p:nvPr>
            <p:ph type="body" sz="quarter" idx="15" hasCustomPrompt="1"/>
          </p:nvPr>
        </p:nvSpPr>
        <p:spPr>
          <a:xfrm>
            <a:off x="768689" y="4983705"/>
            <a:ext cx="1416645"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41" name="Text Placeholder 21">
            <a:extLst>
              <a:ext uri="{FF2B5EF4-FFF2-40B4-BE49-F238E27FC236}">
                <a16:creationId xmlns:a16="http://schemas.microsoft.com/office/drawing/2014/main" id="{CC42886E-82DC-1F43-BF72-C559EE50A5E5}"/>
              </a:ext>
            </a:extLst>
          </p:cNvPr>
          <p:cNvSpPr>
            <a:spLocks noGrp="1"/>
          </p:cNvSpPr>
          <p:nvPr>
            <p:ph type="body" sz="quarter" idx="16" hasCustomPrompt="1"/>
          </p:nvPr>
        </p:nvSpPr>
        <p:spPr>
          <a:xfrm>
            <a:off x="768689" y="5678822"/>
            <a:ext cx="1416645"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cxnSp>
        <p:nvCxnSpPr>
          <p:cNvPr id="46" name="Straight Connector 45">
            <a:extLst>
              <a:ext uri="{FF2B5EF4-FFF2-40B4-BE49-F238E27FC236}">
                <a16:creationId xmlns:a16="http://schemas.microsoft.com/office/drawing/2014/main" id="{B95A95A0-2360-2C40-B852-AD44460015A5}"/>
              </a:ext>
              <a:ext uri="{C183D7F6-B498-43B3-948B-1728B52AA6E4}">
                <adec:decorative xmlns:adec="http://schemas.microsoft.com/office/drawing/2017/decorative" val="1"/>
              </a:ext>
            </a:extLst>
          </p:cNvPr>
          <p:cNvCxnSpPr/>
          <p:nvPr userDrawn="1"/>
        </p:nvCxnSpPr>
        <p:spPr>
          <a:xfrm flipH="1">
            <a:off x="229766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42" name="Text Placeholder 21">
            <a:extLst>
              <a:ext uri="{FF2B5EF4-FFF2-40B4-BE49-F238E27FC236}">
                <a16:creationId xmlns:a16="http://schemas.microsoft.com/office/drawing/2014/main" id="{6953F2BD-6FAB-4941-8FEA-C3434A4C203B}"/>
              </a:ext>
            </a:extLst>
          </p:cNvPr>
          <p:cNvSpPr>
            <a:spLocks noGrp="1"/>
          </p:cNvSpPr>
          <p:nvPr>
            <p:ph type="body" sz="quarter" idx="17" hasCustomPrompt="1"/>
          </p:nvPr>
        </p:nvSpPr>
        <p:spPr>
          <a:xfrm>
            <a:off x="2416846" y="4983705"/>
            <a:ext cx="1414400"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43" name="Text Placeholder 21">
            <a:extLst>
              <a:ext uri="{FF2B5EF4-FFF2-40B4-BE49-F238E27FC236}">
                <a16:creationId xmlns:a16="http://schemas.microsoft.com/office/drawing/2014/main" id="{85FEBA85-0659-5D47-A7B3-B13A30003F65}"/>
              </a:ext>
            </a:extLst>
          </p:cNvPr>
          <p:cNvSpPr>
            <a:spLocks noGrp="1"/>
          </p:cNvSpPr>
          <p:nvPr>
            <p:ph type="body" sz="quarter" idx="18" hasCustomPrompt="1"/>
          </p:nvPr>
        </p:nvSpPr>
        <p:spPr>
          <a:xfrm>
            <a:off x="2416846" y="5678822"/>
            <a:ext cx="1414400"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dirty="0"/>
              <a:t>Text under stat goes here</a:t>
            </a:r>
            <a:endParaRPr lang="en-US" dirty="0"/>
          </a:p>
        </p:txBody>
      </p:sp>
      <p:sp>
        <p:nvSpPr>
          <p:cNvPr id="44" name="Text Placeholder 21">
            <a:extLst>
              <a:ext uri="{FF2B5EF4-FFF2-40B4-BE49-F238E27FC236}">
                <a16:creationId xmlns:a16="http://schemas.microsoft.com/office/drawing/2014/main" id="{07098E35-4BBC-CE4A-B74C-EF98B30E76EA}"/>
              </a:ext>
            </a:extLst>
          </p:cNvPr>
          <p:cNvSpPr>
            <a:spLocks noGrp="1"/>
          </p:cNvSpPr>
          <p:nvPr>
            <p:ph type="body" sz="quarter" idx="19" hasCustomPrompt="1"/>
          </p:nvPr>
        </p:nvSpPr>
        <p:spPr>
          <a:xfrm>
            <a:off x="4065003" y="4983705"/>
            <a:ext cx="1574324"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45" name="Text Placeholder 21">
            <a:extLst>
              <a:ext uri="{FF2B5EF4-FFF2-40B4-BE49-F238E27FC236}">
                <a16:creationId xmlns:a16="http://schemas.microsoft.com/office/drawing/2014/main" id="{E1A51299-DF8A-EB4F-B698-7683490E9CF7}"/>
              </a:ext>
            </a:extLst>
          </p:cNvPr>
          <p:cNvSpPr>
            <a:spLocks noGrp="1"/>
          </p:cNvSpPr>
          <p:nvPr>
            <p:ph type="body" sz="quarter" idx="26" hasCustomPrompt="1"/>
          </p:nvPr>
        </p:nvSpPr>
        <p:spPr>
          <a:xfrm>
            <a:off x="4065003" y="5678822"/>
            <a:ext cx="1574324"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cxnSp>
        <p:nvCxnSpPr>
          <p:cNvPr id="47" name="Straight Connector 46">
            <a:extLst>
              <a:ext uri="{FF2B5EF4-FFF2-40B4-BE49-F238E27FC236}">
                <a16:creationId xmlns:a16="http://schemas.microsoft.com/office/drawing/2014/main" id="{05ABD680-979F-A946-899B-74DF3B26AEB0}"/>
              </a:ext>
              <a:ext uri="{C183D7F6-B498-43B3-948B-1728B52AA6E4}">
                <adec:decorative xmlns:adec="http://schemas.microsoft.com/office/drawing/2017/decorative" val="1"/>
              </a:ext>
            </a:extLst>
          </p:cNvPr>
          <p:cNvCxnSpPr/>
          <p:nvPr userDrawn="1"/>
        </p:nvCxnSpPr>
        <p:spPr>
          <a:xfrm flipH="1">
            <a:off x="394358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0" name="Content Placeholder 9">
            <a:extLst>
              <a:ext uri="{FF2B5EF4-FFF2-40B4-BE49-F238E27FC236}">
                <a16:creationId xmlns:a16="http://schemas.microsoft.com/office/drawing/2014/main" id="{1D76B432-E77E-1E47-BE30-3F729C8CD911}"/>
              </a:ext>
            </a:extLst>
          </p:cNvPr>
          <p:cNvSpPr>
            <a:spLocks noGrp="1"/>
          </p:cNvSpPr>
          <p:nvPr>
            <p:ph sz="quarter" idx="23" hasCustomPrompt="1"/>
          </p:nvPr>
        </p:nvSpPr>
        <p:spPr>
          <a:xfrm>
            <a:off x="6095998" y="0"/>
            <a:ext cx="6096002" cy="3405189"/>
          </a:xfrm>
          <a:solidFill>
            <a:schemeClr val="tx1">
              <a:lumMod val="10000"/>
              <a:lumOff val="90000"/>
            </a:schemeClr>
          </a:solidFill>
        </p:spPr>
        <p:txBody>
          <a:bodyPr/>
          <a:lstStyle>
            <a:lvl1pPr>
              <a:defRPr sz="1400" b="0" i="0">
                <a:latin typeface="Oracle Sans Light" panose="020B0403020204020204" pitchFamily="34" charset="0"/>
                <a:cs typeface="Oracle Sans Light" panose="020B0403020204020204" pitchFamily="34" charset="0"/>
              </a:defRPr>
            </a:lvl1pPr>
          </a:lstStyle>
          <a:p>
            <a:pPr lvl="0"/>
            <a:r>
              <a:rPr lang="en-GB" dirty="0"/>
              <a:t>Picture/Video here</a:t>
            </a:r>
            <a:endParaRPr lang="en-US" dirty="0"/>
          </a:p>
        </p:txBody>
      </p:sp>
      <p:sp>
        <p:nvSpPr>
          <p:cNvPr id="23" name="Text Placeholder 3">
            <a:extLst>
              <a:ext uri="{FF2B5EF4-FFF2-40B4-BE49-F238E27FC236}">
                <a16:creationId xmlns:a16="http://schemas.microsoft.com/office/drawing/2014/main" id="{B544B384-379B-D246-825E-82D80E47CA83}"/>
              </a:ext>
            </a:extLst>
          </p:cNvPr>
          <p:cNvSpPr>
            <a:spLocks noGrp="1"/>
          </p:cNvSpPr>
          <p:nvPr>
            <p:ph type="body" sz="quarter" idx="20" hasCustomPrompt="1"/>
          </p:nvPr>
        </p:nvSpPr>
        <p:spPr>
          <a:xfrm>
            <a:off x="6781820" y="3870511"/>
            <a:ext cx="4838705" cy="1358116"/>
          </a:xfrm>
        </p:spPr>
        <p:txBody>
          <a:bodyPr/>
          <a:lstStyle>
            <a:lvl1pPr>
              <a:defRPr sz="1800">
                <a:solidFill>
                  <a:schemeClr val="bg2"/>
                </a:solidFill>
                <a:latin typeface="Georgia" panose="02040502050405020303" pitchFamily="18" charset="0"/>
              </a:defRPr>
            </a:lvl1pPr>
          </a:lstStyle>
          <a:p>
            <a:pPr lvl="0"/>
            <a:r>
              <a:rPr lang="en-GB" dirty="0"/>
              <a:t>“Quote goes up here.</a:t>
            </a:r>
            <a:r>
              <a:rPr lang="en-IN" dirty="0"/>
              <a:t> 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a:t>
            </a:r>
            <a:endParaRPr lang="en-US" dirty="0"/>
          </a:p>
        </p:txBody>
      </p:sp>
      <p:sp>
        <p:nvSpPr>
          <p:cNvPr id="18" name="Text Placeholder 3">
            <a:extLst>
              <a:ext uri="{FF2B5EF4-FFF2-40B4-BE49-F238E27FC236}">
                <a16:creationId xmlns:a16="http://schemas.microsoft.com/office/drawing/2014/main" id="{124E7EE1-1F21-A94B-BD4C-80D5579EA0D8}"/>
              </a:ext>
            </a:extLst>
          </p:cNvPr>
          <p:cNvSpPr>
            <a:spLocks noGrp="1"/>
          </p:cNvSpPr>
          <p:nvPr>
            <p:ph type="body" sz="quarter" idx="21" hasCustomPrompt="1"/>
          </p:nvPr>
        </p:nvSpPr>
        <p:spPr>
          <a:xfrm>
            <a:off x="6781820" y="5608955"/>
            <a:ext cx="4838705" cy="269769"/>
          </a:xfrm>
        </p:spPr>
        <p:txBody>
          <a:bodyPr anchor="ctr"/>
          <a:lstStyle>
            <a:lvl1pPr>
              <a:defRPr sz="1200" b="1" i="0">
                <a:solidFill>
                  <a:schemeClr val="bg2"/>
                </a:solidFill>
                <a:latin typeface="Oracle Sans" panose="020B0503020204020204" pitchFamily="34" charset="0"/>
                <a:cs typeface="Oracle Sans" panose="020B0503020204020204" pitchFamily="34" charset="0"/>
              </a:defRPr>
            </a:lvl1pPr>
          </a:lstStyle>
          <a:p>
            <a:pPr lvl="0"/>
            <a:r>
              <a:rPr lang="en-US" dirty="0"/>
              <a:t>Person name</a:t>
            </a:r>
          </a:p>
        </p:txBody>
      </p:sp>
      <p:sp>
        <p:nvSpPr>
          <p:cNvPr id="19" name="Text Placeholder 3">
            <a:extLst>
              <a:ext uri="{FF2B5EF4-FFF2-40B4-BE49-F238E27FC236}">
                <a16:creationId xmlns:a16="http://schemas.microsoft.com/office/drawing/2014/main" id="{EECEA0F4-62BE-D045-9B17-E8A1B43697E5}"/>
              </a:ext>
            </a:extLst>
          </p:cNvPr>
          <p:cNvSpPr>
            <a:spLocks noGrp="1"/>
          </p:cNvSpPr>
          <p:nvPr>
            <p:ph type="body" sz="quarter" idx="22" hasCustomPrompt="1"/>
          </p:nvPr>
        </p:nvSpPr>
        <p:spPr>
          <a:xfrm>
            <a:off x="6781819" y="5938133"/>
            <a:ext cx="4838705" cy="269769"/>
          </a:xfrm>
        </p:spPr>
        <p:txBody>
          <a:bodyPr anchor="ctr"/>
          <a:lstStyle>
            <a:lvl1pPr>
              <a:defRPr sz="1200" b="0" i="0">
                <a:solidFill>
                  <a:schemeClr val="bg2"/>
                </a:solidFill>
                <a:latin typeface="Oracle Sans Light" panose="020B0403020204020204" pitchFamily="34" charset="0"/>
                <a:cs typeface="Oracle Sans Light" panose="020B0403020204020204" pitchFamily="34" charset="0"/>
              </a:defRPr>
            </a:lvl1pPr>
          </a:lstStyle>
          <a:p>
            <a:pPr lvl="0"/>
            <a:r>
              <a:rPr lang="en-US" dirty="0"/>
              <a:t>Company name</a:t>
            </a:r>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29" name="Slide Number Placeholder 7">
            <a:extLst>
              <a:ext uri="{FF2B5EF4-FFF2-40B4-BE49-F238E27FC236}">
                <a16:creationId xmlns:a16="http://schemas.microsoft.com/office/drawing/2014/main" id="{7D43D53D-1879-CF48-8DE6-3846758776F3}"/>
              </a:ext>
            </a:extLst>
          </p:cNvPr>
          <p:cNvSpPr>
            <a:spLocks noGrp="1"/>
          </p:cNvSpPr>
          <p:nvPr>
            <p:ph type="sldNum" sz="quarter" idx="28"/>
          </p:nvPr>
        </p:nvSpPr>
        <p:spPr>
          <a:xfrm>
            <a:off x="762000" y="6423660"/>
            <a:ext cx="365760" cy="365760"/>
          </a:xfrm>
        </p:spPr>
        <p:txBody>
          <a:bodyPr/>
          <a:lstStyle/>
          <a:p>
            <a:fld id="{345D60D9-5372-5F40-9443-0F9AE5BDC3C8}" type="slidenum">
              <a:rPr lang="en-US" smtClean="0"/>
              <a:pPr/>
              <a:t>‹#›</a:t>
            </a:fld>
            <a:endParaRPr lang="en-US" dirty="0"/>
          </a:p>
        </p:txBody>
      </p:sp>
      <p:sp>
        <p:nvSpPr>
          <p:cNvPr id="28" name="Footer Placeholder 4">
            <a:extLst>
              <a:ext uri="{FF2B5EF4-FFF2-40B4-BE49-F238E27FC236}">
                <a16:creationId xmlns:a16="http://schemas.microsoft.com/office/drawing/2014/main" id="{46B113C1-4EA6-7B46-88D2-42464EE15996}"/>
              </a:ext>
            </a:extLst>
          </p:cNvPr>
          <p:cNvSpPr>
            <a:spLocks noGrp="1"/>
          </p:cNvSpPr>
          <p:nvPr>
            <p:ph type="ftr" sz="quarter" idx="11"/>
          </p:nvPr>
        </p:nvSpPr>
        <p:spPr>
          <a:xfrm>
            <a:off x="1127759" y="6423978"/>
            <a:ext cx="5745379" cy="365125"/>
          </a:xfrm>
        </p:spPr>
        <p:txBody>
          <a:bodyPr/>
          <a:lstStyle/>
          <a:p>
            <a:r>
              <a:rPr lang="en-US"/>
              <a:t>Copyright © 2023, Oracle and/or its affiliates</a:t>
            </a:r>
            <a:endParaRPr lang="en-US" dirty="0"/>
          </a:p>
        </p:txBody>
      </p:sp>
      <p:sp>
        <p:nvSpPr>
          <p:cNvPr id="27" name="Date Placeholder 2">
            <a:extLst>
              <a:ext uri="{FF2B5EF4-FFF2-40B4-BE49-F238E27FC236}">
                <a16:creationId xmlns:a16="http://schemas.microsoft.com/office/drawing/2014/main" id="{AF4E5109-0D94-FF4F-ABC8-6A63768A3ADF}"/>
              </a:ext>
            </a:extLst>
          </p:cNvPr>
          <p:cNvSpPr>
            <a:spLocks noGrp="1"/>
          </p:cNvSpPr>
          <p:nvPr>
            <p:ph type="dt" sz="half" idx="10"/>
          </p:nvPr>
        </p:nvSpPr>
        <p:spPr>
          <a:xfrm>
            <a:off x="6873138" y="6425604"/>
            <a:ext cx="2743200" cy="363500"/>
          </a:xfrm>
        </p:spPr>
        <p:txBody>
          <a:bodyPr/>
          <a:lstStyle/>
          <a:p>
            <a:r>
              <a:rPr lang="en-IN"/>
              <a:t>[Date]</a:t>
            </a:r>
            <a:endParaRPr lang="en-US" dirty="0"/>
          </a:p>
        </p:txBody>
      </p:sp>
    </p:spTree>
    <p:extLst>
      <p:ext uri="{BB962C8B-B14F-4D97-AF65-F5344CB8AC3E}">
        <p14:creationId xmlns:p14="http://schemas.microsoft.com/office/powerpoint/2010/main" val="36185565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Photo/Video_Layout 2_Partner_Pillar">
    <p:bg>
      <p:bgPr>
        <a:solidFill>
          <a:schemeClr val="bg2"/>
        </a:solidFill>
        <a:effectLst/>
      </p:bgPr>
    </p:bg>
    <p:spTree>
      <p:nvGrpSpPr>
        <p:cNvPr id="1" name=""/>
        <p:cNvGrpSpPr/>
        <p:nvPr/>
      </p:nvGrpSpPr>
      <p:grpSpPr>
        <a:xfrm>
          <a:off x="0" y="0"/>
          <a:ext cx="0" cy="0"/>
          <a:chOff x="0" y="0"/>
          <a:chExt cx="0" cy="0"/>
        </a:xfrm>
      </p:grpSpPr>
      <p:sp>
        <p:nvSpPr>
          <p:cNvPr id="35" name="Oracle Logo">
            <a:extLst>
              <a:ext uri="{FF2B5EF4-FFF2-40B4-BE49-F238E27FC236}">
                <a16:creationId xmlns:a16="http://schemas.microsoft.com/office/drawing/2014/main" id="{49C46D5A-5BA2-4F75-B35B-93A877E6018F}"/>
              </a:ext>
            </a:extLst>
          </p:cNvPr>
          <p:cNvSpPr/>
          <p:nvPr userDrawn="1"/>
        </p:nvSpPr>
        <p:spPr>
          <a:xfrm>
            <a:off x="761994" y="107062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37" name="Plus Sign">
            <a:extLst>
              <a:ext uri="{FF2B5EF4-FFF2-40B4-BE49-F238E27FC236}">
                <a16:creationId xmlns:a16="http://schemas.microsoft.com/office/drawing/2014/main" id="{51B37293-D0EA-4111-9ED5-6EFAAC03B88C}"/>
              </a:ext>
            </a:extLst>
          </p:cNvPr>
          <p:cNvSpPr txBox="1"/>
          <p:nvPr userDrawn="1"/>
        </p:nvSpPr>
        <p:spPr>
          <a:xfrm>
            <a:off x="1983598" y="92835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38" name="Content Placeholder 7">
            <a:extLst>
              <a:ext uri="{FF2B5EF4-FFF2-40B4-BE49-F238E27FC236}">
                <a16:creationId xmlns:a16="http://schemas.microsoft.com/office/drawing/2014/main" id="{6E5015DB-4AF3-4062-BF41-3800D724F0E3}"/>
              </a:ext>
            </a:extLst>
          </p:cNvPr>
          <p:cNvSpPr>
            <a:spLocks noGrp="1"/>
          </p:cNvSpPr>
          <p:nvPr>
            <p:ph sz="quarter" idx="29" hasCustomPrompt="1"/>
          </p:nvPr>
        </p:nvSpPr>
        <p:spPr>
          <a:xfrm>
            <a:off x="2451100" y="88582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6096000" y="3429000"/>
            <a:ext cx="6096000" cy="3429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userDrawn="1"/>
        </p:nvSpPr>
        <p:spPr>
          <a:xfrm>
            <a:off x="6096000" y="3429000"/>
            <a:ext cx="6096000" cy="3428999"/>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Title 1">
            <a:extLst>
              <a:ext uri="{FF2B5EF4-FFF2-40B4-BE49-F238E27FC236}">
                <a16:creationId xmlns:a16="http://schemas.microsoft.com/office/drawing/2014/main" id="{C8DACF52-A95A-424F-80D2-66DC98373461}"/>
              </a:ext>
            </a:extLst>
          </p:cNvPr>
          <p:cNvSpPr>
            <a:spLocks noGrp="1"/>
          </p:cNvSpPr>
          <p:nvPr>
            <p:ph type="title" hasCustomPrompt="1"/>
          </p:nvPr>
        </p:nvSpPr>
        <p:spPr>
          <a:xfrm>
            <a:off x="768689" y="1560233"/>
            <a:ext cx="4744029" cy="822960"/>
          </a:xfrm>
        </p:spPr>
        <p:txBody>
          <a:bodyPr/>
          <a:lstStyle>
            <a:lvl1pPr>
              <a:defRPr>
                <a:solidFill>
                  <a:schemeClr val="accent6"/>
                </a:solidFill>
              </a:defRPr>
            </a:lvl1pPr>
          </a:lstStyle>
          <a:p>
            <a:r>
              <a:rPr lang="en-US" dirty="0"/>
              <a:t>Click to edit title text styles</a:t>
            </a:r>
          </a:p>
        </p:txBody>
      </p:sp>
      <p:sp>
        <p:nvSpPr>
          <p:cNvPr id="30" name="Text Placeholder 21">
            <a:extLst>
              <a:ext uri="{FF2B5EF4-FFF2-40B4-BE49-F238E27FC236}">
                <a16:creationId xmlns:a16="http://schemas.microsoft.com/office/drawing/2014/main" id="{A428DC09-5CBE-E844-926C-3DBD4247BEFD}"/>
              </a:ext>
            </a:extLst>
          </p:cNvPr>
          <p:cNvSpPr>
            <a:spLocks noGrp="1"/>
          </p:cNvSpPr>
          <p:nvPr>
            <p:ph type="body" sz="quarter" idx="25" hasCustomPrompt="1"/>
          </p:nvPr>
        </p:nvSpPr>
        <p:spPr>
          <a:xfrm>
            <a:off x="768689" y="2567961"/>
            <a:ext cx="4762530" cy="1972453"/>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 </a:t>
            </a:r>
            <a:r>
              <a:rPr lang="en-IN" dirty="0" err="1"/>
              <a:t>laboris</a:t>
            </a:r>
            <a:r>
              <a:rPr lang="en-IN" dirty="0"/>
              <a:t> nisi </a:t>
            </a:r>
            <a:r>
              <a:rPr lang="en-IN" dirty="0" err="1"/>
              <a:t>ut</a:t>
            </a:r>
            <a:r>
              <a:rPr lang="en-IN" dirty="0"/>
              <a:t> </a:t>
            </a:r>
            <a:r>
              <a:rPr lang="en-IN" dirty="0" err="1"/>
              <a:t>aliquip</a:t>
            </a:r>
            <a:r>
              <a:rPr lang="en-IN" dirty="0"/>
              <a:t> ex </a:t>
            </a:r>
            <a:r>
              <a:rPr lang="en-IN" dirty="0" err="1"/>
              <a:t>ea</a:t>
            </a:r>
            <a:r>
              <a:rPr lang="en-IN" dirty="0"/>
              <a:t> </a:t>
            </a:r>
            <a:r>
              <a:rPr lang="en-IN" dirty="0" err="1"/>
              <a:t>commodo</a:t>
            </a:r>
            <a:r>
              <a:rPr lang="en-IN" dirty="0"/>
              <a:t> </a:t>
            </a:r>
            <a:r>
              <a:rPr lang="en-IN" dirty="0" err="1"/>
              <a:t>consequat</a:t>
            </a:r>
            <a:r>
              <a:rPr lang="en-IN" dirty="0"/>
              <a:t>. Duis </a:t>
            </a:r>
            <a:r>
              <a:rPr lang="en-IN" dirty="0" err="1"/>
              <a:t>aute</a:t>
            </a:r>
            <a:r>
              <a:rPr lang="en-IN" dirty="0"/>
              <a:t> </a:t>
            </a:r>
            <a:r>
              <a:rPr lang="en-IN" dirty="0" err="1"/>
              <a:t>irure</a:t>
            </a:r>
            <a:r>
              <a:rPr lang="en-IN" dirty="0"/>
              <a:t> </a:t>
            </a:r>
            <a:r>
              <a:rPr lang="en-IN" dirty="0" err="1"/>
              <a:t>dolor</a:t>
            </a:r>
            <a:r>
              <a:rPr lang="en-IN" dirty="0"/>
              <a:t> in </a:t>
            </a:r>
            <a:r>
              <a:rPr lang="en-IN" dirty="0" err="1"/>
              <a:t>reprehenderit</a:t>
            </a:r>
            <a:r>
              <a:rPr lang="en-IN" dirty="0"/>
              <a:t> in </a:t>
            </a:r>
            <a:r>
              <a:rPr lang="en-IN" dirty="0" err="1"/>
              <a:t>voluptate</a:t>
            </a:r>
            <a:r>
              <a:rPr lang="en-IN" dirty="0"/>
              <a:t> </a:t>
            </a:r>
            <a:r>
              <a:rPr lang="en-IN" dirty="0" err="1"/>
              <a:t>velit</a:t>
            </a:r>
            <a:r>
              <a:rPr lang="en-IN" dirty="0"/>
              <a:t> </a:t>
            </a:r>
            <a:r>
              <a:rPr lang="en-IN" dirty="0" err="1"/>
              <a:t>esse</a:t>
            </a:r>
            <a:r>
              <a:rPr lang="en-IN" dirty="0"/>
              <a:t> </a:t>
            </a:r>
            <a:r>
              <a:rPr lang="en-IN" dirty="0" err="1"/>
              <a:t>cillum</a:t>
            </a:r>
            <a:r>
              <a:rPr lang="en-IN" dirty="0"/>
              <a:t> dolore </a:t>
            </a:r>
            <a:r>
              <a:rPr lang="en-IN" dirty="0" err="1"/>
              <a:t>eu</a:t>
            </a:r>
            <a:r>
              <a:rPr lang="en-IN" dirty="0"/>
              <a:t> </a:t>
            </a:r>
            <a:r>
              <a:rPr lang="en-IN" dirty="0" err="1"/>
              <a:t>fugiat</a:t>
            </a:r>
            <a:r>
              <a:rPr lang="en-IN" dirty="0"/>
              <a:t> </a:t>
            </a:r>
            <a:r>
              <a:rPr lang="en-IN" dirty="0" err="1"/>
              <a:t>nulla</a:t>
            </a:r>
            <a:r>
              <a:rPr lang="en-IN" dirty="0"/>
              <a:t> </a:t>
            </a:r>
            <a:r>
              <a:rPr lang="en-IN" dirty="0" err="1"/>
              <a:t>pariatur</a:t>
            </a:r>
            <a:r>
              <a:rPr lang="en-IN" dirty="0"/>
              <a:t>. </a:t>
            </a:r>
            <a:r>
              <a:rPr lang="en-IN" dirty="0" err="1"/>
              <a:t>Excepteur</a:t>
            </a:r>
            <a:r>
              <a:rPr lang="en-IN" dirty="0"/>
              <a:t> </a:t>
            </a:r>
            <a:r>
              <a:rPr lang="en-IN" dirty="0" err="1"/>
              <a:t>sint</a:t>
            </a:r>
            <a:r>
              <a:rPr lang="en-IN" dirty="0"/>
              <a:t> </a:t>
            </a:r>
            <a:r>
              <a:rPr lang="en-IN" dirty="0" err="1"/>
              <a:t>occaecat</a:t>
            </a:r>
            <a:r>
              <a:rPr lang="en-IN" dirty="0"/>
              <a:t> </a:t>
            </a:r>
            <a:r>
              <a:rPr lang="en-IN" dirty="0" err="1"/>
              <a:t>cupidatat</a:t>
            </a:r>
            <a:r>
              <a:rPr lang="en-IN" dirty="0"/>
              <a:t> non </a:t>
            </a:r>
            <a:r>
              <a:rPr lang="en-IN" dirty="0" err="1"/>
              <a:t>proident</a:t>
            </a:r>
            <a:r>
              <a:rPr lang="en-IN" dirty="0"/>
              <a:t>, sunt in culpa qui </a:t>
            </a:r>
            <a:r>
              <a:rPr lang="en-IN" dirty="0" err="1"/>
              <a:t>officia</a:t>
            </a:r>
            <a:r>
              <a:rPr lang="en-IN" dirty="0"/>
              <a:t> </a:t>
            </a:r>
            <a:r>
              <a:rPr lang="en-IN" dirty="0" err="1"/>
              <a:t>deserunt</a:t>
            </a:r>
            <a:r>
              <a:rPr lang="en-IN" dirty="0"/>
              <a:t> </a:t>
            </a:r>
            <a:r>
              <a:rPr lang="en-IN" dirty="0" err="1"/>
              <a:t>mollit</a:t>
            </a:r>
            <a:r>
              <a:rPr lang="en-IN" dirty="0"/>
              <a:t> </a:t>
            </a:r>
            <a:r>
              <a:rPr lang="en-IN" dirty="0" err="1"/>
              <a:t>anim</a:t>
            </a:r>
            <a:r>
              <a:rPr lang="en-IN" dirty="0"/>
              <a:t> id </a:t>
            </a:r>
            <a:r>
              <a:rPr lang="en-IN" dirty="0" err="1"/>
              <a:t>est</a:t>
            </a:r>
            <a:r>
              <a:rPr lang="en-IN" dirty="0"/>
              <a:t> </a:t>
            </a:r>
            <a:r>
              <a:rPr lang="en-IN" dirty="0" err="1"/>
              <a:t>laborum</a:t>
            </a:r>
            <a:r>
              <a:rPr lang="en-IN" dirty="0"/>
              <a:t>.</a:t>
            </a:r>
            <a:endParaRPr lang="en-US" dirty="0"/>
          </a:p>
        </p:txBody>
      </p:sp>
      <p:sp>
        <p:nvSpPr>
          <p:cNvPr id="40" name="Text Placeholder 21">
            <a:extLst>
              <a:ext uri="{FF2B5EF4-FFF2-40B4-BE49-F238E27FC236}">
                <a16:creationId xmlns:a16="http://schemas.microsoft.com/office/drawing/2014/main" id="{CDA80BB3-D720-CE40-A073-6A22F737EC86}"/>
              </a:ext>
            </a:extLst>
          </p:cNvPr>
          <p:cNvSpPr>
            <a:spLocks noGrp="1"/>
          </p:cNvSpPr>
          <p:nvPr>
            <p:ph type="body" sz="quarter" idx="15" hasCustomPrompt="1"/>
          </p:nvPr>
        </p:nvSpPr>
        <p:spPr>
          <a:xfrm>
            <a:off x="768689" y="4983705"/>
            <a:ext cx="1416645"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41" name="Text Placeholder 21">
            <a:extLst>
              <a:ext uri="{FF2B5EF4-FFF2-40B4-BE49-F238E27FC236}">
                <a16:creationId xmlns:a16="http://schemas.microsoft.com/office/drawing/2014/main" id="{CC42886E-82DC-1F43-BF72-C559EE50A5E5}"/>
              </a:ext>
            </a:extLst>
          </p:cNvPr>
          <p:cNvSpPr>
            <a:spLocks noGrp="1"/>
          </p:cNvSpPr>
          <p:nvPr>
            <p:ph type="body" sz="quarter" idx="16" hasCustomPrompt="1"/>
          </p:nvPr>
        </p:nvSpPr>
        <p:spPr>
          <a:xfrm>
            <a:off x="768689" y="5678822"/>
            <a:ext cx="1416645"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cxnSp>
        <p:nvCxnSpPr>
          <p:cNvPr id="46" name="Straight Connector 45">
            <a:extLst>
              <a:ext uri="{FF2B5EF4-FFF2-40B4-BE49-F238E27FC236}">
                <a16:creationId xmlns:a16="http://schemas.microsoft.com/office/drawing/2014/main" id="{B95A95A0-2360-2C40-B852-AD44460015A5}"/>
              </a:ext>
              <a:ext uri="{C183D7F6-B498-43B3-948B-1728B52AA6E4}">
                <adec:decorative xmlns:adec="http://schemas.microsoft.com/office/drawing/2017/decorative" val="1"/>
              </a:ext>
            </a:extLst>
          </p:cNvPr>
          <p:cNvCxnSpPr/>
          <p:nvPr userDrawn="1"/>
        </p:nvCxnSpPr>
        <p:spPr>
          <a:xfrm flipH="1">
            <a:off x="229766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42" name="Text Placeholder 21">
            <a:extLst>
              <a:ext uri="{FF2B5EF4-FFF2-40B4-BE49-F238E27FC236}">
                <a16:creationId xmlns:a16="http://schemas.microsoft.com/office/drawing/2014/main" id="{6953F2BD-6FAB-4941-8FEA-C3434A4C203B}"/>
              </a:ext>
            </a:extLst>
          </p:cNvPr>
          <p:cNvSpPr>
            <a:spLocks noGrp="1"/>
          </p:cNvSpPr>
          <p:nvPr>
            <p:ph type="body" sz="quarter" idx="17" hasCustomPrompt="1"/>
          </p:nvPr>
        </p:nvSpPr>
        <p:spPr>
          <a:xfrm>
            <a:off x="2416846" y="4983705"/>
            <a:ext cx="1414400"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43" name="Text Placeholder 21">
            <a:extLst>
              <a:ext uri="{FF2B5EF4-FFF2-40B4-BE49-F238E27FC236}">
                <a16:creationId xmlns:a16="http://schemas.microsoft.com/office/drawing/2014/main" id="{85FEBA85-0659-5D47-A7B3-B13A30003F65}"/>
              </a:ext>
            </a:extLst>
          </p:cNvPr>
          <p:cNvSpPr>
            <a:spLocks noGrp="1"/>
          </p:cNvSpPr>
          <p:nvPr>
            <p:ph type="body" sz="quarter" idx="18" hasCustomPrompt="1"/>
          </p:nvPr>
        </p:nvSpPr>
        <p:spPr>
          <a:xfrm>
            <a:off x="2416846" y="5678822"/>
            <a:ext cx="1414400"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dirty="0"/>
              <a:t>Text under stat goes here</a:t>
            </a:r>
            <a:endParaRPr lang="en-US" dirty="0"/>
          </a:p>
        </p:txBody>
      </p:sp>
      <p:sp>
        <p:nvSpPr>
          <p:cNvPr id="44" name="Text Placeholder 21">
            <a:extLst>
              <a:ext uri="{FF2B5EF4-FFF2-40B4-BE49-F238E27FC236}">
                <a16:creationId xmlns:a16="http://schemas.microsoft.com/office/drawing/2014/main" id="{07098E35-4BBC-CE4A-B74C-EF98B30E76EA}"/>
              </a:ext>
            </a:extLst>
          </p:cNvPr>
          <p:cNvSpPr>
            <a:spLocks noGrp="1"/>
          </p:cNvSpPr>
          <p:nvPr>
            <p:ph type="body" sz="quarter" idx="19" hasCustomPrompt="1"/>
          </p:nvPr>
        </p:nvSpPr>
        <p:spPr>
          <a:xfrm>
            <a:off x="4065003" y="4983705"/>
            <a:ext cx="1574324"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45" name="Text Placeholder 21">
            <a:extLst>
              <a:ext uri="{FF2B5EF4-FFF2-40B4-BE49-F238E27FC236}">
                <a16:creationId xmlns:a16="http://schemas.microsoft.com/office/drawing/2014/main" id="{E1A51299-DF8A-EB4F-B698-7683490E9CF7}"/>
              </a:ext>
            </a:extLst>
          </p:cNvPr>
          <p:cNvSpPr>
            <a:spLocks noGrp="1"/>
          </p:cNvSpPr>
          <p:nvPr>
            <p:ph type="body" sz="quarter" idx="26" hasCustomPrompt="1"/>
          </p:nvPr>
        </p:nvSpPr>
        <p:spPr>
          <a:xfrm>
            <a:off x="4065003" y="5678822"/>
            <a:ext cx="1574324"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cxnSp>
        <p:nvCxnSpPr>
          <p:cNvPr id="47" name="Straight Connector 46">
            <a:extLst>
              <a:ext uri="{FF2B5EF4-FFF2-40B4-BE49-F238E27FC236}">
                <a16:creationId xmlns:a16="http://schemas.microsoft.com/office/drawing/2014/main" id="{05ABD680-979F-A946-899B-74DF3B26AEB0}"/>
              </a:ext>
              <a:ext uri="{C183D7F6-B498-43B3-948B-1728B52AA6E4}">
                <adec:decorative xmlns:adec="http://schemas.microsoft.com/office/drawing/2017/decorative" val="1"/>
              </a:ext>
            </a:extLst>
          </p:cNvPr>
          <p:cNvCxnSpPr/>
          <p:nvPr userDrawn="1"/>
        </p:nvCxnSpPr>
        <p:spPr>
          <a:xfrm flipH="1">
            <a:off x="394358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0" name="Content Placeholder 9">
            <a:extLst>
              <a:ext uri="{FF2B5EF4-FFF2-40B4-BE49-F238E27FC236}">
                <a16:creationId xmlns:a16="http://schemas.microsoft.com/office/drawing/2014/main" id="{1D76B432-E77E-1E47-BE30-3F729C8CD911}"/>
              </a:ext>
            </a:extLst>
          </p:cNvPr>
          <p:cNvSpPr>
            <a:spLocks noGrp="1"/>
          </p:cNvSpPr>
          <p:nvPr>
            <p:ph sz="quarter" idx="23" hasCustomPrompt="1"/>
          </p:nvPr>
        </p:nvSpPr>
        <p:spPr>
          <a:xfrm>
            <a:off x="6095998" y="0"/>
            <a:ext cx="6096002" cy="3405189"/>
          </a:xfrm>
          <a:solidFill>
            <a:schemeClr val="tx1">
              <a:lumMod val="10000"/>
              <a:lumOff val="90000"/>
            </a:schemeClr>
          </a:solidFill>
        </p:spPr>
        <p:txBody>
          <a:bodyPr/>
          <a:lstStyle>
            <a:lvl1pPr>
              <a:defRPr sz="1400" b="0" i="0">
                <a:latin typeface="Oracle Sans Light" panose="020B0403020204020204" pitchFamily="34" charset="0"/>
                <a:cs typeface="Oracle Sans Light" panose="020B0403020204020204" pitchFamily="34" charset="0"/>
              </a:defRPr>
            </a:lvl1pPr>
          </a:lstStyle>
          <a:p>
            <a:pPr lvl="0"/>
            <a:r>
              <a:rPr lang="en-GB" dirty="0"/>
              <a:t>Picture/Video here</a:t>
            </a:r>
            <a:endParaRPr lang="en-US" dirty="0"/>
          </a:p>
        </p:txBody>
      </p:sp>
      <p:sp>
        <p:nvSpPr>
          <p:cNvPr id="23" name="Text Placeholder 3">
            <a:extLst>
              <a:ext uri="{FF2B5EF4-FFF2-40B4-BE49-F238E27FC236}">
                <a16:creationId xmlns:a16="http://schemas.microsoft.com/office/drawing/2014/main" id="{B544B384-379B-D246-825E-82D80E47CA83}"/>
              </a:ext>
            </a:extLst>
          </p:cNvPr>
          <p:cNvSpPr>
            <a:spLocks noGrp="1"/>
          </p:cNvSpPr>
          <p:nvPr>
            <p:ph type="body" sz="quarter" idx="20" hasCustomPrompt="1"/>
          </p:nvPr>
        </p:nvSpPr>
        <p:spPr>
          <a:xfrm>
            <a:off x="6781820" y="3870511"/>
            <a:ext cx="4838705" cy="1358116"/>
          </a:xfrm>
        </p:spPr>
        <p:txBody>
          <a:bodyPr/>
          <a:lstStyle>
            <a:lvl1pPr>
              <a:defRPr sz="1800">
                <a:solidFill>
                  <a:schemeClr val="bg2"/>
                </a:solidFill>
                <a:latin typeface="Georgia" panose="02040502050405020303" pitchFamily="18" charset="0"/>
              </a:defRPr>
            </a:lvl1pPr>
          </a:lstStyle>
          <a:p>
            <a:pPr lvl="0"/>
            <a:r>
              <a:rPr lang="en-GB" dirty="0"/>
              <a:t>“Quote goes up here.</a:t>
            </a:r>
            <a:r>
              <a:rPr lang="en-IN" dirty="0"/>
              <a:t> 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a:t>
            </a:r>
            <a:endParaRPr lang="en-US" dirty="0"/>
          </a:p>
        </p:txBody>
      </p:sp>
      <p:sp>
        <p:nvSpPr>
          <p:cNvPr id="18" name="Text Placeholder 3">
            <a:extLst>
              <a:ext uri="{FF2B5EF4-FFF2-40B4-BE49-F238E27FC236}">
                <a16:creationId xmlns:a16="http://schemas.microsoft.com/office/drawing/2014/main" id="{124E7EE1-1F21-A94B-BD4C-80D5579EA0D8}"/>
              </a:ext>
            </a:extLst>
          </p:cNvPr>
          <p:cNvSpPr>
            <a:spLocks noGrp="1"/>
          </p:cNvSpPr>
          <p:nvPr>
            <p:ph type="body" sz="quarter" idx="21" hasCustomPrompt="1"/>
          </p:nvPr>
        </p:nvSpPr>
        <p:spPr>
          <a:xfrm>
            <a:off x="6781820" y="5608955"/>
            <a:ext cx="4838705" cy="269769"/>
          </a:xfrm>
        </p:spPr>
        <p:txBody>
          <a:bodyPr anchor="ctr"/>
          <a:lstStyle>
            <a:lvl1pPr>
              <a:defRPr sz="1200" b="1" i="0">
                <a:solidFill>
                  <a:schemeClr val="bg2"/>
                </a:solidFill>
                <a:latin typeface="Oracle Sans" panose="020B0503020204020204" pitchFamily="34" charset="0"/>
                <a:cs typeface="Oracle Sans" panose="020B0503020204020204" pitchFamily="34" charset="0"/>
              </a:defRPr>
            </a:lvl1pPr>
          </a:lstStyle>
          <a:p>
            <a:pPr lvl="0"/>
            <a:r>
              <a:rPr lang="en-US" dirty="0"/>
              <a:t>Person name</a:t>
            </a:r>
          </a:p>
        </p:txBody>
      </p:sp>
      <p:sp>
        <p:nvSpPr>
          <p:cNvPr id="19" name="Text Placeholder 3">
            <a:extLst>
              <a:ext uri="{FF2B5EF4-FFF2-40B4-BE49-F238E27FC236}">
                <a16:creationId xmlns:a16="http://schemas.microsoft.com/office/drawing/2014/main" id="{EECEA0F4-62BE-D045-9B17-E8A1B43697E5}"/>
              </a:ext>
            </a:extLst>
          </p:cNvPr>
          <p:cNvSpPr>
            <a:spLocks noGrp="1"/>
          </p:cNvSpPr>
          <p:nvPr>
            <p:ph type="body" sz="quarter" idx="22" hasCustomPrompt="1"/>
          </p:nvPr>
        </p:nvSpPr>
        <p:spPr>
          <a:xfrm>
            <a:off x="6781819" y="5938133"/>
            <a:ext cx="4838705" cy="269769"/>
          </a:xfrm>
        </p:spPr>
        <p:txBody>
          <a:bodyPr anchor="ctr"/>
          <a:lstStyle>
            <a:lvl1pPr>
              <a:defRPr sz="1200" b="0" i="0">
                <a:solidFill>
                  <a:schemeClr val="bg2"/>
                </a:solidFill>
                <a:latin typeface="Oracle Sans Light" panose="020B0403020204020204" pitchFamily="34" charset="0"/>
                <a:cs typeface="Oracle Sans Light" panose="020B0403020204020204" pitchFamily="34" charset="0"/>
              </a:defRPr>
            </a:lvl1pPr>
          </a:lstStyle>
          <a:p>
            <a:pPr lvl="0"/>
            <a:r>
              <a:rPr lang="en-US" dirty="0"/>
              <a:t>Company name</a:t>
            </a:r>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29" name="Slide Number Placeholder 7">
            <a:extLst>
              <a:ext uri="{FF2B5EF4-FFF2-40B4-BE49-F238E27FC236}">
                <a16:creationId xmlns:a16="http://schemas.microsoft.com/office/drawing/2014/main" id="{7D43D53D-1879-CF48-8DE6-3846758776F3}"/>
              </a:ext>
            </a:extLst>
          </p:cNvPr>
          <p:cNvSpPr>
            <a:spLocks noGrp="1"/>
          </p:cNvSpPr>
          <p:nvPr>
            <p:ph type="sldNum" sz="quarter" idx="28"/>
          </p:nvPr>
        </p:nvSpPr>
        <p:spPr>
          <a:xfrm>
            <a:off x="762000" y="6423660"/>
            <a:ext cx="365760" cy="365760"/>
          </a:xfrm>
        </p:spPr>
        <p:txBody>
          <a:bodyPr/>
          <a:lstStyle/>
          <a:p>
            <a:fld id="{345D60D9-5372-5F40-9443-0F9AE5BDC3C8}" type="slidenum">
              <a:rPr lang="en-US" smtClean="0"/>
              <a:pPr/>
              <a:t>‹#›</a:t>
            </a:fld>
            <a:endParaRPr lang="en-US" dirty="0"/>
          </a:p>
        </p:txBody>
      </p:sp>
      <p:sp>
        <p:nvSpPr>
          <p:cNvPr id="28" name="Footer Placeholder 4">
            <a:extLst>
              <a:ext uri="{FF2B5EF4-FFF2-40B4-BE49-F238E27FC236}">
                <a16:creationId xmlns:a16="http://schemas.microsoft.com/office/drawing/2014/main" id="{46B113C1-4EA6-7B46-88D2-42464EE15996}"/>
              </a:ext>
            </a:extLst>
          </p:cNvPr>
          <p:cNvSpPr>
            <a:spLocks noGrp="1"/>
          </p:cNvSpPr>
          <p:nvPr>
            <p:ph type="ftr" sz="quarter" idx="11"/>
          </p:nvPr>
        </p:nvSpPr>
        <p:spPr>
          <a:xfrm>
            <a:off x="1127759" y="6423978"/>
            <a:ext cx="5745379" cy="365125"/>
          </a:xfrm>
        </p:spPr>
        <p:txBody>
          <a:bodyPr/>
          <a:lstStyle/>
          <a:p>
            <a:r>
              <a:rPr lang="en-US"/>
              <a:t>Copyright © 2023, Oracle and/or its affiliates</a:t>
            </a:r>
            <a:endParaRPr lang="en-US" dirty="0"/>
          </a:p>
        </p:txBody>
      </p:sp>
      <p:sp>
        <p:nvSpPr>
          <p:cNvPr id="27" name="Date Placeholder 2">
            <a:extLst>
              <a:ext uri="{FF2B5EF4-FFF2-40B4-BE49-F238E27FC236}">
                <a16:creationId xmlns:a16="http://schemas.microsoft.com/office/drawing/2014/main" id="{AF4E5109-0D94-FF4F-ABC8-6A63768A3ADF}"/>
              </a:ext>
            </a:extLst>
          </p:cNvPr>
          <p:cNvSpPr>
            <a:spLocks noGrp="1"/>
          </p:cNvSpPr>
          <p:nvPr>
            <p:ph type="dt" sz="half" idx="10"/>
          </p:nvPr>
        </p:nvSpPr>
        <p:spPr>
          <a:xfrm>
            <a:off x="6873138" y="6425604"/>
            <a:ext cx="2743200" cy="363500"/>
          </a:xfrm>
        </p:spPr>
        <p:txBody>
          <a:bodyPr/>
          <a:lstStyle/>
          <a:p>
            <a:r>
              <a:rPr lang="en-IN"/>
              <a:t>[Date]</a:t>
            </a:r>
            <a:endParaRPr lang="en-US" dirty="0"/>
          </a:p>
        </p:txBody>
      </p:sp>
    </p:spTree>
    <p:extLst>
      <p:ext uri="{BB962C8B-B14F-4D97-AF65-F5344CB8AC3E}">
        <p14:creationId xmlns:p14="http://schemas.microsoft.com/office/powerpoint/2010/main" val="4086951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Photo/Video_Layout 2_Logo_Pillar">
    <p:bg>
      <p:bgPr>
        <a:solidFill>
          <a:schemeClr val="bg2"/>
        </a:solidFill>
        <a:effectLst/>
      </p:bgPr>
    </p:bg>
    <p:spTree>
      <p:nvGrpSpPr>
        <p:cNvPr id="1" name=""/>
        <p:cNvGrpSpPr/>
        <p:nvPr/>
      </p:nvGrpSpPr>
      <p:grpSpPr>
        <a:xfrm>
          <a:off x="0" y="0"/>
          <a:ext cx="0" cy="0"/>
          <a:chOff x="0" y="0"/>
          <a:chExt cx="0" cy="0"/>
        </a:xfrm>
      </p:grpSpPr>
      <p:sp>
        <p:nvSpPr>
          <p:cNvPr id="35" name="Oracle Logo">
            <a:extLst>
              <a:ext uri="{FF2B5EF4-FFF2-40B4-BE49-F238E27FC236}">
                <a16:creationId xmlns:a16="http://schemas.microsoft.com/office/drawing/2014/main" id="{49C46D5A-5BA2-4F75-B35B-93A877E6018F}"/>
              </a:ext>
            </a:extLst>
          </p:cNvPr>
          <p:cNvSpPr/>
          <p:nvPr userDrawn="1"/>
        </p:nvSpPr>
        <p:spPr>
          <a:xfrm>
            <a:off x="761994" y="107062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6096000" y="3429000"/>
            <a:ext cx="6096000" cy="3429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userDrawn="1"/>
        </p:nvSpPr>
        <p:spPr>
          <a:xfrm>
            <a:off x="6096000" y="3429000"/>
            <a:ext cx="6096000" cy="3428999"/>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Title 1">
            <a:extLst>
              <a:ext uri="{FF2B5EF4-FFF2-40B4-BE49-F238E27FC236}">
                <a16:creationId xmlns:a16="http://schemas.microsoft.com/office/drawing/2014/main" id="{C8DACF52-A95A-424F-80D2-66DC98373461}"/>
              </a:ext>
            </a:extLst>
          </p:cNvPr>
          <p:cNvSpPr>
            <a:spLocks noGrp="1"/>
          </p:cNvSpPr>
          <p:nvPr>
            <p:ph type="title" hasCustomPrompt="1"/>
          </p:nvPr>
        </p:nvSpPr>
        <p:spPr>
          <a:xfrm>
            <a:off x="768689" y="1560233"/>
            <a:ext cx="4744029" cy="822960"/>
          </a:xfrm>
        </p:spPr>
        <p:txBody>
          <a:bodyPr/>
          <a:lstStyle>
            <a:lvl1pPr>
              <a:defRPr>
                <a:solidFill>
                  <a:schemeClr val="accent6"/>
                </a:solidFill>
              </a:defRPr>
            </a:lvl1pPr>
          </a:lstStyle>
          <a:p>
            <a:r>
              <a:rPr lang="en-US" dirty="0"/>
              <a:t>Click to edit title text styles</a:t>
            </a:r>
          </a:p>
        </p:txBody>
      </p:sp>
      <p:sp>
        <p:nvSpPr>
          <p:cNvPr id="30" name="Text Placeholder 21">
            <a:extLst>
              <a:ext uri="{FF2B5EF4-FFF2-40B4-BE49-F238E27FC236}">
                <a16:creationId xmlns:a16="http://schemas.microsoft.com/office/drawing/2014/main" id="{A428DC09-5CBE-E844-926C-3DBD4247BEFD}"/>
              </a:ext>
            </a:extLst>
          </p:cNvPr>
          <p:cNvSpPr>
            <a:spLocks noGrp="1"/>
          </p:cNvSpPr>
          <p:nvPr>
            <p:ph type="body" sz="quarter" idx="25" hasCustomPrompt="1"/>
          </p:nvPr>
        </p:nvSpPr>
        <p:spPr>
          <a:xfrm>
            <a:off x="768689" y="2567961"/>
            <a:ext cx="4762530" cy="1972453"/>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 </a:t>
            </a:r>
            <a:r>
              <a:rPr lang="en-IN" dirty="0" err="1"/>
              <a:t>laboris</a:t>
            </a:r>
            <a:r>
              <a:rPr lang="en-IN" dirty="0"/>
              <a:t> nisi </a:t>
            </a:r>
            <a:r>
              <a:rPr lang="en-IN" dirty="0" err="1"/>
              <a:t>ut</a:t>
            </a:r>
            <a:r>
              <a:rPr lang="en-IN" dirty="0"/>
              <a:t> </a:t>
            </a:r>
            <a:r>
              <a:rPr lang="en-IN" dirty="0" err="1"/>
              <a:t>aliquip</a:t>
            </a:r>
            <a:r>
              <a:rPr lang="en-IN" dirty="0"/>
              <a:t> ex </a:t>
            </a:r>
            <a:r>
              <a:rPr lang="en-IN" dirty="0" err="1"/>
              <a:t>ea</a:t>
            </a:r>
            <a:r>
              <a:rPr lang="en-IN" dirty="0"/>
              <a:t> </a:t>
            </a:r>
            <a:r>
              <a:rPr lang="en-IN" dirty="0" err="1"/>
              <a:t>commodo</a:t>
            </a:r>
            <a:r>
              <a:rPr lang="en-IN" dirty="0"/>
              <a:t> </a:t>
            </a:r>
            <a:r>
              <a:rPr lang="en-IN" dirty="0" err="1"/>
              <a:t>consequat</a:t>
            </a:r>
            <a:r>
              <a:rPr lang="en-IN" dirty="0"/>
              <a:t>. Duis </a:t>
            </a:r>
            <a:r>
              <a:rPr lang="en-IN" dirty="0" err="1"/>
              <a:t>aute</a:t>
            </a:r>
            <a:r>
              <a:rPr lang="en-IN" dirty="0"/>
              <a:t> </a:t>
            </a:r>
            <a:r>
              <a:rPr lang="en-IN" dirty="0" err="1"/>
              <a:t>irure</a:t>
            </a:r>
            <a:r>
              <a:rPr lang="en-IN" dirty="0"/>
              <a:t> </a:t>
            </a:r>
            <a:r>
              <a:rPr lang="en-IN" dirty="0" err="1"/>
              <a:t>dolor</a:t>
            </a:r>
            <a:r>
              <a:rPr lang="en-IN" dirty="0"/>
              <a:t> in </a:t>
            </a:r>
            <a:r>
              <a:rPr lang="en-IN" dirty="0" err="1"/>
              <a:t>reprehenderit</a:t>
            </a:r>
            <a:r>
              <a:rPr lang="en-IN" dirty="0"/>
              <a:t> in </a:t>
            </a:r>
            <a:r>
              <a:rPr lang="en-IN" dirty="0" err="1"/>
              <a:t>voluptate</a:t>
            </a:r>
            <a:r>
              <a:rPr lang="en-IN" dirty="0"/>
              <a:t> </a:t>
            </a:r>
            <a:r>
              <a:rPr lang="en-IN" dirty="0" err="1"/>
              <a:t>velit</a:t>
            </a:r>
            <a:r>
              <a:rPr lang="en-IN" dirty="0"/>
              <a:t> </a:t>
            </a:r>
            <a:r>
              <a:rPr lang="en-IN" dirty="0" err="1"/>
              <a:t>esse</a:t>
            </a:r>
            <a:r>
              <a:rPr lang="en-IN" dirty="0"/>
              <a:t> </a:t>
            </a:r>
            <a:r>
              <a:rPr lang="en-IN" dirty="0" err="1"/>
              <a:t>cillum</a:t>
            </a:r>
            <a:r>
              <a:rPr lang="en-IN" dirty="0"/>
              <a:t> dolore </a:t>
            </a:r>
            <a:r>
              <a:rPr lang="en-IN" dirty="0" err="1"/>
              <a:t>eu</a:t>
            </a:r>
            <a:r>
              <a:rPr lang="en-IN" dirty="0"/>
              <a:t> </a:t>
            </a:r>
            <a:r>
              <a:rPr lang="en-IN" dirty="0" err="1"/>
              <a:t>fugiat</a:t>
            </a:r>
            <a:r>
              <a:rPr lang="en-IN" dirty="0"/>
              <a:t> </a:t>
            </a:r>
            <a:r>
              <a:rPr lang="en-IN" dirty="0" err="1"/>
              <a:t>nulla</a:t>
            </a:r>
            <a:r>
              <a:rPr lang="en-IN" dirty="0"/>
              <a:t> </a:t>
            </a:r>
            <a:r>
              <a:rPr lang="en-IN" dirty="0" err="1"/>
              <a:t>pariatur</a:t>
            </a:r>
            <a:r>
              <a:rPr lang="en-IN" dirty="0"/>
              <a:t>. </a:t>
            </a:r>
            <a:r>
              <a:rPr lang="en-IN" dirty="0" err="1"/>
              <a:t>Excepteur</a:t>
            </a:r>
            <a:r>
              <a:rPr lang="en-IN" dirty="0"/>
              <a:t> </a:t>
            </a:r>
            <a:r>
              <a:rPr lang="en-IN" dirty="0" err="1"/>
              <a:t>sint</a:t>
            </a:r>
            <a:r>
              <a:rPr lang="en-IN" dirty="0"/>
              <a:t> </a:t>
            </a:r>
            <a:r>
              <a:rPr lang="en-IN" dirty="0" err="1"/>
              <a:t>occaecat</a:t>
            </a:r>
            <a:r>
              <a:rPr lang="en-IN" dirty="0"/>
              <a:t> </a:t>
            </a:r>
            <a:r>
              <a:rPr lang="en-IN" dirty="0" err="1"/>
              <a:t>cupidatat</a:t>
            </a:r>
            <a:r>
              <a:rPr lang="en-IN" dirty="0"/>
              <a:t> non </a:t>
            </a:r>
            <a:r>
              <a:rPr lang="en-IN" dirty="0" err="1"/>
              <a:t>proident</a:t>
            </a:r>
            <a:r>
              <a:rPr lang="en-IN" dirty="0"/>
              <a:t>, sunt in culpa qui </a:t>
            </a:r>
            <a:r>
              <a:rPr lang="en-IN" dirty="0" err="1"/>
              <a:t>officia</a:t>
            </a:r>
            <a:r>
              <a:rPr lang="en-IN" dirty="0"/>
              <a:t> </a:t>
            </a:r>
            <a:r>
              <a:rPr lang="en-IN" dirty="0" err="1"/>
              <a:t>deserunt</a:t>
            </a:r>
            <a:r>
              <a:rPr lang="en-IN" dirty="0"/>
              <a:t> </a:t>
            </a:r>
            <a:r>
              <a:rPr lang="en-IN" dirty="0" err="1"/>
              <a:t>mollit</a:t>
            </a:r>
            <a:r>
              <a:rPr lang="en-IN" dirty="0"/>
              <a:t> </a:t>
            </a:r>
            <a:r>
              <a:rPr lang="en-IN" dirty="0" err="1"/>
              <a:t>anim</a:t>
            </a:r>
            <a:r>
              <a:rPr lang="en-IN" dirty="0"/>
              <a:t> id </a:t>
            </a:r>
            <a:r>
              <a:rPr lang="en-IN" dirty="0" err="1"/>
              <a:t>est</a:t>
            </a:r>
            <a:r>
              <a:rPr lang="en-IN" dirty="0"/>
              <a:t> </a:t>
            </a:r>
            <a:r>
              <a:rPr lang="en-IN" dirty="0" err="1"/>
              <a:t>laborum</a:t>
            </a:r>
            <a:r>
              <a:rPr lang="en-IN" dirty="0"/>
              <a:t>.</a:t>
            </a:r>
            <a:endParaRPr lang="en-US" dirty="0"/>
          </a:p>
        </p:txBody>
      </p:sp>
      <p:sp>
        <p:nvSpPr>
          <p:cNvPr id="40" name="Text Placeholder 21">
            <a:extLst>
              <a:ext uri="{FF2B5EF4-FFF2-40B4-BE49-F238E27FC236}">
                <a16:creationId xmlns:a16="http://schemas.microsoft.com/office/drawing/2014/main" id="{CDA80BB3-D720-CE40-A073-6A22F737EC86}"/>
              </a:ext>
            </a:extLst>
          </p:cNvPr>
          <p:cNvSpPr>
            <a:spLocks noGrp="1"/>
          </p:cNvSpPr>
          <p:nvPr>
            <p:ph type="body" sz="quarter" idx="15" hasCustomPrompt="1"/>
          </p:nvPr>
        </p:nvSpPr>
        <p:spPr>
          <a:xfrm>
            <a:off x="768689" y="4983705"/>
            <a:ext cx="1416645"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41" name="Text Placeholder 21">
            <a:extLst>
              <a:ext uri="{FF2B5EF4-FFF2-40B4-BE49-F238E27FC236}">
                <a16:creationId xmlns:a16="http://schemas.microsoft.com/office/drawing/2014/main" id="{CC42886E-82DC-1F43-BF72-C559EE50A5E5}"/>
              </a:ext>
            </a:extLst>
          </p:cNvPr>
          <p:cNvSpPr>
            <a:spLocks noGrp="1"/>
          </p:cNvSpPr>
          <p:nvPr>
            <p:ph type="body" sz="quarter" idx="16" hasCustomPrompt="1"/>
          </p:nvPr>
        </p:nvSpPr>
        <p:spPr>
          <a:xfrm>
            <a:off x="768689" y="5678822"/>
            <a:ext cx="1416645"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cxnSp>
        <p:nvCxnSpPr>
          <p:cNvPr id="46" name="Straight Connector 45">
            <a:extLst>
              <a:ext uri="{FF2B5EF4-FFF2-40B4-BE49-F238E27FC236}">
                <a16:creationId xmlns:a16="http://schemas.microsoft.com/office/drawing/2014/main" id="{B95A95A0-2360-2C40-B852-AD44460015A5}"/>
              </a:ext>
              <a:ext uri="{C183D7F6-B498-43B3-948B-1728B52AA6E4}">
                <adec:decorative xmlns:adec="http://schemas.microsoft.com/office/drawing/2017/decorative" val="1"/>
              </a:ext>
            </a:extLst>
          </p:cNvPr>
          <p:cNvCxnSpPr/>
          <p:nvPr userDrawn="1"/>
        </p:nvCxnSpPr>
        <p:spPr>
          <a:xfrm flipH="1">
            <a:off x="229766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42" name="Text Placeholder 21">
            <a:extLst>
              <a:ext uri="{FF2B5EF4-FFF2-40B4-BE49-F238E27FC236}">
                <a16:creationId xmlns:a16="http://schemas.microsoft.com/office/drawing/2014/main" id="{6953F2BD-6FAB-4941-8FEA-C3434A4C203B}"/>
              </a:ext>
            </a:extLst>
          </p:cNvPr>
          <p:cNvSpPr>
            <a:spLocks noGrp="1"/>
          </p:cNvSpPr>
          <p:nvPr>
            <p:ph type="body" sz="quarter" idx="17" hasCustomPrompt="1"/>
          </p:nvPr>
        </p:nvSpPr>
        <p:spPr>
          <a:xfrm>
            <a:off x="2416846" y="4983705"/>
            <a:ext cx="1414400"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43" name="Text Placeholder 21">
            <a:extLst>
              <a:ext uri="{FF2B5EF4-FFF2-40B4-BE49-F238E27FC236}">
                <a16:creationId xmlns:a16="http://schemas.microsoft.com/office/drawing/2014/main" id="{85FEBA85-0659-5D47-A7B3-B13A30003F65}"/>
              </a:ext>
            </a:extLst>
          </p:cNvPr>
          <p:cNvSpPr>
            <a:spLocks noGrp="1"/>
          </p:cNvSpPr>
          <p:nvPr>
            <p:ph type="body" sz="quarter" idx="18" hasCustomPrompt="1"/>
          </p:nvPr>
        </p:nvSpPr>
        <p:spPr>
          <a:xfrm>
            <a:off x="2416846" y="5678822"/>
            <a:ext cx="1414400"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dirty="0"/>
              <a:t>Text under stat goes here</a:t>
            </a:r>
            <a:endParaRPr lang="en-US" dirty="0"/>
          </a:p>
        </p:txBody>
      </p:sp>
      <p:sp>
        <p:nvSpPr>
          <p:cNvPr id="44" name="Text Placeholder 21">
            <a:extLst>
              <a:ext uri="{FF2B5EF4-FFF2-40B4-BE49-F238E27FC236}">
                <a16:creationId xmlns:a16="http://schemas.microsoft.com/office/drawing/2014/main" id="{07098E35-4BBC-CE4A-B74C-EF98B30E76EA}"/>
              </a:ext>
            </a:extLst>
          </p:cNvPr>
          <p:cNvSpPr>
            <a:spLocks noGrp="1"/>
          </p:cNvSpPr>
          <p:nvPr>
            <p:ph type="body" sz="quarter" idx="19" hasCustomPrompt="1"/>
          </p:nvPr>
        </p:nvSpPr>
        <p:spPr>
          <a:xfrm>
            <a:off x="4065003" y="4983705"/>
            <a:ext cx="1574324"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45" name="Text Placeholder 21">
            <a:extLst>
              <a:ext uri="{FF2B5EF4-FFF2-40B4-BE49-F238E27FC236}">
                <a16:creationId xmlns:a16="http://schemas.microsoft.com/office/drawing/2014/main" id="{E1A51299-DF8A-EB4F-B698-7683490E9CF7}"/>
              </a:ext>
            </a:extLst>
          </p:cNvPr>
          <p:cNvSpPr>
            <a:spLocks noGrp="1"/>
          </p:cNvSpPr>
          <p:nvPr>
            <p:ph type="body" sz="quarter" idx="26" hasCustomPrompt="1"/>
          </p:nvPr>
        </p:nvSpPr>
        <p:spPr>
          <a:xfrm>
            <a:off x="4065003" y="5678822"/>
            <a:ext cx="1574324"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cxnSp>
        <p:nvCxnSpPr>
          <p:cNvPr id="47" name="Straight Connector 46">
            <a:extLst>
              <a:ext uri="{FF2B5EF4-FFF2-40B4-BE49-F238E27FC236}">
                <a16:creationId xmlns:a16="http://schemas.microsoft.com/office/drawing/2014/main" id="{05ABD680-979F-A946-899B-74DF3B26AEB0}"/>
              </a:ext>
              <a:ext uri="{C183D7F6-B498-43B3-948B-1728B52AA6E4}">
                <adec:decorative xmlns:adec="http://schemas.microsoft.com/office/drawing/2017/decorative" val="1"/>
              </a:ext>
            </a:extLst>
          </p:cNvPr>
          <p:cNvCxnSpPr/>
          <p:nvPr userDrawn="1"/>
        </p:nvCxnSpPr>
        <p:spPr>
          <a:xfrm flipH="1">
            <a:off x="394358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0" name="Content Placeholder 9">
            <a:extLst>
              <a:ext uri="{FF2B5EF4-FFF2-40B4-BE49-F238E27FC236}">
                <a16:creationId xmlns:a16="http://schemas.microsoft.com/office/drawing/2014/main" id="{1D76B432-E77E-1E47-BE30-3F729C8CD911}"/>
              </a:ext>
            </a:extLst>
          </p:cNvPr>
          <p:cNvSpPr>
            <a:spLocks noGrp="1"/>
          </p:cNvSpPr>
          <p:nvPr>
            <p:ph sz="quarter" idx="23" hasCustomPrompt="1"/>
          </p:nvPr>
        </p:nvSpPr>
        <p:spPr>
          <a:xfrm>
            <a:off x="6095998" y="0"/>
            <a:ext cx="6096002" cy="3405189"/>
          </a:xfrm>
          <a:solidFill>
            <a:schemeClr val="tx1">
              <a:lumMod val="10000"/>
              <a:lumOff val="90000"/>
            </a:schemeClr>
          </a:solidFill>
        </p:spPr>
        <p:txBody>
          <a:bodyPr/>
          <a:lstStyle>
            <a:lvl1pPr>
              <a:defRPr sz="1400" b="0" i="0">
                <a:latin typeface="Oracle Sans Light" panose="020B0403020204020204" pitchFamily="34" charset="0"/>
                <a:cs typeface="Oracle Sans Light" panose="020B0403020204020204" pitchFamily="34" charset="0"/>
              </a:defRPr>
            </a:lvl1pPr>
          </a:lstStyle>
          <a:p>
            <a:pPr lvl="0"/>
            <a:r>
              <a:rPr lang="en-GB" dirty="0"/>
              <a:t>Picture/Video here</a:t>
            </a:r>
            <a:endParaRPr lang="en-US" dirty="0"/>
          </a:p>
        </p:txBody>
      </p:sp>
      <p:sp>
        <p:nvSpPr>
          <p:cNvPr id="23" name="Text Placeholder 3">
            <a:extLst>
              <a:ext uri="{FF2B5EF4-FFF2-40B4-BE49-F238E27FC236}">
                <a16:creationId xmlns:a16="http://schemas.microsoft.com/office/drawing/2014/main" id="{B544B384-379B-D246-825E-82D80E47CA83}"/>
              </a:ext>
            </a:extLst>
          </p:cNvPr>
          <p:cNvSpPr>
            <a:spLocks noGrp="1"/>
          </p:cNvSpPr>
          <p:nvPr>
            <p:ph type="body" sz="quarter" idx="20" hasCustomPrompt="1"/>
          </p:nvPr>
        </p:nvSpPr>
        <p:spPr>
          <a:xfrm>
            <a:off x="6781820" y="3870511"/>
            <a:ext cx="4838705" cy="1358116"/>
          </a:xfrm>
        </p:spPr>
        <p:txBody>
          <a:bodyPr/>
          <a:lstStyle>
            <a:lvl1pPr>
              <a:defRPr sz="1800">
                <a:solidFill>
                  <a:schemeClr val="bg2"/>
                </a:solidFill>
                <a:latin typeface="Georgia" panose="02040502050405020303" pitchFamily="18" charset="0"/>
              </a:defRPr>
            </a:lvl1pPr>
          </a:lstStyle>
          <a:p>
            <a:pPr lvl="0"/>
            <a:r>
              <a:rPr lang="en-GB" dirty="0"/>
              <a:t>“Quote goes up here.</a:t>
            </a:r>
            <a:r>
              <a:rPr lang="en-IN" dirty="0"/>
              <a:t> 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a:t>
            </a:r>
            <a:endParaRPr lang="en-US" dirty="0"/>
          </a:p>
        </p:txBody>
      </p:sp>
      <p:sp>
        <p:nvSpPr>
          <p:cNvPr id="18" name="Text Placeholder 3">
            <a:extLst>
              <a:ext uri="{FF2B5EF4-FFF2-40B4-BE49-F238E27FC236}">
                <a16:creationId xmlns:a16="http://schemas.microsoft.com/office/drawing/2014/main" id="{124E7EE1-1F21-A94B-BD4C-80D5579EA0D8}"/>
              </a:ext>
            </a:extLst>
          </p:cNvPr>
          <p:cNvSpPr>
            <a:spLocks noGrp="1"/>
          </p:cNvSpPr>
          <p:nvPr>
            <p:ph type="body" sz="quarter" idx="21" hasCustomPrompt="1"/>
          </p:nvPr>
        </p:nvSpPr>
        <p:spPr>
          <a:xfrm>
            <a:off x="6781820" y="5608955"/>
            <a:ext cx="4838705" cy="269769"/>
          </a:xfrm>
        </p:spPr>
        <p:txBody>
          <a:bodyPr anchor="ctr"/>
          <a:lstStyle>
            <a:lvl1pPr>
              <a:defRPr sz="1200" b="1" i="0">
                <a:solidFill>
                  <a:schemeClr val="bg2"/>
                </a:solidFill>
                <a:latin typeface="Oracle Sans" panose="020B0503020204020204" pitchFamily="34" charset="0"/>
                <a:cs typeface="Oracle Sans" panose="020B0503020204020204" pitchFamily="34" charset="0"/>
              </a:defRPr>
            </a:lvl1pPr>
          </a:lstStyle>
          <a:p>
            <a:pPr lvl="0"/>
            <a:r>
              <a:rPr lang="en-US" dirty="0"/>
              <a:t>Person name</a:t>
            </a:r>
          </a:p>
        </p:txBody>
      </p:sp>
      <p:sp>
        <p:nvSpPr>
          <p:cNvPr id="19" name="Text Placeholder 3">
            <a:extLst>
              <a:ext uri="{FF2B5EF4-FFF2-40B4-BE49-F238E27FC236}">
                <a16:creationId xmlns:a16="http://schemas.microsoft.com/office/drawing/2014/main" id="{EECEA0F4-62BE-D045-9B17-E8A1B43697E5}"/>
              </a:ext>
            </a:extLst>
          </p:cNvPr>
          <p:cNvSpPr>
            <a:spLocks noGrp="1"/>
          </p:cNvSpPr>
          <p:nvPr>
            <p:ph type="body" sz="quarter" idx="22" hasCustomPrompt="1"/>
          </p:nvPr>
        </p:nvSpPr>
        <p:spPr>
          <a:xfrm>
            <a:off x="6781819" y="5938133"/>
            <a:ext cx="4838705" cy="269769"/>
          </a:xfrm>
        </p:spPr>
        <p:txBody>
          <a:bodyPr anchor="ctr"/>
          <a:lstStyle>
            <a:lvl1pPr>
              <a:defRPr sz="1200" b="0" i="0">
                <a:solidFill>
                  <a:schemeClr val="bg2"/>
                </a:solidFill>
                <a:latin typeface="Oracle Sans Light" panose="020B0403020204020204" pitchFamily="34" charset="0"/>
                <a:cs typeface="Oracle Sans Light" panose="020B0403020204020204" pitchFamily="34" charset="0"/>
              </a:defRPr>
            </a:lvl1pPr>
          </a:lstStyle>
          <a:p>
            <a:pPr lvl="0"/>
            <a:r>
              <a:rPr lang="en-US" dirty="0"/>
              <a:t>Company name</a:t>
            </a:r>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29" name="Slide Number Placeholder 7">
            <a:extLst>
              <a:ext uri="{FF2B5EF4-FFF2-40B4-BE49-F238E27FC236}">
                <a16:creationId xmlns:a16="http://schemas.microsoft.com/office/drawing/2014/main" id="{7D43D53D-1879-CF48-8DE6-3846758776F3}"/>
              </a:ext>
            </a:extLst>
          </p:cNvPr>
          <p:cNvSpPr>
            <a:spLocks noGrp="1"/>
          </p:cNvSpPr>
          <p:nvPr>
            <p:ph type="sldNum" sz="quarter" idx="28"/>
          </p:nvPr>
        </p:nvSpPr>
        <p:spPr>
          <a:xfrm>
            <a:off x="762000" y="6423660"/>
            <a:ext cx="365760" cy="365760"/>
          </a:xfrm>
        </p:spPr>
        <p:txBody>
          <a:bodyPr/>
          <a:lstStyle/>
          <a:p>
            <a:fld id="{345D60D9-5372-5F40-9443-0F9AE5BDC3C8}" type="slidenum">
              <a:rPr lang="en-US" smtClean="0"/>
              <a:pPr/>
              <a:t>‹#›</a:t>
            </a:fld>
            <a:endParaRPr lang="en-US" dirty="0"/>
          </a:p>
        </p:txBody>
      </p:sp>
      <p:sp>
        <p:nvSpPr>
          <p:cNvPr id="28" name="Footer Placeholder 4">
            <a:extLst>
              <a:ext uri="{FF2B5EF4-FFF2-40B4-BE49-F238E27FC236}">
                <a16:creationId xmlns:a16="http://schemas.microsoft.com/office/drawing/2014/main" id="{46B113C1-4EA6-7B46-88D2-42464EE15996}"/>
              </a:ext>
            </a:extLst>
          </p:cNvPr>
          <p:cNvSpPr>
            <a:spLocks noGrp="1"/>
          </p:cNvSpPr>
          <p:nvPr>
            <p:ph type="ftr" sz="quarter" idx="11"/>
          </p:nvPr>
        </p:nvSpPr>
        <p:spPr>
          <a:xfrm>
            <a:off x="1127759" y="6423978"/>
            <a:ext cx="5745379" cy="365125"/>
          </a:xfrm>
        </p:spPr>
        <p:txBody>
          <a:bodyPr/>
          <a:lstStyle/>
          <a:p>
            <a:r>
              <a:rPr lang="en-US"/>
              <a:t>Copyright © 2023, Oracle and/or its affiliates</a:t>
            </a:r>
            <a:endParaRPr lang="en-US" dirty="0"/>
          </a:p>
        </p:txBody>
      </p:sp>
      <p:sp>
        <p:nvSpPr>
          <p:cNvPr id="27" name="Date Placeholder 2">
            <a:extLst>
              <a:ext uri="{FF2B5EF4-FFF2-40B4-BE49-F238E27FC236}">
                <a16:creationId xmlns:a16="http://schemas.microsoft.com/office/drawing/2014/main" id="{AF4E5109-0D94-FF4F-ABC8-6A63768A3ADF}"/>
              </a:ext>
            </a:extLst>
          </p:cNvPr>
          <p:cNvSpPr>
            <a:spLocks noGrp="1"/>
          </p:cNvSpPr>
          <p:nvPr>
            <p:ph type="dt" sz="half" idx="10"/>
          </p:nvPr>
        </p:nvSpPr>
        <p:spPr>
          <a:xfrm>
            <a:off x="6873138" y="6425604"/>
            <a:ext cx="2743200" cy="363500"/>
          </a:xfrm>
        </p:spPr>
        <p:txBody>
          <a:bodyPr/>
          <a:lstStyle/>
          <a:p>
            <a:r>
              <a:rPr lang="en-IN"/>
              <a:t>[Date]</a:t>
            </a:r>
            <a:endParaRPr lang="en-US" dirty="0"/>
          </a:p>
        </p:txBody>
      </p:sp>
    </p:spTree>
    <p:extLst>
      <p:ext uri="{BB962C8B-B14F-4D97-AF65-F5344CB8AC3E}">
        <p14:creationId xmlns:p14="http://schemas.microsoft.com/office/powerpoint/2010/main" val="2106700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Photo/Video_Layout 2_2Partners_Sand_Pillar">
    <p:bg>
      <p:bgPr>
        <a:solidFill>
          <a:schemeClr val="bg2"/>
        </a:solidFill>
        <a:effectLst/>
      </p:bgPr>
    </p:bg>
    <p:spTree>
      <p:nvGrpSpPr>
        <p:cNvPr id="1" name=""/>
        <p:cNvGrpSpPr/>
        <p:nvPr/>
      </p:nvGrpSpPr>
      <p:grpSpPr>
        <a:xfrm>
          <a:off x="0" y="0"/>
          <a:ext cx="0" cy="0"/>
          <a:chOff x="0" y="0"/>
          <a:chExt cx="0" cy="0"/>
        </a:xfrm>
      </p:grpSpPr>
      <p:sp>
        <p:nvSpPr>
          <p:cNvPr id="35" name="Oracle Logo">
            <a:extLst>
              <a:ext uri="{FF2B5EF4-FFF2-40B4-BE49-F238E27FC236}">
                <a16:creationId xmlns:a16="http://schemas.microsoft.com/office/drawing/2014/main" id="{49C46D5A-5BA2-4F75-B35B-93A877E6018F}"/>
              </a:ext>
            </a:extLst>
          </p:cNvPr>
          <p:cNvSpPr/>
          <p:nvPr userDrawn="1"/>
        </p:nvSpPr>
        <p:spPr>
          <a:xfrm>
            <a:off x="761994" y="107062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37" name="Plus Sign">
            <a:extLst>
              <a:ext uri="{FF2B5EF4-FFF2-40B4-BE49-F238E27FC236}">
                <a16:creationId xmlns:a16="http://schemas.microsoft.com/office/drawing/2014/main" id="{51B37293-D0EA-4111-9ED5-6EFAAC03B88C}"/>
              </a:ext>
            </a:extLst>
          </p:cNvPr>
          <p:cNvSpPr txBox="1"/>
          <p:nvPr userDrawn="1"/>
        </p:nvSpPr>
        <p:spPr>
          <a:xfrm>
            <a:off x="1983598" y="92835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38" name="Content Placeholder 7">
            <a:extLst>
              <a:ext uri="{FF2B5EF4-FFF2-40B4-BE49-F238E27FC236}">
                <a16:creationId xmlns:a16="http://schemas.microsoft.com/office/drawing/2014/main" id="{6E5015DB-4AF3-4062-BF41-3800D724F0E3}"/>
              </a:ext>
            </a:extLst>
          </p:cNvPr>
          <p:cNvSpPr>
            <a:spLocks noGrp="1"/>
          </p:cNvSpPr>
          <p:nvPr>
            <p:ph sz="quarter" idx="29" hasCustomPrompt="1"/>
          </p:nvPr>
        </p:nvSpPr>
        <p:spPr>
          <a:xfrm>
            <a:off x="2451100" y="88582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39" name="Plus Sign">
            <a:extLst>
              <a:ext uri="{FF2B5EF4-FFF2-40B4-BE49-F238E27FC236}">
                <a16:creationId xmlns:a16="http://schemas.microsoft.com/office/drawing/2014/main" id="{41583AF2-301E-488A-83C4-FFD46C72178B}"/>
              </a:ext>
              <a:ext uri="{C183D7F6-B498-43B3-948B-1728B52AA6E4}">
                <adec:decorative xmlns:adec="http://schemas.microsoft.com/office/drawing/2017/decorative" val="0"/>
              </a:ext>
            </a:extLst>
          </p:cNvPr>
          <p:cNvSpPr txBox="1"/>
          <p:nvPr userDrawn="1"/>
        </p:nvSpPr>
        <p:spPr>
          <a:xfrm>
            <a:off x="3808218" y="92835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48" name="Content Placeholder 7">
            <a:extLst>
              <a:ext uri="{FF2B5EF4-FFF2-40B4-BE49-F238E27FC236}">
                <a16:creationId xmlns:a16="http://schemas.microsoft.com/office/drawing/2014/main" id="{F11300D1-72E5-460D-98FD-81B9A28A253A}"/>
              </a:ext>
            </a:extLst>
          </p:cNvPr>
          <p:cNvSpPr>
            <a:spLocks noGrp="1"/>
          </p:cNvSpPr>
          <p:nvPr>
            <p:ph sz="quarter" idx="30" hasCustomPrompt="1"/>
          </p:nvPr>
        </p:nvSpPr>
        <p:spPr>
          <a:xfrm>
            <a:off x="4270375" y="88582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6096000" y="3429000"/>
            <a:ext cx="6096000" cy="3429000"/>
          </a:xfrm>
          <a:prstGeom prst="rect">
            <a:avLst/>
          </a:prstGeom>
          <a:solidFill>
            <a:srgbClr val="F1EF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userDrawn="1"/>
        </p:nvSpPr>
        <p:spPr>
          <a:xfrm>
            <a:off x="6096000" y="3429000"/>
            <a:ext cx="6096000" cy="3428999"/>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Title 1">
            <a:extLst>
              <a:ext uri="{FF2B5EF4-FFF2-40B4-BE49-F238E27FC236}">
                <a16:creationId xmlns:a16="http://schemas.microsoft.com/office/drawing/2014/main" id="{C8DACF52-A95A-424F-80D2-66DC98373461}"/>
              </a:ext>
            </a:extLst>
          </p:cNvPr>
          <p:cNvSpPr>
            <a:spLocks noGrp="1"/>
          </p:cNvSpPr>
          <p:nvPr>
            <p:ph type="title" hasCustomPrompt="1"/>
          </p:nvPr>
        </p:nvSpPr>
        <p:spPr>
          <a:xfrm>
            <a:off x="768689" y="1560233"/>
            <a:ext cx="4744029" cy="822960"/>
          </a:xfrm>
        </p:spPr>
        <p:txBody>
          <a:bodyPr/>
          <a:lstStyle>
            <a:lvl1pPr>
              <a:defRPr>
                <a:solidFill>
                  <a:schemeClr val="accent6"/>
                </a:solidFill>
              </a:defRPr>
            </a:lvl1pPr>
          </a:lstStyle>
          <a:p>
            <a:r>
              <a:rPr lang="en-US" dirty="0"/>
              <a:t>Click to edit title text styles</a:t>
            </a:r>
          </a:p>
        </p:txBody>
      </p:sp>
      <p:sp>
        <p:nvSpPr>
          <p:cNvPr id="30" name="Text Placeholder 21">
            <a:extLst>
              <a:ext uri="{FF2B5EF4-FFF2-40B4-BE49-F238E27FC236}">
                <a16:creationId xmlns:a16="http://schemas.microsoft.com/office/drawing/2014/main" id="{A428DC09-5CBE-E844-926C-3DBD4247BEFD}"/>
              </a:ext>
            </a:extLst>
          </p:cNvPr>
          <p:cNvSpPr>
            <a:spLocks noGrp="1"/>
          </p:cNvSpPr>
          <p:nvPr>
            <p:ph type="body" sz="quarter" idx="25" hasCustomPrompt="1"/>
          </p:nvPr>
        </p:nvSpPr>
        <p:spPr>
          <a:xfrm>
            <a:off x="768689" y="2567961"/>
            <a:ext cx="4762530" cy="1972453"/>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 </a:t>
            </a:r>
            <a:r>
              <a:rPr lang="en-IN" dirty="0" err="1"/>
              <a:t>laboris</a:t>
            </a:r>
            <a:r>
              <a:rPr lang="en-IN" dirty="0"/>
              <a:t> nisi </a:t>
            </a:r>
            <a:r>
              <a:rPr lang="en-IN" dirty="0" err="1"/>
              <a:t>ut</a:t>
            </a:r>
            <a:r>
              <a:rPr lang="en-IN" dirty="0"/>
              <a:t> </a:t>
            </a:r>
            <a:r>
              <a:rPr lang="en-IN" dirty="0" err="1"/>
              <a:t>aliquip</a:t>
            </a:r>
            <a:r>
              <a:rPr lang="en-IN" dirty="0"/>
              <a:t> ex </a:t>
            </a:r>
            <a:r>
              <a:rPr lang="en-IN" dirty="0" err="1"/>
              <a:t>ea</a:t>
            </a:r>
            <a:r>
              <a:rPr lang="en-IN" dirty="0"/>
              <a:t> </a:t>
            </a:r>
            <a:r>
              <a:rPr lang="en-IN" dirty="0" err="1"/>
              <a:t>commodo</a:t>
            </a:r>
            <a:r>
              <a:rPr lang="en-IN" dirty="0"/>
              <a:t> </a:t>
            </a:r>
            <a:r>
              <a:rPr lang="en-IN" dirty="0" err="1"/>
              <a:t>consequat</a:t>
            </a:r>
            <a:r>
              <a:rPr lang="en-IN" dirty="0"/>
              <a:t>. Duis </a:t>
            </a:r>
            <a:r>
              <a:rPr lang="en-IN" dirty="0" err="1"/>
              <a:t>aute</a:t>
            </a:r>
            <a:r>
              <a:rPr lang="en-IN" dirty="0"/>
              <a:t> </a:t>
            </a:r>
            <a:r>
              <a:rPr lang="en-IN" dirty="0" err="1"/>
              <a:t>irure</a:t>
            </a:r>
            <a:r>
              <a:rPr lang="en-IN" dirty="0"/>
              <a:t> </a:t>
            </a:r>
            <a:r>
              <a:rPr lang="en-IN" dirty="0" err="1"/>
              <a:t>dolor</a:t>
            </a:r>
            <a:r>
              <a:rPr lang="en-IN" dirty="0"/>
              <a:t> in </a:t>
            </a:r>
            <a:r>
              <a:rPr lang="en-IN" dirty="0" err="1"/>
              <a:t>reprehenderit</a:t>
            </a:r>
            <a:r>
              <a:rPr lang="en-IN" dirty="0"/>
              <a:t> in </a:t>
            </a:r>
            <a:r>
              <a:rPr lang="en-IN" dirty="0" err="1"/>
              <a:t>voluptate</a:t>
            </a:r>
            <a:r>
              <a:rPr lang="en-IN" dirty="0"/>
              <a:t> </a:t>
            </a:r>
            <a:r>
              <a:rPr lang="en-IN" dirty="0" err="1"/>
              <a:t>velit</a:t>
            </a:r>
            <a:r>
              <a:rPr lang="en-IN" dirty="0"/>
              <a:t> </a:t>
            </a:r>
            <a:r>
              <a:rPr lang="en-IN" dirty="0" err="1"/>
              <a:t>esse</a:t>
            </a:r>
            <a:r>
              <a:rPr lang="en-IN" dirty="0"/>
              <a:t> </a:t>
            </a:r>
            <a:r>
              <a:rPr lang="en-IN" dirty="0" err="1"/>
              <a:t>cillum</a:t>
            </a:r>
            <a:r>
              <a:rPr lang="en-IN" dirty="0"/>
              <a:t> dolore </a:t>
            </a:r>
            <a:r>
              <a:rPr lang="en-IN" dirty="0" err="1"/>
              <a:t>eu</a:t>
            </a:r>
            <a:r>
              <a:rPr lang="en-IN" dirty="0"/>
              <a:t> </a:t>
            </a:r>
            <a:r>
              <a:rPr lang="en-IN" dirty="0" err="1"/>
              <a:t>fugiat</a:t>
            </a:r>
            <a:r>
              <a:rPr lang="en-IN" dirty="0"/>
              <a:t> </a:t>
            </a:r>
            <a:r>
              <a:rPr lang="en-IN" dirty="0" err="1"/>
              <a:t>nulla</a:t>
            </a:r>
            <a:r>
              <a:rPr lang="en-IN" dirty="0"/>
              <a:t> </a:t>
            </a:r>
            <a:r>
              <a:rPr lang="en-IN" dirty="0" err="1"/>
              <a:t>pariatur</a:t>
            </a:r>
            <a:r>
              <a:rPr lang="en-IN" dirty="0"/>
              <a:t>. </a:t>
            </a:r>
            <a:r>
              <a:rPr lang="en-IN" dirty="0" err="1"/>
              <a:t>Excepteur</a:t>
            </a:r>
            <a:r>
              <a:rPr lang="en-IN" dirty="0"/>
              <a:t> </a:t>
            </a:r>
            <a:r>
              <a:rPr lang="en-IN" dirty="0" err="1"/>
              <a:t>sint</a:t>
            </a:r>
            <a:r>
              <a:rPr lang="en-IN" dirty="0"/>
              <a:t> </a:t>
            </a:r>
            <a:r>
              <a:rPr lang="en-IN" dirty="0" err="1"/>
              <a:t>occaecat</a:t>
            </a:r>
            <a:r>
              <a:rPr lang="en-IN" dirty="0"/>
              <a:t> </a:t>
            </a:r>
            <a:r>
              <a:rPr lang="en-IN" dirty="0" err="1"/>
              <a:t>cupidatat</a:t>
            </a:r>
            <a:r>
              <a:rPr lang="en-IN" dirty="0"/>
              <a:t> non </a:t>
            </a:r>
            <a:r>
              <a:rPr lang="en-IN" dirty="0" err="1"/>
              <a:t>proident</a:t>
            </a:r>
            <a:r>
              <a:rPr lang="en-IN" dirty="0"/>
              <a:t>, sunt in culpa qui </a:t>
            </a:r>
            <a:r>
              <a:rPr lang="en-IN" dirty="0" err="1"/>
              <a:t>officia</a:t>
            </a:r>
            <a:r>
              <a:rPr lang="en-IN" dirty="0"/>
              <a:t> </a:t>
            </a:r>
            <a:r>
              <a:rPr lang="en-IN" dirty="0" err="1"/>
              <a:t>deserunt</a:t>
            </a:r>
            <a:r>
              <a:rPr lang="en-IN" dirty="0"/>
              <a:t> </a:t>
            </a:r>
            <a:r>
              <a:rPr lang="en-IN" dirty="0" err="1"/>
              <a:t>mollit</a:t>
            </a:r>
            <a:r>
              <a:rPr lang="en-IN" dirty="0"/>
              <a:t> </a:t>
            </a:r>
            <a:r>
              <a:rPr lang="en-IN" dirty="0" err="1"/>
              <a:t>anim</a:t>
            </a:r>
            <a:r>
              <a:rPr lang="en-IN" dirty="0"/>
              <a:t> id </a:t>
            </a:r>
            <a:r>
              <a:rPr lang="en-IN" dirty="0" err="1"/>
              <a:t>est</a:t>
            </a:r>
            <a:r>
              <a:rPr lang="en-IN" dirty="0"/>
              <a:t> </a:t>
            </a:r>
            <a:r>
              <a:rPr lang="en-IN" dirty="0" err="1"/>
              <a:t>laborum</a:t>
            </a:r>
            <a:r>
              <a:rPr lang="en-IN" dirty="0"/>
              <a:t>.</a:t>
            </a:r>
            <a:endParaRPr lang="en-US" dirty="0"/>
          </a:p>
        </p:txBody>
      </p:sp>
      <p:sp>
        <p:nvSpPr>
          <p:cNvPr id="40" name="Text Placeholder 21">
            <a:extLst>
              <a:ext uri="{FF2B5EF4-FFF2-40B4-BE49-F238E27FC236}">
                <a16:creationId xmlns:a16="http://schemas.microsoft.com/office/drawing/2014/main" id="{CDA80BB3-D720-CE40-A073-6A22F737EC86}"/>
              </a:ext>
            </a:extLst>
          </p:cNvPr>
          <p:cNvSpPr>
            <a:spLocks noGrp="1"/>
          </p:cNvSpPr>
          <p:nvPr>
            <p:ph type="body" sz="quarter" idx="15" hasCustomPrompt="1"/>
          </p:nvPr>
        </p:nvSpPr>
        <p:spPr>
          <a:xfrm>
            <a:off x="768689" y="4983705"/>
            <a:ext cx="1416645"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41" name="Text Placeholder 21">
            <a:extLst>
              <a:ext uri="{FF2B5EF4-FFF2-40B4-BE49-F238E27FC236}">
                <a16:creationId xmlns:a16="http://schemas.microsoft.com/office/drawing/2014/main" id="{CC42886E-82DC-1F43-BF72-C559EE50A5E5}"/>
              </a:ext>
            </a:extLst>
          </p:cNvPr>
          <p:cNvSpPr>
            <a:spLocks noGrp="1"/>
          </p:cNvSpPr>
          <p:nvPr>
            <p:ph type="body" sz="quarter" idx="16" hasCustomPrompt="1"/>
          </p:nvPr>
        </p:nvSpPr>
        <p:spPr>
          <a:xfrm>
            <a:off x="768689" y="5678822"/>
            <a:ext cx="1416645"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cxnSp>
        <p:nvCxnSpPr>
          <p:cNvPr id="46" name="Straight Connector 45">
            <a:extLst>
              <a:ext uri="{FF2B5EF4-FFF2-40B4-BE49-F238E27FC236}">
                <a16:creationId xmlns:a16="http://schemas.microsoft.com/office/drawing/2014/main" id="{B95A95A0-2360-2C40-B852-AD44460015A5}"/>
              </a:ext>
              <a:ext uri="{C183D7F6-B498-43B3-948B-1728B52AA6E4}">
                <adec:decorative xmlns:adec="http://schemas.microsoft.com/office/drawing/2017/decorative" val="1"/>
              </a:ext>
            </a:extLst>
          </p:cNvPr>
          <p:cNvCxnSpPr/>
          <p:nvPr userDrawn="1"/>
        </p:nvCxnSpPr>
        <p:spPr>
          <a:xfrm flipH="1">
            <a:off x="229766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42" name="Text Placeholder 21">
            <a:extLst>
              <a:ext uri="{FF2B5EF4-FFF2-40B4-BE49-F238E27FC236}">
                <a16:creationId xmlns:a16="http://schemas.microsoft.com/office/drawing/2014/main" id="{6953F2BD-6FAB-4941-8FEA-C3434A4C203B}"/>
              </a:ext>
            </a:extLst>
          </p:cNvPr>
          <p:cNvSpPr>
            <a:spLocks noGrp="1"/>
          </p:cNvSpPr>
          <p:nvPr>
            <p:ph type="body" sz="quarter" idx="17" hasCustomPrompt="1"/>
          </p:nvPr>
        </p:nvSpPr>
        <p:spPr>
          <a:xfrm>
            <a:off x="2416846" y="4983705"/>
            <a:ext cx="1414400"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43" name="Text Placeholder 21">
            <a:extLst>
              <a:ext uri="{FF2B5EF4-FFF2-40B4-BE49-F238E27FC236}">
                <a16:creationId xmlns:a16="http://schemas.microsoft.com/office/drawing/2014/main" id="{85FEBA85-0659-5D47-A7B3-B13A30003F65}"/>
              </a:ext>
            </a:extLst>
          </p:cNvPr>
          <p:cNvSpPr>
            <a:spLocks noGrp="1"/>
          </p:cNvSpPr>
          <p:nvPr>
            <p:ph type="body" sz="quarter" idx="18" hasCustomPrompt="1"/>
          </p:nvPr>
        </p:nvSpPr>
        <p:spPr>
          <a:xfrm>
            <a:off x="2416846" y="5678822"/>
            <a:ext cx="1414400"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dirty="0"/>
              <a:t>Text under stat goes here</a:t>
            </a:r>
            <a:endParaRPr lang="en-US" dirty="0"/>
          </a:p>
        </p:txBody>
      </p:sp>
      <p:sp>
        <p:nvSpPr>
          <p:cNvPr id="44" name="Text Placeholder 21">
            <a:extLst>
              <a:ext uri="{FF2B5EF4-FFF2-40B4-BE49-F238E27FC236}">
                <a16:creationId xmlns:a16="http://schemas.microsoft.com/office/drawing/2014/main" id="{07098E35-4BBC-CE4A-B74C-EF98B30E76EA}"/>
              </a:ext>
            </a:extLst>
          </p:cNvPr>
          <p:cNvSpPr>
            <a:spLocks noGrp="1"/>
          </p:cNvSpPr>
          <p:nvPr>
            <p:ph type="body" sz="quarter" idx="19" hasCustomPrompt="1"/>
          </p:nvPr>
        </p:nvSpPr>
        <p:spPr>
          <a:xfrm>
            <a:off x="4065003" y="4983705"/>
            <a:ext cx="1574324"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45" name="Text Placeholder 21">
            <a:extLst>
              <a:ext uri="{FF2B5EF4-FFF2-40B4-BE49-F238E27FC236}">
                <a16:creationId xmlns:a16="http://schemas.microsoft.com/office/drawing/2014/main" id="{E1A51299-DF8A-EB4F-B698-7683490E9CF7}"/>
              </a:ext>
            </a:extLst>
          </p:cNvPr>
          <p:cNvSpPr>
            <a:spLocks noGrp="1"/>
          </p:cNvSpPr>
          <p:nvPr>
            <p:ph type="body" sz="quarter" idx="26" hasCustomPrompt="1"/>
          </p:nvPr>
        </p:nvSpPr>
        <p:spPr>
          <a:xfrm>
            <a:off x="4065003" y="5678822"/>
            <a:ext cx="1574324"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cxnSp>
        <p:nvCxnSpPr>
          <p:cNvPr id="47" name="Straight Connector 46">
            <a:extLst>
              <a:ext uri="{FF2B5EF4-FFF2-40B4-BE49-F238E27FC236}">
                <a16:creationId xmlns:a16="http://schemas.microsoft.com/office/drawing/2014/main" id="{05ABD680-979F-A946-899B-74DF3B26AEB0}"/>
              </a:ext>
              <a:ext uri="{C183D7F6-B498-43B3-948B-1728B52AA6E4}">
                <adec:decorative xmlns:adec="http://schemas.microsoft.com/office/drawing/2017/decorative" val="1"/>
              </a:ext>
            </a:extLst>
          </p:cNvPr>
          <p:cNvCxnSpPr/>
          <p:nvPr userDrawn="1"/>
        </p:nvCxnSpPr>
        <p:spPr>
          <a:xfrm flipH="1">
            <a:off x="394358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0" name="Content Placeholder 9">
            <a:extLst>
              <a:ext uri="{FF2B5EF4-FFF2-40B4-BE49-F238E27FC236}">
                <a16:creationId xmlns:a16="http://schemas.microsoft.com/office/drawing/2014/main" id="{1D76B432-E77E-1E47-BE30-3F729C8CD911}"/>
              </a:ext>
            </a:extLst>
          </p:cNvPr>
          <p:cNvSpPr>
            <a:spLocks noGrp="1"/>
          </p:cNvSpPr>
          <p:nvPr>
            <p:ph sz="quarter" idx="23" hasCustomPrompt="1"/>
          </p:nvPr>
        </p:nvSpPr>
        <p:spPr>
          <a:xfrm>
            <a:off x="6095998" y="0"/>
            <a:ext cx="6096002" cy="3405189"/>
          </a:xfrm>
          <a:solidFill>
            <a:schemeClr val="tx1">
              <a:lumMod val="10000"/>
              <a:lumOff val="90000"/>
            </a:schemeClr>
          </a:solidFill>
        </p:spPr>
        <p:txBody>
          <a:bodyPr/>
          <a:lstStyle>
            <a:lvl1pPr>
              <a:defRPr sz="1400" b="0" i="0">
                <a:latin typeface="Oracle Sans Light" panose="020B0403020204020204" pitchFamily="34" charset="0"/>
                <a:cs typeface="Oracle Sans Light" panose="020B0403020204020204" pitchFamily="34" charset="0"/>
              </a:defRPr>
            </a:lvl1pPr>
          </a:lstStyle>
          <a:p>
            <a:pPr lvl="0"/>
            <a:r>
              <a:rPr lang="en-GB" dirty="0"/>
              <a:t>Picture/Video here</a:t>
            </a:r>
            <a:endParaRPr lang="en-US" dirty="0"/>
          </a:p>
        </p:txBody>
      </p:sp>
      <p:sp>
        <p:nvSpPr>
          <p:cNvPr id="23" name="Text Placeholder 3">
            <a:extLst>
              <a:ext uri="{FF2B5EF4-FFF2-40B4-BE49-F238E27FC236}">
                <a16:creationId xmlns:a16="http://schemas.microsoft.com/office/drawing/2014/main" id="{B544B384-379B-D246-825E-82D80E47CA83}"/>
              </a:ext>
            </a:extLst>
          </p:cNvPr>
          <p:cNvSpPr>
            <a:spLocks noGrp="1"/>
          </p:cNvSpPr>
          <p:nvPr>
            <p:ph type="body" sz="quarter" idx="20" hasCustomPrompt="1"/>
          </p:nvPr>
        </p:nvSpPr>
        <p:spPr>
          <a:xfrm>
            <a:off x="6781820" y="3870511"/>
            <a:ext cx="4838705" cy="1358116"/>
          </a:xfrm>
        </p:spPr>
        <p:txBody>
          <a:bodyPr/>
          <a:lstStyle>
            <a:lvl1pPr>
              <a:defRPr sz="1800">
                <a:solidFill>
                  <a:schemeClr val="tx1"/>
                </a:solidFill>
                <a:latin typeface="Georgia" panose="02040502050405020303" pitchFamily="18" charset="0"/>
              </a:defRPr>
            </a:lvl1pPr>
          </a:lstStyle>
          <a:p>
            <a:pPr lvl="0"/>
            <a:r>
              <a:rPr lang="en-GB" dirty="0"/>
              <a:t>“Quote goes up here.</a:t>
            </a:r>
            <a:r>
              <a:rPr lang="en-IN" dirty="0"/>
              <a:t> 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a:t>
            </a:r>
            <a:endParaRPr lang="en-US" dirty="0"/>
          </a:p>
        </p:txBody>
      </p:sp>
      <p:sp>
        <p:nvSpPr>
          <p:cNvPr id="18" name="Text Placeholder 3">
            <a:extLst>
              <a:ext uri="{FF2B5EF4-FFF2-40B4-BE49-F238E27FC236}">
                <a16:creationId xmlns:a16="http://schemas.microsoft.com/office/drawing/2014/main" id="{124E7EE1-1F21-A94B-BD4C-80D5579EA0D8}"/>
              </a:ext>
            </a:extLst>
          </p:cNvPr>
          <p:cNvSpPr>
            <a:spLocks noGrp="1"/>
          </p:cNvSpPr>
          <p:nvPr>
            <p:ph type="body" sz="quarter" idx="21" hasCustomPrompt="1"/>
          </p:nvPr>
        </p:nvSpPr>
        <p:spPr>
          <a:xfrm>
            <a:off x="6781820" y="5608955"/>
            <a:ext cx="4838705" cy="269769"/>
          </a:xfrm>
        </p:spPr>
        <p:txBody>
          <a:bodyPr anchor="ctr"/>
          <a:lstStyle>
            <a:lvl1pPr>
              <a:defRPr sz="1200" b="1" i="0">
                <a:solidFill>
                  <a:schemeClr val="tx1"/>
                </a:solidFill>
                <a:latin typeface="Oracle Sans" panose="020B0503020204020204" pitchFamily="34" charset="0"/>
                <a:cs typeface="Oracle Sans" panose="020B0503020204020204" pitchFamily="34" charset="0"/>
              </a:defRPr>
            </a:lvl1pPr>
          </a:lstStyle>
          <a:p>
            <a:pPr lvl="0"/>
            <a:r>
              <a:rPr lang="en-US" dirty="0"/>
              <a:t>Person name</a:t>
            </a:r>
          </a:p>
        </p:txBody>
      </p:sp>
      <p:sp>
        <p:nvSpPr>
          <p:cNvPr id="19" name="Text Placeholder 3">
            <a:extLst>
              <a:ext uri="{FF2B5EF4-FFF2-40B4-BE49-F238E27FC236}">
                <a16:creationId xmlns:a16="http://schemas.microsoft.com/office/drawing/2014/main" id="{EECEA0F4-62BE-D045-9B17-E8A1B43697E5}"/>
              </a:ext>
            </a:extLst>
          </p:cNvPr>
          <p:cNvSpPr>
            <a:spLocks noGrp="1"/>
          </p:cNvSpPr>
          <p:nvPr>
            <p:ph type="body" sz="quarter" idx="22" hasCustomPrompt="1"/>
          </p:nvPr>
        </p:nvSpPr>
        <p:spPr>
          <a:xfrm>
            <a:off x="6781819" y="5938133"/>
            <a:ext cx="4838705" cy="269769"/>
          </a:xfrm>
        </p:spPr>
        <p:txBody>
          <a:bodyPr anchor="ctr"/>
          <a:lstStyle>
            <a:lvl1pPr>
              <a:defRPr sz="1200" b="0" i="0">
                <a:solidFill>
                  <a:schemeClr val="tx1"/>
                </a:solidFill>
                <a:latin typeface="Oracle Sans Light" panose="020B0403020204020204" pitchFamily="34" charset="0"/>
                <a:cs typeface="Oracle Sans Light" panose="020B0403020204020204" pitchFamily="34" charset="0"/>
              </a:defRPr>
            </a:lvl1pPr>
          </a:lstStyle>
          <a:p>
            <a:pPr lvl="0"/>
            <a:r>
              <a:rPr lang="en-US" dirty="0"/>
              <a:t>Company name</a:t>
            </a:r>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29" name="Slide Number Placeholder 7">
            <a:extLst>
              <a:ext uri="{FF2B5EF4-FFF2-40B4-BE49-F238E27FC236}">
                <a16:creationId xmlns:a16="http://schemas.microsoft.com/office/drawing/2014/main" id="{7D43D53D-1879-CF48-8DE6-3846758776F3}"/>
              </a:ext>
            </a:extLst>
          </p:cNvPr>
          <p:cNvSpPr>
            <a:spLocks noGrp="1"/>
          </p:cNvSpPr>
          <p:nvPr>
            <p:ph type="sldNum" sz="quarter" idx="28"/>
          </p:nvPr>
        </p:nvSpPr>
        <p:spPr>
          <a:xfrm>
            <a:off x="762000" y="6423660"/>
            <a:ext cx="365760" cy="365760"/>
          </a:xfrm>
        </p:spPr>
        <p:txBody>
          <a:bodyPr/>
          <a:lstStyle/>
          <a:p>
            <a:fld id="{345D60D9-5372-5F40-9443-0F9AE5BDC3C8}" type="slidenum">
              <a:rPr lang="en-US" smtClean="0"/>
              <a:pPr/>
              <a:t>‹#›</a:t>
            </a:fld>
            <a:endParaRPr lang="en-US" dirty="0"/>
          </a:p>
        </p:txBody>
      </p:sp>
      <p:sp>
        <p:nvSpPr>
          <p:cNvPr id="28" name="Footer Placeholder 4">
            <a:extLst>
              <a:ext uri="{FF2B5EF4-FFF2-40B4-BE49-F238E27FC236}">
                <a16:creationId xmlns:a16="http://schemas.microsoft.com/office/drawing/2014/main" id="{46B113C1-4EA6-7B46-88D2-42464EE15996}"/>
              </a:ext>
            </a:extLst>
          </p:cNvPr>
          <p:cNvSpPr>
            <a:spLocks noGrp="1"/>
          </p:cNvSpPr>
          <p:nvPr>
            <p:ph type="ftr" sz="quarter" idx="11"/>
          </p:nvPr>
        </p:nvSpPr>
        <p:spPr>
          <a:xfrm>
            <a:off x="1127759" y="6423978"/>
            <a:ext cx="5745379" cy="365125"/>
          </a:xfrm>
        </p:spPr>
        <p:txBody>
          <a:bodyPr/>
          <a:lstStyle/>
          <a:p>
            <a:r>
              <a:rPr lang="en-US"/>
              <a:t>Copyright © 2023, Oracle and/or its affiliates</a:t>
            </a:r>
            <a:endParaRPr lang="en-US" dirty="0"/>
          </a:p>
        </p:txBody>
      </p:sp>
      <p:sp>
        <p:nvSpPr>
          <p:cNvPr id="27" name="Date Placeholder 2">
            <a:extLst>
              <a:ext uri="{FF2B5EF4-FFF2-40B4-BE49-F238E27FC236}">
                <a16:creationId xmlns:a16="http://schemas.microsoft.com/office/drawing/2014/main" id="{AF4E5109-0D94-FF4F-ABC8-6A63768A3ADF}"/>
              </a:ext>
            </a:extLst>
          </p:cNvPr>
          <p:cNvSpPr>
            <a:spLocks noGrp="1"/>
          </p:cNvSpPr>
          <p:nvPr>
            <p:ph type="dt" sz="half" idx="10"/>
          </p:nvPr>
        </p:nvSpPr>
        <p:spPr>
          <a:xfrm>
            <a:off x="6873138" y="6425604"/>
            <a:ext cx="2743200" cy="363500"/>
          </a:xfrm>
        </p:spPr>
        <p:txBody>
          <a:bodyPr/>
          <a:lstStyle/>
          <a:p>
            <a:r>
              <a:rPr lang="en-IN"/>
              <a:t>[Date]</a:t>
            </a:r>
            <a:endParaRPr lang="en-US" dirty="0"/>
          </a:p>
        </p:txBody>
      </p:sp>
    </p:spTree>
    <p:extLst>
      <p:ext uri="{BB962C8B-B14F-4D97-AF65-F5344CB8AC3E}">
        <p14:creationId xmlns:p14="http://schemas.microsoft.com/office/powerpoint/2010/main" val="522311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Photo/Video_Layout 2_Partner_Sand_Pillar">
    <p:bg>
      <p:bgPr>
        <a:solidFill>
          <a:schemeClr val="bg2"/>
        </a:solidFill>
        <a:effectLst/>
      </p:bgPr>
    </p:bg>
    <p:spTree>
      <p:nvGrpSpPr>
        <p:cNvPr id="1" name=""/>
        <p:cNvGrpSpPr/>
        <p:nvPr/>
      </p:nvGrpSpPr>
      <p:grpSpPr>
        <a:xfrm>
          <a:off x="0" y="0"/>
          <a:ext cx="0" cy="0"/>
          <a:chOff x="0" y="0"/>
          <a:chExt cx="0" cy="0"/>
        </a:xfrm>
      </p:grpSpPr>
      <p:sp>
        <p:nvSpPr>
          <p:cNvPr id="35" name="Oracle Logo">
            <a:extLst>
              <a:ext uri="{FF2B5EF4-FFF2-40B4-BE49-F238E27FC236}">
                <a16:creationId xmlns:a16="http://schemas.microsoft.com/office/drawing/2014/main" id="{49C46D5A-5BA2-4F75-B35B-93A877E6018F}"/>
              </a:ext>
            </a:extLst>
          </p:cNvPr>
          <p:cNvSpPr/>
          <p:nvPr userDrawn="1"/>
        </p:nvSpPr>
        <p:spPr>
          <a:xfrm>
            <a:off x="761994" y="107062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37" name="Plus Sign">
            <a:extLst>
              <a:ext uri="{FF2B5EF4-FFF2-40B4-BE49-F238E27FC236}">
                <a16:creationId xmlns:a16="http://schemas.microsoft.com/office/drawing/2014/main" id="{51B37293-D0EA-4111-9ED5-6EFAAC03B88C}"/>
              </a:ext>
            </a:extLst>
          </p:cNvPr>
          <p:cNvSpPr txBox="1"/>
          <p:nvPr userDrawn="1"/>
        </p:nvSpPr>
        <p:spPr>
          <a:xfrm>
            <a:off x="1983598" y="92835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38" name="Content Placeholder 7">
            <a:extLst>
              <a:ext uri="{FF2B5EF4-FFF2-40B4-BE49-F238E27FC236}">
                <a16:creationId xmlns:a16="http://schemas.microsoft.com/office/drawing/2014/main" id="{6E5015DB-4AF3-4062-BF41-3800D724F0E3}"/>
              </a:ext>
            </a:extLst>
          </p:cNvPr>
          <p:cNvSpPr>
            <a:spLocks noGrp="1"/>
          </p:cNvSpPr>
          <p:nvPr>
            <p:ph sz="quarter" idx="29" hasCustomPrompt="1"/>
          </p:nvPr>
        </p:nvSpPr>
        <p:spPr>
          <a:xfrm>
            <a:off x="2451100" y="88582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39" name="Plus Sign">
            <a:extLst>
              <a:ext uri="{FF2B5EF4-FFF2-40B4-BE49-F238E27FC236}">
                <a16:creationId xmlns:a16="http://schemas.microsoft.com/office/drawing/2014/main" id="{41583AF2-301E-488A-83C4-FFD46C72178B}"/>
              </a:ext>
              <a:ext uri="{C183D7F6-B498-43B3-948B-1728B52AA6E4}">
                <adec:decorative xmlns:adec="http://schemas.microsoft.com/office/drawing/2017/decorative" val="0"/>
              </a:ext>
            </a:extLst>
          </p:cNvPr>
          <p:cNvSpPr txBox="1"/>
          <p:nvPr userDrawn="1"/>
        </p:nvSpPr>
        <p:spPr>
          <a:xfrm>
            <a:off x="3808218" y="92835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48" name="Content Placeholder 7">
            <a:extLst>
              <a:ext uri="{FF2B5EF4-FFF2-40B4-BE49-F238E27FC236}">
                <a16:creationId xmlns:a16="http://schemas.microsoft.com/office/drawing/2014/main" id="{F11300D1-72E5-460D-98FD-81B9A28A253A}"/>
              </a:ext>
            </a:extLst>
          </p:cNvPr>
          <p:cNvSpPr>
            <a:spLocks noGrp="1"/>
          </p:cNvSpPr>
          <p:nvPr>
            <p:ph sz="quarter" idx="30" hasCustomPrompt="1"/>
          </p:nvPr>
        </p:nvSpPr>
        <p:spPr>
          <a:xfrm>
            <a:off x="4270375" y="88582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6096000" y="3429000"/>
            <a:ext cx="6096000" cy="3429000"/>
          </a:xfrm>
          <a:prstGeom prst="rect">
            <a:avLst/>
          </a:prstGeom>
          <a:solidFill>
            <a:srgbClr val="F1EF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userDrawn="1"/>
        </p:nvSpPr>
        <p:spPr>
          <a:xfrm>
            <a:off x="6096000" y="3429000"/>
            <a:ext cx="6096000" cy="3428999"/>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Title 1">
            <a:extLst>
              <a:ext uri="{FF2B5EF4-FFF2-40B4-BE49-F238E27FC236}">
                <a16:creationId xmlns:a16="http://schemas.microsoft.com/office/drawing/2014/main" id="{C8DACF52-A95A-424F-80D2-66DC98373461}"/>
              </a:ext>
            </a:extLst>
          </p:cNvPr>
          <p:cNvSpPr>
            <a:spLocks noGrp="1"/>
          </p:cNvSpPr>
          <p:nvPr>
            <p:ph type="title" hasCustomPrompt="1"/>
          </p:nvPr>
        </p:nvSpPr>
        <p:spPr>
          <a:xfrm>
            <a:off x="768689" y="1560233"/>
            <a:ext cx="4744029" cy="822960"/>
          </a:xfrm>
        </p:spPr>
        <p:txBody>
          <a:bodyPr/>
          <a:lstStyle>
            <a:lvl1pPr>
              <a:defRPr>
                <a:solidFill>
                  <a:schemeClr val="accent6"/>
                </a:solidFill>
              </a:defRPr>
            </a:lvl1pPr>
          </a:lstStyle>
          <a:p>
            <a:r>
              <a:rPr lang="en-US" dirty="0"/>
              <a:t>Click to edit title text styles</a:t>
            </a:r>
          </a:p>
        </p:txBody>
      </p:sp>
      <p:sp>
        <p:nvSpPr>
          <p:cNvPr id="30" name="Text Placeholder 21">
            <a:extLst>
              <a:ext uri="{FF2B5EF4-FFF2-40B4-BE49-F238E27FC236}">
                <a16:creationId xmlns:a16="http://schemas.microsoft.com/office/drawing/2014/main" id="{A428DC09-5CBE-E844-926C-3DBD4247BEFD}"/>
              </a:ext>
            </a:extLst>
          </p:cNvPr>
          <p:cNvSpPr>
            <a:spLocks noGrp="1"/>
          </p:cNvSpPr>
          <p:nvPr>
            <p:ph type="body" sz="quarter" idx="25" hasCustomPrompt="1"/>
          </p:nvPr>
        </p:nvSpPr>
        <p:spPr>
          <a:xfrm>
            <a:off x="768689" y="2567961"/>
            <a:ext cx="4762530" cy="1972453"/>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 </a:t>
            </a:r>
            <a:r>
              <a:rPr lang="en-IN" dirty="0" err="1"/>
              <a:t>laboris</a:t>
            </a:r>
            <a:r>
              <a:rPr lang="en-IN" dirty="0"/>
              <a:t> nisi </a:t>
            </a:r>
            <a:r>
              <a:rPr lang="en-IN" dirty="0" err="1"/>
              <a:t>ut</a:t>
            </a:r>
            <a:r>
              <a:rPr lang="en-IN" dirty="0"/>
              <a:t> </a:t>
            </a:r>
            <a:r>
              <a:rPr lang="en-IN" dirty="0" err="1"/>
              <a:t>aliquip</a:t>
            </a:r>
            <a:r>
              <a:rPr lang="en-IN" dirty="0"/>
              <a:t> ex </a:t>
            </a:r>
            <a:r>
              <a:rPr lang="en-IN" dirty="0" err="1"/>
              <a:t>ea</a:t>
            </a:r>
            <a:r>
              <a:rPr lang="en-IN" dirty="0"/>
              <a:t> </a:t>
            </a:r>
            <a:r>
              <a:rPr lang="en-IN" dirty="0" err="1"/>
              <a:t>commodo</a:t>
            </a:r>
            <a:r>
              <a:rPr lang="en-IN" dirty="0"/>
              <a:t> </a:t>
            </a:r>
            <a:r>
              <a:rPr lang="en-IN" dirty="0" err="1"/>
              <a:t>consequat</a:t>
            </a:r>
            <a:r>
              <a:rPr lang="en-IN" dirty="0"/>
              <a:t>. Duis </a:t>
            </a:r>
            <a:r>
              <a:rPr lang="en-IN" dirty="0" err="1"/>
              <a:t>aute</a:t>
            </a:r>
            <a:r>
              <a:rPr lang="en-IN" dirty="0"/>
              <a:t> </a:t>
            </a:r>
            <a:r>
              <a:rPr lang="en-IN" dirty="0" err="1"/>
              <a:t>irure</a:t>
            </a:r>
            <a:r>
              <a:rPr lang="en-IN" dirty="0"/>
              <a:t> </a:t>
            </a:r>
            <a:r>
              <a:rPr lang="en-IN" dirty="0" err="1"/>
              <a:t>dolor</a:t>
            </a:r>
            <a:r>
              <a:rPr lang="en-IN" dirty="0"/>
              <a:t> in </a:t>
            </a:r>
            <a:r>
              <a:rPr lang="en-IN" dirty="0" err="1"/>
              <a:t>reprehenderit</a:t>
            </a:r>
            <a:r>
              <a:rPr lang="en-IN" dirty="0"/>
              <a:t> in </a:t>
            </a:r>
            <a:r>
              <a:rPr lang="en-IN" dirty="0" err="1"/>
              <a:t>voluptate</a:t>
            </a:r>
            <a:r>
              <a:rPr lang="en-IN" dirty="0"/>
              <a:t> </a:t>
            </a:r>
            <a:r>
              <a:rPr lang="en-IN" dirty="0" err="1"/>
              <a:t>velit</a:t>
            </a:r>
            <a:r>
              <a:rPr lang="en-IN" dirty="0"/>
              <a:t> </a:t>
            </a:r>
            <a:r>
              <a:rPr lang="en-IN" dirty="0" err="1"/>
              <a:t>esse</a:t>
            </a:r>
            <a:r>
              <a:rPr lang="en-IN" dirty="0"/>
              <a:t> </a:t>
            </a:r>
            <a:r>
              <a:rPr lang="en-IN" dirty="0" err="1"/>
              <a:t>cillum</a:t>
            </a:r>
            <a:r>
              <a:rPr lang="en-IN" dirty="0"/>
              <a:t> dolore </a:t>
            </a:r>
            <a:r>
              <a:rPr lang="en-IN" dirty="0" err="1"/>
              <a:t>eu</a:t>
            </a:r>
            <a:r>
              <a:rPr lang="en-IN" dirty="0"/>
              <a:t> </a:t>
            </a:r>
            <a:r>
              <a:rPr lang="en-IN" dirty="0" err="1"/>
              <a:t>fugiat</a:t>
            </a:r>
            <a:r>
              <a:rPr lang="en-IN" dirty="0"/>
              <a:t> </a:t>
            </a:r>
            <a:r>
              <a:rPr lang="en-IN" dirty="0" err="1"/>
              <a:t>nulla</a:t>
            </a:r>
            <a:r>
              <a:rPr lang="en-IN" dirty="0"/>
              <a:t> </a:t>
            </a:r>
            <a:r>
              <a:rPr lang="en-IN" dirty="0" err="1"/>
              <a:t>pariatur</a:t>
            </a:r>
            <a:r>
              <a:rPr lang="en-IN" dirty="0"/>
              <a:t>. </a:t>
            </a:r>
            <a:r>
              <a:rPr lang="en-IN" dirty="0" err="1"/>
              <a:t>Excepteur</a:t>
            </a:r>
            <a:r>
              <a:rPr lang="en-IN" dirty="0"/>
              <a:t> </a:t>
            </a:r>
            <a:r>
              <a:rPr lang="en-IN" dirty="0" err="1"/>
              <a:t>sint</a:t>
            </a:r>
            <a:r>
              <a:rPr lang="en-IN" dirty="0"/>
              <a:t> </a:t>
            </a:r>
            <a:r>
              <a:rPr lang="en-IN" dirty="0" err="1"/>
              <a:t>occaecat</a:t>
            </a:r>
            <a:r>
              <a:rPr lang="en-IN" dirty="0"/>
              <a:t> </a:t>
            </a:r>
            <a:r>
              <a:rPr lang="en-IN" dirty="0" err="1"/>
              <a:t>cupidatat</a:t>
            </a:r>
            <a:r>
              <a:rPr lang="en-IN" dirty="0"/>
              <a:t> non </a:t>
            </a:r>
            <a:r>
              <a:rPr lang="en-IN" dirty="0" err="1"/>
              <a:t>proident</a:t>
            </a:r>
            <a:r>
              <a:rPr lang="en-IN" dirty="0"/>
              <a:t>, sunt in culpa qui </a:t>
            </a:r>
            <a:r>
              <a:rPr lang="en-IN" dirty="0" err="1"/>
              <a:t>officia</a:t>
            </a:r>
            <a:r>
              <a:rPr lang="en-IN" dirty="0"/>
              <a:t> </a:t>
            </a:r>
            <a:r>
              <a:rPr lang="en-IN" dirty="0" err="1"/>
              <a:t>deserunt</a:t>
            </a:r>
            <a:r>
              <a:rPr lang="en-IN" dirty="0"/>
              <a:t> </a:t>
            </a:r>
            <a:r>
              <a:rPr lang="en-IN" dirty="0" err="1"/>
              <a:t>mollit</a:t>
            </a:r>
            <a:r>
              <a:rPr lang="en-IN" dirty="0"/>
              <a:t> </a:t>
            </a:r>
            <a:r>
              <a:rPr lang="en-IN" dirty="0" err="1"/>
              <a:t>anim</a:t>
            </a:r>
            <a:r>
              <a:rPr lang="en-IN" dirty="0"/>
              <a:t> id </a:t>
            </a:r>
            <a:r>
              <a:rPr lang="en-IN" dirty="0" err="1"/>
              <a:t>est</a:t>
            </a:r>
            <a:r>
              <a:rPr lang="en-IN" dirty="0"/>
              <a:t> </a:t>
            </a:r>
            <a:r>
              <a:rPr lang="en-IN" dirty="0" err="1"/>
              <a:t>laborum</a:t>
            </a:r>
            <a:r>
              <a:rPr lang="en-IN" dirty="0"/>
              <a:t>.</a:t>
            </a:r>
            <a:endParaRPr lang="en-US" dirty="0"/>
          </a:p>
        </p:txBody>
      </p:sp>
      <p:sp>
        <p:nvSpPr>
          <p:cNvPr id="40" name="Text Placeholder 21">
            <a:extLst>
              <a:ext uri="{FF2B5EF4-FFF2-40B4-BE49-F238E27FC236}">
                <a16:creationId xmlns:a16="http://schemas.microsoft.com/office/drawing/2014/main" id="{CDA80BB3-D720-CE40-A073-6A22F737EC86}"/>
              </a:ext>
            </a:extLst>
          </p:cNvPr>
          <p:cNvSpPr>
            <a:spLocks noGrp="1"/>
          </p:cNvSpPr>
          <p:nvPr>
            <p:ph type="body" sz="quarter" idx="15" hasCustomPrompt="1"/>
          </p:nvPr>
        </p:nvSpPr>
        <p:spPr>
          <a:xfrm>
            <a:off x="768689" y="4983705"/>
            <a:ext cx="1416645"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41" name="Text Placeholder 21">
            <a:extLst>
              <a:ext uri="{FF2B5EF4-FFF2-40B4-BE49-F238E27FC236}">
                <a16:creationId xmlns:a16="http://schemas.microsoft.com/office/drawing/2014/main" id="{CC42886E-82DC-1F43-BF72-C559EE50A5E5}"/>
              </a:ext>
            </a:extLst>
          </p:cNvPr>
          <p:cNvSpPr>
            <a:spLocks noGrp="1"/>
          </p:cNvSpPr>
          <p:nvPr>
            <p:ph type="body" sz="quarter" idx="16" hasCustomPrompt="1"/>
          </p:nvPr>
        </p:nvSpPr>
        <p:spPr>
          <a:xfrm>
            <a:off x="768689" y="5678822"/>
            <a:ext cx="1416645"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cxnSp>
        <p:nvCxnSpPr>
          <p:cNvPr id="46" name="Straight Connector 45">
            <a:extLst>
              <a:ext uri="{FF2B5EF4-FFF2-40B4-BE49-F238E27FC236}">
                <a16:creationId xmlns:a16="http://schemas.microsoft.com/office/drawing/2014/main" id="{B95A95A0-2360-2C40-B852-AD44460015A5}"/>
              </a:ext>
              <a:ext uri="{C183D7F6-B498-43B3-948B-1728B52AA6E4}">
                <adec:decorative xmlns:adec="http://schemas.microsoft.com/office/drawing/2017/decorative" val="1"/>
              </a:ext>
            </a:extLst>
          </p:cNvPr>
          <p:cNvCxnSpPr/>
          <p:nvPr userDrawn="1"/>
        </p:nvCxnSpPr>
        <p:spPr>
          <a:xfrm flipH="1">
            <a:off x="229766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42" name="Text Placeholder 21">
            <a:extLst>
              <a:ext uri="{FF2B5EF4-FFF2-40B4-BE49-F238E27FC236}">
                <a16:creationId xmlns:a16="http://schemas.microsoft.com/office/drawing/2014/main" id="{6953F2BD-6FAB-4941-8FEA-C3434A4C203B}"/>
              </a:ext>
            </a:extLst>
          </p:cNvPr>
          <p:cNvSpPr>
            <a:spLocks noGrp="1"/>
          </p:cNvSpPr>
          <p:nvPr>
            <p:ph type="body" sz="quarter" idx="17" hasCustomPrompt="1"/>
          </p:nvPr>
        </p:nvSpPr>
        <p:spPr>
          <a:xfrm>
            <a:off x="2416846" y="4983705"/>
            <a:ext cx="1414400"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43" name="Text Placeholder 21">
            <a:extLst>
              <a:ext uri="{FF2B5EF4-FFF2-40B4-BE49-F238E27FC236}">
                <a16:creationId xmlns:a16="http://schemas.microsoft.com/office/drawing/2014/main" id="{85FEBA85-0659-5D47-A7B3-B13A30003F65}"/>
              </a:ext>
            </a:extLst>
          </p:cNvPr>
          <p:cNvSpPr>
            <a:spLocks noGrp="1"/>
          </p:cNvSpPr>
          <p:nvPr>
            <p:ph type="body" sz="quarter" idx="18" hasCustomPrompt="1"/>
          </p:nvPr>
        </p:nvSpPr>
        <p:spPr>
          <a:xfrm>
            <a:off x="2416846" y="5678822"/>
            <a:ext cx="1414400"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dirty="0"/>
              <a:t>Text under stat goes here</a:t>
            </a:r>
            <a:endParaRPr lang="en-US" dirty="0"/>
          </a:p>
        </p:txBody>
      </p:sp>
      <p:sp>
        <p:nvSpPr>
          <p:cNvPr id="44" name="Text Placeholder 21">
            <a:extLst>
              <a:ext uri="{FF2B5EF4-FFF2-40B4-BE49-F238E27FC236}">
                <a16:creationId xmlns:a16="http://schemas.microsoft.com/office/drawing/2014/main" id="{07098E35-4BBC-CE4A-B74C-EF98B30E76EA}"/>
              </a:ext>
            </a:extLst>
          </p:cNvPr>
          <p:cNvSpPr>
            <a:spLocks noGrp="1"/>
          </p:cNvSpPr>
          <p:nvPr>
            <p:ph type="body" sz="quarter" idx="19" hasCustomPrompt="1"/>
          </p:nvPr>
        </p:nvSpPr>
        <p:spPr>
          <a:xfrm>
            <a:off x="4065003" y="4983705"/>
            <a:ext cx="1574324"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45" name="Text Placeholder 21">
            <a:extLst>
              <a:ext uri="{FF2B5EF4-FFF2-40B4-BE49-F238E27FC236}">
                <a16:creationId xmlns:a16="http://schemas.microsoft.com/office/drawing/2014/main" id="{E1A51299-DF8A-EB4F-B698-7683490E9CF7}"/>
              </a:ext>
            </a:extLst>
          </p:cNvPr>
          <p:cNvSpPr>
            <a:spLocks noGrp="1"/>
          </p:cNvSpPr>
          <p:nvPr>
            <p:ph type="body" sz="quarter" idx="26" hasCustomPrompt="1"/>
          </p:nvPr>
        </p:nvSpPr>
        <p:spPr>
          <a:xfrm>
            <a:off x="4065003" y="5678822"/>
            <a:ext cx="1574324"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cxnSp>
        <p:nvCxnSpPr>
          <p:cNvPr id="47" name="Straight Connector 46">
            <a:extLst>
              <a:ext uri="{FF2B5EF4-FFF2-40B4-BE49-F238E27FC236}">
                <a16:creationId xmlns:a16="http://schemas.microsoft.com/office/drawing/2014/main" id="{05ABD680-979F-A946-899B-74DF3B26AEB0}"/>
              </a:ext>
              <a:ext uri="{C183D7F6-B498-43B3-948B-1728B52AA6E4}">
                <adec:decorative xmlns:adec="http://schemas.microsoft.com/office/drawing/2017/decorative" val="1"/>
              </a:ext>
            </a:extLst>
          </p:cNvPr>
          <p:cNvCxnSpPr/>
          <p:nvPr userDrawn="1"/>
        </p:nvCxnSpPr>
        <p:spPr>
          <a:xfrm flipH="1">
            <a:off x="394358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0" name="Content Placeholder 9">
            <a:extLst>
              <a:ext uri="{FF2B5EF4-FFF2-40B4-BE49-F238E27FC236}">
                <a16:creationId xmlns:a16="http://schemas.microsoft.com/office/drawing/2014/main" id="{1D76B432-E77E-1E47-BE30-3F729C8CD911}"/>
              </a:ext>
            </a:extLst>
          </p:cNvPr>
          <p:cNvSpPr>
            <a:spLocks noGrp="1"/>
          </p:cNvSpPr>
          <p:nvPr>
            <p:ph sz="quarter" idx="23" hasCustomPrompt="1"/>
          </p:nvPr>
        </p:nvSpPr>
        <p:spPr>
          <a:xfrm>
            <a:off x="6095998" y="0"/>
            <a:ext cx="6096002" cy="3405189"/>
          </a:xfrm>
          <a:solidFill>
            <a:schemeClr val="tx1">
              <a:lumMod val="10000"/>
              <a:lumOff val="90000"/>
            </a:schemeClr>
          </a:solidFill>
        </p:spPr>
        <p:txBody>
          <a:bodyPr/>
          <a:lstStyle>
            <a:lvl1pPr>
              <a:defRPr sz="1400" b="0" i="0">
                <a:latin typeface="Oracle Sans Light" panose="020B0403020204020204" pitchFamily="34" charset="0"/>
                <a:cs typeface="Oracle Sans Light" panose="020B0403020204020204" pitchFamily="34" charset="0"/>
              </a:defRPr>
            </a:lvl1pPr>
          </a:lstStyle>
          <a:p>
            <a:pPr lvl="0"/>
            <a:r>
              <a:rPr lang="en-GB" dirty="0"/>
              <a:t>Picture/Video here</a:t>
            </a:r>
            <a:endParaRPr lang="en-US" dirty="0"/>
          </a:p>
        </p:txBody>
      </p:sp>
      <p:sp>
        <p:nvSpPr>
          <p:cNvPr id="23" name="Text Placeholder 3">
            <a:extLst>
              <a:ext uri="{FF2B5EF4-FFF2-40B4-BE49-F238E27FC236}">
                <a16:creationId xmlns:a16="http://schemas.microsoft.com/office/drawing/2014/main" id="{B544B384-379B-D246-825E-82D80E47CA83}"/>
              </a:ext>
            </a:extLst>
          </p:cNvPr>
          <p:cNvSpPr>
            <a:spLocks noGrp="1"/>
          </p:cNvSpPr>
          <p:nvPr>
            <p:ph type="body" sz="quarter" idx="20" hasCustomPrompt="1"/>
          </p:nvPr>
        </p:nvSpPr>
        <p:spPr>
          <a:xfrm>
            <a:off x="6781820" y="3870511"/>
            <a:ext cx="4838705" cy="1358116"/>
          </a:xfrm>
        </p:spPr>
        <p:txBody>
          <a:bodyPr/>
          <a:lstStyle>
            <a:lvl1pPr>
              <a:defRPr sz="1800">
                <a:solidFill>
                  <a:schemeClr val="tx1"/>
                </a:solidFill>
                <a:latin typeface="Georgia" panose="02040502050405020303" pitchFamily="18" charset="0"/>
              </a:defRPr>
            </a:lvl1pPr>
          </a:lstStyle>
          <a:p>
            <a:pPr lvl="0"/>
            <a:r>
              <a:rPr lang="en-GB" dirty="0"/>
              <a:t>“Quote goes up here.</a:t>
            </a:r>
            <a:r>
              <a:rPr lang="en-IN" dirty="0"/>
              <a:t> 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a:t>
            </a:r>
            <a:endParaRPr lang="en-US" dirty="0"/>
          </a:p>
        </p:txBody>
      </p:sp>
      <p:sp>
        <p:nvSpPr>
          <p:cNvPr id="18" name="Text Placeholder 3">
            <a:extLst>
              <a:ext uri="{FF2B5EF4-FFF2-40B4-BE49-F238E27FC236}">
                <a16:creationId xmlns:a16="http://schemas.microsoft.com/office/drawing/2014/main" id="{124E7EE1-1F21-A94B-BD4C-80D5579EA0D8}"/>
              </a:ext>
            </a:extLst>
          </p:cNvPr>
          <p:cNvSpPr>
            <a:spLocks noGrp="1"/>
          </p:cNvSpPr>
          <p:nvPr>
            <p:ph type="body" sz="quarter" idx="21" hasCustomPrompt="1"/>
          </p:nvPr>
        </p:nvSpPr>
        <p:spPr>
          <a:xfrm>
            <a:off x="6781820" y="5608955"/>
            <a:ext cx="4838705" cy="269769"/>
          </a:xfrm>
        </p:spPr>
        <p:txBody>
          <a:bodyPr anchor="ctr"/>
          <a:lstStyle>
            <a:lvl1pPr>
              <a:defRPr sz="1200" b="1" i="0">
                <a:solidFill>
                  <a:schemeClr val="tx1"/>
                </a:solidFill>
                <a:latin typeface="Oracle Sans" panose="020B0503020204020204" pitchFamily="34" charset="0"/>
                <a:cs typeface="Oracle Sans" panose="020B0503020204020204" pitchFamily="34" charset="0"/>
              </a:defRPr>
            </a:lvl1pPr>
          </a:lstStyle>
          <a:p>
            <a:pPr lvl="0"/>
            <a:r>
              <a:rPr lang="en-US" dirty="0"/>
              <a:t>Person name</a:t>
            </a:r>
          </a:p>
        </p:txBody>
      </p:sp>
      <p:sp>
        <p:nvSpPr>
          <p:cNvPr id="19" name="Text Placeholder 3">
            <a:extLst>
              <a:ext uri="{FF2B5EF4-FFF2-40B4-BE49-F238E27FC236}">
                <a16:creationId xmlns:a16="http://schemas.microsoft.com/office/drawing/2014/main" id="{EECEA0F4-62BE-D045-9B17-E8A1B43697E5}"/>
              </a:ext>
            </a:extLst>
          </p:cNvPr>
          <p:cNvSpPr>
            <a:spLocks noGrp="1"/>
          </p:cNvSpPr>
          <p:nvPr>
            <p:ph type="body" sz="quarter" idx="22" hasCustomPrompt="1"/>
          </p:nvPr>
        </p:nvSpPr>
        <p:spPr>
          <a:xfrm>
            <a:off x="6781819" y="5938133"/>
            <a:ext cx="4838705" cy="269769"/>
          </a:xfrm>
        </p:spPr>
        <p:txBody>
          <a:bodyPr anchor="ctr"/>
          <a:lstStyle>
            <a:lvl1pPr>
              <a:defRPr sz="1200" b="0" i="0">
                <a:solidFill>
                  <a:schemeClr val="tx1"/>
                </a:solidFill>
                <a:latin typeface="Oracle Sans Light" panose="020B0403020204020204" pitchFamily="34" charset="0"/>
                <a:cs typeface="Oracle Sans Light" panose="020B0403020204020204" pitchFamily="34" charset="0"/>
              </a:defRPr>
            </a:lvl1pPr>
          </a:lstStyle>
          <a:p>
            <a:pPr lvl="0"/>
            <a:r>
              <a:rPr lang="en-US" dirty="0"/>
              <a:t>Company name</a:t>
            </a:r>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29" name="Slide Number Placeholder 7">
            <a:extLst>
              <a:ext uri="{FF2B5EF4-FFF2-40B4-BE49-F238E27FC236}">
                <a16:creationId xmlns:a16="http://schemas.microsoft.com/office/drawing/2014/main" id="{7D43D53D-1879-CF48-8DE6-3846758776F3}"/>
              </a:ext>
            </a:extLst>
          </p:cNvPr>
          <p:cNvSpPr>
            <a:spLocks noGrp="1"/>
          </p:cNvSpPr>
          <p:nvPr>
            <p:ph type="sldNum" sz="quarter" idx="28"/>
          </p:nvPr>
        </p:nvSpPr>
        <p:spPr>
          <a:xfrm>
            <a:off x="762000" y="6423660"/>
            <a:ext cx="365760" cy="365760"/>
          </a:xfrm>
        </p:spPr>
        <p:txBody>
          <a:bodyPr/>
          <a:lstStyle/>
          <a:p>
            <a:fld id="{345D60D9-5372-5F40-9443-0F9AE5BDC3C8}" type="slidenum">
              <a:rPr lang="en-US" smtClean="0"/>
              <a:pPr/>
              <a:t>‹#›</a:t>
            </a:fld>
            <a:endParaRPr lang="en-US" dirty="0"/>
          </a:p>
        </p:txBody>
      </p:sp>
      <p:sp>
        <p:nvSpPr>
          <p:cNvPr id="28" name="Footer Placeholder 4">
            <a:extLst>
              <a:ext uri="{FF2B5EF4-FFF2-40B4-BE49-F238E27FC236}">
                <a16:creationId xmlns:a16="http://schemas.microsoft.com/office/drawing/2014/main" id="{46B113C1-4EA6-7B46-88D2-42464EE15996}"/>
              </a:ext>
            </a:extLst>
          </p:cNvPr>
          <p:cNvSpPr>
            <a:spLocks noGrp="1"/>
          </p:cNvSpPr>
          <p:nvPr>
            <p:ph type="ftr" sz="quarter" idx="11"/>
          </p:nvPr>
        </p:nvSpPr>
        <p:spPr>
          <a:xfrm>
            <a:off x="1127759" y="6423978"/>
            <a:ext cx="5745379" cy="365125"/>
          </a:xfrm>
        </p:spPr>
        <p:txBody>
          <a:bodyPr/>
          <a:lstStyle/>
          <a:p>
            <a:r>
              <a:rPr lang="en-US"/>
              <a:t>Copyright © 2023, Oracle and/or its affiliates</a:t>
            </a:r>
            <a:endParaRPr lang="en-US" dirty="0"/>
          </a:p>
        </p:txBody>
      </p:sp>
      <p:sp>
        <p:nvSpPr>
          <p:cNvPr id="27" name="Date Placeholder 2">
            <a:extLst>
              <a:ext uri="{FF2B5EF4-FFF2-40B4-BE49-F238E27FC236}">
                <a16:creationId xmlns:a16="http://schemas.microsoft.com/office/drawing/2014/main" id="{AF4E5109-0D94-FF4F-ABC8-6A63768A3ADF}"/>
              </a:ext>
            </a:extLst>
          </p:cNvPr>
          <p:cNvSpPr>
            <a:spLocks noGrp="1"/>
          </p:cNvSpPr>
          <p:nvPr>
            <p:ph type="dt" sz="half" idx="10"/>
          </p:nvPr>
        </p:nvSpPr>
        <p:spPr>
          <a:xfrm>
            <a:off x="6873138" y="6425604"/>
            <a:ext cx="2743200" cy="363500"/>
          </a:xfrm>
        </p:spPr>
        <p:txBody>
          <a:bodyPr/>
          <a:lstStyle/>
          <a:p>
            <a:r>
              <a:rPr lang="en-IN"/>
              <a:t>[Date]</a:t>
            </a:r>
            <a:endParaRPr lang="en-US" dirty="0"/>
          </a:p>
        </p:txBody>
      </p:sp>
    </p:spTree>
    <p:extLst>
      <p:ext uri="{BB962C8B-B14F-4D97-AF65-F5344CB8AC3E}">
        <p14:creationId xmlns:p14="http://schemas.microsoft.com/office/powerpoint/2010/main" val="1329587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Photo/Video_Layout 2_Logo_Sand_Pillar">
    <p:bg>
      <p:bgPr>
        <a:solidFill>
          <a:schemeClr val="bg2"/>
        </a:solidFill>
        <a:effectLst/>
      </p:bgPr>
    </p:bg>
    <p:spTree>
      <p:nvGrpSpPr>
        <p:cNvPr id="1" name=""/>
        <p:cNvGrpSpPr/>
        <p:nvPr/>
      </p:nvGrpSpPr>
      <p:grpSpPr>
        <a:xfrm>
          <a:off x="0" y="0"/>
          <a:ext cx="0" cy="0"/>
          <a:chOff x="0" y="0"/>
          <a:chExt cx="0" cy="0"/>
        </a:xfrm>
      </p:grpSpPr>
      <p:sp>
        <p:nvSpPr>
          <p:cNvPr id="35" name="Oracle Logo">
            <a:extLst>
              <a:ext uri="{FF2B5EF4-FFF2-40B4-BE49-F238E27FC236}">
                <a16:creationId xmlns:a16="http://schemas.microsoft.com/office/drawing/2014/main" id="{49C46D5A-5BA2-4F75-B35B-93A877E6018F}"/>
              </a:ext>
            </a:extLst>
          </p:cNvPr>
          <p:cNvSpPr/>
          <p:nvPr userDrawn="1"/>
        </p:nvSpPr>
        <p:spPr>
          <a:xfrm>
            <a:off x="761994" y="107062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37" name="Plus Sign">
            <a:extLst>
              <a:ext uri="{FF2B5EF4-FFF2-40B4-BE49-F238E27FC236}">
                <a16:creationId xmlns:a16="http://schemas.microsoft.com/office/drawing/2014/main" id="{51B37293-D0EA-4111-9ED5-6EFAAC03B88C}"/>
              </a:ext>
            </a:extLst>
          </p:cNvPr>
          <p:cNvSpPr txBox="1"/>
          <p:nvPr userDrawn="1"/>
        </p:nvSpPr>
        <p:spPr>
          <a:xfrm>
            <a:off x="1983598" y="92835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38" name="Content Placeholder 7">
            <a:extLst>
              <a:ext uri="{FF2B5EF4-FFF2-40B4-BE49-F238E27FC236}">
                <a16:creationId xmlns:a16="http://schemas.microsoft.com/office/drawing/2014/main" id="{6E5015DB-4AF3-4062-BF41-3800D724F0E3}"/>
              </a:ext>
            </a:extLst>
          </p:cNvPr>
          <p:cNvSpPr>
            <a:spLocks noGrp="1"/>
          </p:cNvSpPr>
          <p:nvPr>
            <p:ph sz="quarter" idx="29" hasCustomPrompt="1"/>
          </p:nvPr>
        </p:nvSpPr>
        <p:spPr>
          <a:xfrm>
            <a:off x="2451100" y="88582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39" name="Plus Sign">
            <a:extLst>
              <a:ext uri="{FF2B5EF4-FFF2-40B4-BE49-F238E27FC236}">
                <a16:creationId xmlns:a16="http://schemas.microsoft.com/office/drawing/2014/main" id="{41583AF2-301E-488A-83C4-FFD46C72178B}"/>
              </a:ext>
              <a:ext uri="{C183D7F6-B498-43B3-948B-1728B52AA6E4}">
                <adec:decorative xmlns:adec="http://schemas.microsoft.com/office/drawing/2017/decorative" val="0"/>
              </a:ext>
            </a:extLst>
          </p:cNvPr>
          <p:cNvSpPr txBox="1"/>
          <p:nvPr userDrawn="1"/>
        </p:nvSpPr>
        <p:spPr>
          <a:xfrm>
            <a:off x="3808218" y="92835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48" name="Content Placeholder 7">
            <a:extLst>
              <a:ext uri="{FF2B5EF4-FFF2-40B4-BE49-F238E27FC236}">
                <a16:creationId xmlns:a16="http://schemas.microsoft.com/office/drawing/2014/main" id="{F11300D1-72E5-460D-98FD-81B9A28A253A}"/>
              </a:ext>
            </a:extLst>
          </p:cNvPr>
          <p:cNvSpPr>
            <a:spLocks noGrp="1"/>
          </p:cNvSpPr>
          <p:nvPr>
            <p:ph sz="quarter" idx="30" hasCustomPrompt="1"/>
          </p:nvPr>
        </p:nvSpPr>
        <p:spPr>
          <a:xfrm>
            <a:off x="4270375" y="88582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6096000" y="3429000"/>
            <a:ext cx="6096000" cy="3429000"/>
          </a:xfrm>
          <a:prstGeom prst="rect">
            <a:avLst/>
          </a:prstGeom>
          <a:solidFill>
            <a:srgbClr val="F1EF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userDrawn="1"/>
        </p:nvSpPr>
        <p:spPr>
          <a:xfrm>
            <a:off x="6096000" y="3429000"/>
            <a:ext cx="6096000" cy="3428999"/>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Title 1">
            <a:extLst>
              <a:ext uri="{FF2B5EF4-FFF2-40B4-BE49-F238E27FC236}">
                <a16:creationId xmlns:a16="http://schemas.microsoft.com/office/drawing/2014/main" id="{C8DACF52-A95A-424F-80D2-66DC98373461}"/>
              </a:ext>
            </a:extLst>
          </p:cNvPr>
          <p:cNvSpPr>
            <a:spLocks noGrp="1"/>
          </p:cNvSpPr>
          <p:nvPr>
            <p:ph type="title" hasCustomPrompt="1"/>
          </p:nvPr>
        </p:nvSpPr>
        <p:spPr>
          <a:xfrm>
            <a:off x="768689" y="1560233"/>
            <a:ext cx="4744029" cy="822960"/>
          </a:xfrm>
        </p:spPr>
        <p:txBody>
          <a:bodyPr/>
          <a:lstStyle>
            <a:lvl1pPr>
              <a:defRPr>
                <a:solidFill>
                  <a:schemeClr val="accent6"/>
                </a:solidFill>
              </a:defRPr>
            </a:lvl1pPr>
          </a:lstStyle>
          <a:p>
            <a:r>
              <a:rPr lang="en-US" dirty="0"/>
              <a:t>Click to edit title text styles</a:t>
            </a:r>
          </a:p>
        </p:txBody>
      </p:sp>
      <p:sp>
        <p:nvSpPr>
          <p:cNvPr id="30" name="Text Placeholder 21">
            <a:extLst>
              <a:ext uri="{FF2B5EF4-FFF2-40B4-BE49-F238E27FC236}">
                <a16:creationId xmlns:a16="http://schemas.microsoft.com/office/drawing/2014/main" id="{A428DC09-5CBE-E844-926C-3DBD4247BEFD}"/>
              </a:ext>
            </a:extLst>
          </p:cNvPr>
          <p:cNvSpPr>
            <a:spLocks noGrp="1"/>
          </p:cNvSpPr>
          <p:nvPr>
            <p:ph type="body" sz="quarter" idx="25" hasCustomPrompt="1"/>
          </p:nvPr>
        </p:nvSpPr>
        <p:spPr>
          <a:xfrm>
            <a:off x="768689" y="2567961"/>
            <a:ext cx="4762530" cy="1972453"/>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 </a:t>
            </a:r>
            <a:r>
              <a:rPr lang="en-IN" dirty="0" err="1"/>
              <a:t>laboris</a:t>
            </a:r>
            <a:r>
              <a:rPr lang="en-IN" dirty="0"/>
              <a:t> nisi </a:t>
            </a:r>
            <a:r>
              <a:rPr lang="en-IN" dirty="0" err="1"/>
              <a:t>ut</a:t>
            </a:r>
            <a:r>
              <a:rPr lang="en-IN" dirty="0"/>
              <a:t> </a:t>
            </a:r>
            <a:r>
              <a:rPr lang="en-IN" dirty="0" err="1"/>
              <a:t>aliquip</a:t>
            </a:r>
            <a:r>
              <a:rPr lang="en-IN" dirty="0"/>
              <a:t> ex </a:t>
            </a:r>
            <a:r>
              <a:rPr lang="en-IN" dirty="0" err="1"/>
              <a:t>ea</a:t>
            </a:r>
            <a:r>
              <a:rPr lang="en-IN" dirty="0"/>
              <a:t> </a:t>
            </a:r>
            <a:r>
              <a:rPr lang="en-IN" dirty="0" err="1"/>
              <a:t>commodo</a:t>
            </a:r>
            <a:r>
              <a:rPr lang="en-IN" dirty="0"/>
              <a:t> </a:t>
            </a:r>
            <a:r>
              <a:rPr lang="en-IN" dirty="0" err="1"/>
              <a:t>consequat</a:t>
            </a:r>
            <a:r>
              <a:rPr lang="en-IN" dirty="0"/>
              <a:t>. Duis </a:t>
            </a:r>
            <a:r>
              <a:rPr lang="en-IN" dirty="0" err="1"/>
              <a:t>aute</a:t>
            </a:r>
            <a:r>
              <a:rPr lang="en-IN" dirty="0"/>
              <a:t> </a:t>
            </a:r>
            <a:r>
              <a:rPr lang="en-IN" dirty="0" err="1"/>
              <a:t>irure</a:t>
            </a:r>
            <a:r>
              <a:rPr lang="en-IN" dirty="0"/>
              <a:t> </a:t>
            </a:r>
            <a:r>
              <a:rPr lang="en-IN" dirty="0" err="1"/>
              <a:t>dolor</a:t>
            </a:r>
            <a:r>
              <a:rPr lang="en-IN" dirty="0"/>
              <a:t> in </a:t>
            </a:r>
            <a:r>
              <a:rPr lang="en-IN" dirty="0" err="1"/>
              <a:t>reprehenderit</a:t>
            </a:r>
            <a:r>
              <a:rPr lang="en-IN" dirty="0"/>
              <a:t> in </a:t>
            </a:r>
            <a:r>
              <a:rPr lang="en-IN" dirty="0" err="1"/>
              <a:t>voluptate</a:t>
            </a:r>
            <a:r>
              <a:rPr lang="en-IN" dirty="0"/>
              <a:t> </a:t>
            </a:r>
            <a:r>
              <a:rPr lang="en-IN" dirty="0" err="1"/>
              <a:t>velit</a:t>
            </a:r>
            <a:r>
              <a:rPr lang="en-IN" dirty="0"/>
              <a:t> </a:t>
            </a:r>
            <a:r>
              <a:rPr lang="en-IN" dirty="0" err="1"/>
              <a:t>esse</a:t>
            </a:r>
            <a:r>
              <a:rPr lang="en-IN" dirty="0"/>
              <a:t> </a:t>
            </a:r>
            <a:r>
              <a:rPr lang="en-IN" dirty="0" err="1"/>
              <a:t>cillum</a:t>
            </a:r>
            <a:r>
              <a:rPr lang="en-IN" dirty="0"/>
              <a:t> dolore </a:t>
            </a:r>
            <a:r>
              <a:rPr lang="en-IN" dirty="0" err="1"/>
              <a:t>eu</a:t>
            </a:r>
            <a:r>
              <a:rPr lang="en-IN" dirty="0"/>
              <a:t> </a:t>
            </a:r>
            <a:r>
              <a:rPr lang="en-IN" dirty="0" err="1"/>
              <a:t>fugiat</a:t>
            </a:r>
            <a:r>
              <a:rPr lang="en-IN" dirty="0"/>
              <a:t> </a:t>
            </a:r>
            <a:r>
              <a:rPr lang="en-IN" dirty="0" err="1"/>
              <a:t>nulla</a:t>
            </a:r>
            <a:r>
              <a:rPr lang="en-IN" dirty="0"/>
              <a:t> </a:t>
            </a:r>
            <a:r>
              <a:rPr lang="en-IN" dirty="0" err="1"/>
              <a:t>pariatur</a:t>
            </a:r>
            <a:r>
              <a:rPr lang="en-IN" dirty="0"/>
              <a:t>. </a:t>
            </a:r>
            <a:r>
              <a:rPr lang="en-IN" dirty="0" err="1"/>
              <a:t>Excepteur</a:t>
            </a:r>
            <a:r>
              <a:rPr lang="en-IN" dirty="0"/>
              <a:t> </a:t>
            </a:r>
            <a:r>
              <a:rPr lang="en-IN" dirty="0" err="1"/>
              <a:t>sint</a:t>
            </a:r>
            <a:r>
              <a:rPr lang="en-IN" dirty="0"/>
              <a:t> </a:t>
            </a:r>
            <a:r>
              <a:rPr lang="en-IN" dirty="0" err="1"/>
              <a:t>occaecat</a:t>
            </a:r>
            <a:r>
              <a:rPr lang="en-IN" dirty="0"/>
              <a:t> </a:t>
            </a:r>
            <a:r>
              <a:rPr lang="en-IN" dirty="0" err="1"/>
              <a:t>cupidatat</a:t>
            </a:r>
            <a:r>
              <a:rPr lang="en-IN" dirty="0"/>
              <a:t> non </a:t>
            </a:r>
            <a:r>
              <a:rPr lang="en-IN" dirty="0" err="1"/>
              <a:t>proident</a:t>
            </a:r>
            <a:r>
              <a:rPr lang="en-IN" dirty="0"/>
              <a:t>, sunt in culpa qui </a:t>
            </a:r>
            <a:r>
              <a:rPr lang="en-IN" dirty="0" err="1"/>
              <a:t>officia</a:t>
            </a:r>
            <a:r>
              <a:rPr lang="en-IN" dirty="0"/>
              <a:t> </a:t>
            </a:r>
            <a:r>
              <a:rPr lang="en-IN" dirty="0" err="1"/>
              <a:t>deserunt</a:t>
            </a:r>
            <a:r>
              <a:rPr lang="en-IN" dirty="0"/>
              <a:t> </a:t>
            </a:r>
            <a:r>
              <a:rPr lang="en-IN" dirty="0" err="1"/>
              <a:t>mollit</a:t>
            </a:r>
            <a:r>
              <a:rPr lang="en-IN" dirty="0"/>
              <a:t> </a:t>
            </a:r>
            <a:r>
              <a:rPr lang="en-IN" dirty="0" err="1"/>
              <a:t>anim</a:t>
            </a:r>
            <a:r>
              <a:rPr lang="en-IN" dirty="0"/>
              <a:t> id </a:t>
            </a:r>
            <a:r>
              <a:rPr lang="en-IN" dirty="0" err="1"/>
              <a:t>est</a:t>
            </a:r>
            <a:r>
              <a:rPr lang="en-IN" dirty="0"/>
              <a:t> </a:t>
            </a:r>
            <a:r>
              <a:rPr lang="en-IN" dirty="0" err="1"/>
              <a:t>laborum</a:t>
            </a:r>
            <a:r>
              <a:rPr lang="en-IN" dirty="0"/>
              <a:t>.</a:t>
            </a:r>
            <a:endParaRPr lang="en-US" dirty="0"/>
          </a:p>
        </p:txBody>
      </p:sp>
      <p:sp>
        <p:nvSpPr>
          <p:cNvPr id="40" name="Text Placeholder 21">
            <a:extLst>
              <a:ext uri="{FF2B5EF4-FFF2-40B4-BE49-F238E27FC236}">
                <a16:creationId xmlns:a16="http://schemas.microsoft.com/office/drawing/2014/main" id="{CDA80BB3-D720-CE40-A073-6A22F737EC86}"/>
              </a:ext>
            </a:extLst>
          </p:cNvPr>
          <p:cNvSpPr>
            <a:spLocks noGrp="1"/>
          </p:cNvSpPr>
          <p:nvPr>
            <p:ph type="body" sz="quarter" idx="15" hasCustomPrompt="1"/>
          </p:nvPr>
        </p:nvSpPr>
        <p:spPr>
          <a:xfrm>
            <a:off x="768689" y="4983705"/>
            <a:ext cx="1416645"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41" name="Text Placeholder 21">
            <a:extLst>
              <a:ext uri="{FF2B5EF4-FFF2-40B4-BE49-F238E27FC236}">
                <a16:creationId xmlns:a16="http://schemas.microsoft.com/office/drawing/2014/main" id="{CC42886E-82DC-1F43-BF72-C559EE50A5E5}"/>
              </a:ext>
            </a:extLst>
          </p:cNvPr>
          <p:cNvSpPr>
            <a:spLocks noGrp="1"/>
          </p:cNvSpPr>
          <p:nvPr>
            <p:ph type="body" sz="quarter" idx="16" hasCustomPrompt="1"/>
          </p:nvPr>
        </p:nvSpPr>
        <p:spPr>
          <a:xfrm>
            <a:off x="768689" y="5678822"/>
            <a:ext cx="1416645"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cxnSp>
        <p:nvCxnSpPr>
          <p:cNvPr id="46" name="Straight Connector 45">
            <a:extLst>
              <a:ext uri="{FF2B5EF4-FFF2-40B4-BE49-F238E27FC236}">
                <a16:creationId xmlns:a16="http://schemas.microsoft.com/office/drawing/2014/main" id="{B95A95A0-2360-2C40-B852-AD44460015A5}"/>
              </a:ext>
              <a:ext uri="{C183D7F6-B498-43B3-948B-1728B52AA6E4}">
                <adec:decorative xmlns:adec="http://schemas.microsoft.com/office/drawing/2017/decorative" val="1"/>
              </a:ext>
            </a:extLst>
          </p:cNvPr>
          <p:cNvCxnSpPr/>
          <p:nvPr userDrawn="1"/>
        </p:nvCxnSpPr>
        <p:spPr>
          <a:xfrm flipH="1">
            <a:off x="229766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42" name="Text Placeholder 21">
            <a:extLst>
              <a:ext uri="{FF2B5EF4-FFF2-40B4-BE49-F238E27FC236}">
                <a16:creationId xmlns:a16="http://schemas.microsoft.com/office/drawing/2014/main" id="{6953F2BD-6FAB-4941-8FEA-C3434A4C203B}"/>
              </a:ext>
            </a:extLst>
          </p:cNvPr>
          <p:cNvSpPr>
            <a:spLocks noGrp="1"/>
          </p:cNvSpPr>
          <p:nvPr>
            <p:ph type="body" sz="quarter" idx="17" hasCustomPrompt="1"/>
          </p:nvPr>
        </p:nvSpPr>
        <p:spPr>
          <a:xfrm>
            <a:off x="2416846" y="4983705"/>
            <a:ext cx="1414400"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43" name="Text Placeholder 21">
            <a:extLst>
              <a:ext uri="{FF2B5EF4-FFF2-40B4-BE49-F238E27FC236}">
                <a16:creationId xmlns:a16="http://schemas.microsoft.com/office/drawing/2014/main" id="{85FEBA85-0659-5D47-A7B3-B13A30003F65}"/>
              </a:ext>
            </a:extLst>
          </p:cNvPr>
          <p:cNvSpPr>
            <a:spLocks noGrp="1"/>
          </p:cNvSpPr>
          <p:nvPr>
            <p:ph type="body" sz="quarter" idx="18" hasCustomPrompt="1"/>
          </p:nvPr>
        </p:nvSpPr>
        <p:spPr>
          <a:xfrm>
            <a:off x="2416846" y="5678822"/>
            <a:ext cx="1414400"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dirty="0"/>
              <a:t>Text under stat goes here</a:t>
            </a:r>
            <a:endParaRPr lang="en-US" dirty="0"/>
          </a:p>
        </p:txBody>
      </p:sp>
      <p:sp>
        <p:nvSpPr>
          <p:cNvPr id="44" name="Text Placeholder 21">
            <a:extLst>
              <a:ext uri="{FF2B5EF4-FFF2-40B4-BE49-F238E27FC236}">
                <a16:creationId xmlns:a16="http://schemas.microsoft.com/office/drawing/2014/main" id="{07098E35-4BBC-CE4A-B74C-EF98B30E76EA}"/>
              </a:ext>
            </a:extLst>
          </p:cNvPr>
          <p:cNvSpPr>
            <a:spLocks noGrp="1"/>
          </p:cNvSpPr>
          <p:nvPr>
            <p:ph type="body" sz="quarter" idx="19" hasCustomPrompt="1"/>
          </p:nvPr>
        </p:nvSpPr>
        <p:spPr>
          <a:xfrm>
            <a:off x="4065003" y="4983705"/>
            <a:ext cx="1574324"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45" name="Text Placeholder 21">
            <a:extLst>
              <a:ext uri="{FF2B5EF4-FFF2-40B4-BE49-F238E27FC236}">
                <a16:creationId xmlns:a16="http://schemas.microsoft.com/office/drawing/2014/main" id="{E1A51299-DF8A-EB4F-B698-7683490E9CF7}"/>
              </a:ext>
            </a:extLst>
          </p:cNvPr>
          <p:cNvSpPr>
            <a:spLocks noGrp="1"/>
          </p:cNvSpPr>
          <p:nvPr>
            <p:ph type="body" sz="quarter" idx="26" hasCustomPrompt="1"/>
          </p:nvPr>
        </p:nvSpPr>
        <p:spPr>
          <a:xfrm>
            <a:off x="4065003" y="5678822"/>
            <a:ext cx="1574324"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cxnSp>
        <p:nvCxnSpPr>
          <p:cNvPr id="47" name="Straight Connector 46">
            <a:extLst>
              <a:ext uri="{FF2B5EF4-FFF2-40B4-BE49-F238E27FC236}">
                <a16:creationId xmlns:a16="http://schemas.microsoft.com/office/drawing/2014/main" id="{05ABD680-979F-A946-899B-74DF3B26AEB0}"/>
              </a:ext>
              <a:ext uri="{C183D7F6-B498-43B3-948B-1728B52AA6E4}">
                <adec:decorative xmlns:adec="http://schemas.microsoft.com/office/drawing/2017/decorative" val="1"/>
              </a:ext>
            </a:extLst>
          </p:cNvPr>
          <p:cNvCxnSpPr/>
          <p:nvPr userDrawn="1"/>
        </p:nvCxnSpPr>
        <p:spPr>
          <a:xfrm flipH="1">
            <a:off x="394358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0" name="Content Placeholder 9">
            <a:extLst>
              <a:ext uri="{FF2B5EF4-FFF2-40B4-BE49-F238E27FC236}">
                <a16:creationId xmlns:a16="http://schemas.microsoft.com/office/drawing/2014/main" id="{1D76B432-E77E-1E47-BE30-3F729C8CD911}"/>
              </a:ext>
            </a:extLst>
          </p:cNvPr>
          <p:cNvSpPr>
            <a:spLocks noGrp="1"/>
          </p:cNvSpPr>
          <p:nvPr>
            <p:ph sz="quarter" idx="23" hasCustomPrompt="1"/>
          </p:nvPr>
        </p:nvSpPr>
        <p:spPr>
          <a:xfrm>
            <a:off x="6095998" y="0"/>
            <a:ext cx="6096002" cy="3405189"/>
          </a:xfrm>
          <a:solidFill>
            <a:schemeClr val="tx1">
              <a:lumMod val="10000"/>
              <a:lumOff val="90000"/>
            </a:schemeClr>
          </a:solidFill>
        </p:spPr>
        <p:txBody>
          <a:bodyPr/>
          <a:lstStyle>
            <a:lvl1pPr>
              <a:defRPr sz="1400" b="0" i="0">
                <a:latin typeface="Oracle Sans Light" panose="020B0403020204020204" pitchFamily="34" charset="0"/>
                <a:cs typeface="Oracle Sans Light" panose="020B0403020204020204" pitchFamily="34" charset="0"/>
              </a:defRPr>
            </a:lvl1pPr>
          </a:lstStyle>
          <a:p>
            <a:pPr lvl="0"/>
            <a:r>
              <a:rPr lang="en-GB" dirty="0"/>
              <a:t>Picture/Video here</a:t>
            </a:r>
            <a:endParaRPr lang="en-US" dirty="0"/>
          </a:p>
        </p:txBody>
      </p:sp>
      <p:sp>
        <p:nvSpPr>
          <p:cNvPr id="23" name="Text Placeholder 3">
            <a:extLst>
              <a:ext uri="{FF2B5EF4-FFF2-40B4-BE49-F238E27FC236}">
                <a16:creationId xmlns:a16="http://schemas.microsoft.com/office/drawing/2014/main" id="{B544B384-379B-D246-825E-82D80E47CA83}"/>
              </a:ext>
            </a:extLst>
          </p:cNvPr>
          <p:cNvSpPr>
            <a:spLocks noGrp="1"/>
          </p:cNvSpPr>
          <p:nvPr>
            <p:ph type="body" sz="quarter" idx="20" hasCustomPrompt="1"/>
          </p:nvPr>
        </p:nvSpPr>
        <p:spPr>
          <a:xfrm>
            <a:off x="6781820" y="3870511"/>
            <a:ext cx="4838705" cy="1358116"/>
          </a:xfrm>
        </p:spPr>
        <p:txBody>
          <a:bodyPr/>
          <a:lstStyle>
            <a:lvl1pPr>
              <a:defRPr sz="1800">
                <a:solidFill>
                  <a:schemeClr val="tx1"/>
                </a:solidFill>
                <a:latin typeface="Georgia" panose="02040502050405020303" pitchFamily="18" charset="0"/>
              </a:defRPr>
            </a:lvl1pPr>
          </a:lstStyle>
          <a:p>
            <a:pPr lvl="0"/>
            <a:r>
              <a:rPr lang="en-GB" dirty="0"/>
              <a:t>“Quote goes up here.</a:t>
            </a:r>
            <a:r>
              <a:rPr lang="en-IN" dirty="0"/>
              <a:t> 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a:t>
            </a:r>
            <a:endParaRPr lang="en-US" dirty="0"/>
          </a:p>
        </p:txBody>
      </p:sp>
      <p:sp>
        <p:nvSpPr>
          <p:cNvPr id="18" name="Text Placeholder 3">
            <a:extLst>
              <a:ext uri="{FF2B5EF4-FFF2-40B4-BE49-F238E27FC236}">
                <a16:creationId xmlns:a16="http://schemas.microsoft.com/office/drawing/2014/main" id="{124E7EE1-1F21-A94B-BD4C-80D5579EA0D8}"/>
              </a:ext>
            </a:extLst>
          </p:cNvPr>
          <p:cNvSpPr>
            <a:spLocks noGrp="1"/>
          </p:cNvSpPr>
          <p:nvPr>
            <p:ph type="body" sz="quarter" idx="21" hasCustomPrompt="1"/>
          </p:nvPr>
        </p:nvSpPr>
        <p:spPr>
          <a:xfrm>
            <a:off x="6781820" y="5608955"/>
            <a:ext cx="4838705" cy="269769"/>
          </a:xfrm>
        </p:spPr>
        <p:txBody>
          <a:bodyPr anchor="ctr"/>
          <a:lstStyle>
            <a:lvl1pPr>
              <a:defRPr sz="1200" b="1" i="0">
                <a:solidFill>
                  <a:schemeClr val="tx1"/>
                </a:solidFill>
                <a:latin typeface="Oracle Sans" panose="020B0503020204020204" pitchFamily="34" charset="0"/>
                <a:cs typeface="Oracle Sans" panose="020B0503020204020204" pitchFamily="34" charset="0"/>
              </a:defRPr>
            </a:lvl1pPr>
          </a:lstStyle>
          <a:p>
            <a:pPr lvl="0"/>
            <a:r>
              <a:rPr lang="en-US" dirty="0"/>
              <a:t>Person name</a:t>
            </a:r>
          </a:p>
        </p:txBody>
      </p:sp>
      <p:sp>
        <p:nvSpPr>
          <p:cNvPr id="19" name="Text Placeholder 3">
            <a:extLst>
              <a:ext uri="{FF2B5EF4-FFF2-40B4-BE49-F238E27FC236}">
                <a16:creationId xmlns:a16="http://schemas.microsoft.com/office/drawing/2014/main" id="{EECEA0F4-62BE-D045-9B17-E8A1B43697E5}"/>
              </a:ext>
            </a:extLst>
          </p:cNvPr>
          <p:cNvSpPr>
            <a:spLocks noGrp="1"/>
          </p:cNvSpPr>
          <p:nvPr>
            <p:ph type="body" sz="quarter" idx="22" hasCustomPrompt="1"/>
          </p:nvPr>
        </p:nvSpPr>
        <p:spPr>
          <a:xfrm>
            <a:off x="6781819" y="5938133"/>
            <a:ext cx="4838705" cy="269769"/>
          </a:xfrm>
        </p:spPr>
        <p:txBody>
          <a:bodyPr anchor="ctr"/>
          <a:lstStyle>
            <a:lvl1pPr>
              <a:defRPr sz="1200" b="0" i="0">
                <a:solidFill>
                  <a:schemeClr val="tx1"/>
                </a:solidFill>
                <a:latin typeface="Oracle Sans Light" panose="020B0403020204020204" pitchFamily="34" charset="0"/>
                <a:cs typeface="Oracle Sans Light" panose="020B0403020204020204" pitchFamily="34" charset="0"/>
              </a:defRPr>
            </a:lvl1pPr>
          </a:lstStyle>
          <a:p>
            <a:pPr lvl="0"/>
            <a:r>
              <a:rPr lang="en-US" dirty="0"/>
              <a:t>Company name</a:t>
            </a:r>
          </a:p>
        </p:txBody>
      </p:sp>
      <p:sp>
        <p:nvSpPr>
          <p:cNvPr id="29" name="Slide Number Placeholder 7">
            <a:extLst>
              <a:ext uri="{FF2B5EF4-FFF2-40B4-BE49-F238E27FC236}">
                <a16:creationId xmlns:a16="http://schemas.microsoft.com/office/drawing/2014/main" id="{7D43D53D-1879-CF48-8DE6-3846758776F3}"/>
              </a:ext>
            </a:extLst>
          </p:cNvPr>
          <p:cNvSpPr>
            <a:spLocks noGrp="1"/>
          </p:cNvSpPr>
          <p:nvPr>
            <p:ph type="sldNum" sz="quarter" idx="28"/>
          </p:nvPr>
        </p:nvSpPr>
        <p:spPr>
          <a:xfrm>
            <a:off x="762000" y="6423660"/>
            <a:ext cx="365760" cy="365760"/>
          </a:xfrm>
        </p:spPr>
        <p:txBody>
          <a:bodyPr/>
          <a:lstStyle/>
          <a:p>
            <a:fld id="{345D60D9-5372-5F40-9443-0F9AE5BDC3C8}" type="slidenum">
              <a:rPr lang="en-US" smtClean="0"/>
              <a:pPr/>
              <a:t>‹#›</a:t>
            </a:fld>
            <a:endParaRPr lang="en-US" dirty="0"/>
          </a:p>
        </p:txBody>
      </p:sp>
      <p:sp>
        <p:nvSpPr>
          <p:cNvPr id="28" name="Footer Placeholder 4">
            <a:extLst>
              <a:ext uri="{FF2B5EF4-FFF2-40B4-BE49-F238E27FC236}">
                <a16:creationId xmlns:a16="http://schemas.microsoft.com/office/drawing/2014/main" id="{46B113C1-4EA6-7B46-88D2-42464EE15996}"/>
              </a:ext>
            </a:extLst>
          </p:cNvPr>
          <p:cNvSpPr>
            <a:spLocks noGrp="1"/>
          </p:cNvSpPr>
          <p:nvPr>
            <p:ph type="ftr" sz="quarter" idx="11"/>
          </p:nvPr>
        </p:nvSpPr>
        <p:spPr>
          <a:xfrm>
            <a:off x="1127759" y="6423978"/>
            <a:ext cx="5745379" cy="365125"/>
          </a:xfrm>
        </p:spPr>
        <p:txBody>
          <a:bodyPr/>
          <a:lstStyle/>
          <a:p>
            <a:r>
              <a:rPr lang="en-US"/>
              <a:t>Copyright © 2023, Oracle and/or its affiliates</a:t>
            </a:r>
            <a:endParaRPr lang="en-US" dirty="0"/>
          </a:p>
        </p:txBody>
      </p:sp>
      <p:sp>
        <p:nvSpPr>
          <p:cNvPr id="27" name="Date Placeholder 2">
            <a:extLst>
              <a:ext uri="{FF2B5EF4-FFF2-40B4-BE49-F238E27FC236}">
                <a16:creationId xmlns:a16="http://schemas.microsoft.com/office/drawing/2014/main" id="{AF4E5109-0D94-FF4F-ABC8-6A63768A3ADF}"/>
              </a:ext>
            </a:extLst>
          </p:cNvPr>
          <p:cNvSpPr>
            <a:spLocks noGrp="1"/>
          </p:cNvSpPr>
          <p:nvPr>
            <p:ph type="dt" sz="half" idx="10"/>
          </p:nvPr>
        </p:nvSpPr>
        <p:spPr>
          <a:xfrm>
            <a:off x="6873138" y="6425604"/>
            <a:ext cx="2743200" cy="363500"/>
          </a:xfrm>
        </p:spPr>
        <p:txBody>
          <a:bodyPr/>
          <a:lstStyle/>
          <a:p>
            <a:r>
              <a:rPr lang="en-IN"/>
              <a:t>[Date]</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22116265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Light - Title Only">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5090641-BB3E-479D-A754-1B2B6F37AEB9}"/>
              </a:ext>
            </a:extLst>
          </p:cNvPr>
          <p:cNvSpPr>
            <a:spLocks noGrp="1"/>
          </p:cNvSpPr>
          <p:nvPr>
            <p:ph type="title" hasCustomPrompt="1"/>
          </p:nvPr>
        </p:nvSpPr>
        <p:spPr/>
        <p:txBody>
          <a:bodyPr/>
          <a:lstStyle>
            <a:lvl1pPr>
              <a:defRPr/>
            </a:lvl1pPr>
          </a:lstStyle>
          <a:p>
            <a:r>
              <a:rPr lang="en-US" dirty="0"/>
              <a:t>Title</a:t>
            </a:r>
          </a:p>
        </p:txBody>
      </p:sp>
      <p:sp>
        <p:nvSpPr>
          <p:cNvPr id="16" name="Date Placeholder 15">
            <a:extLst>
              <a:ext uri="{FF2B5EF4-FFF2-40B4-BE49-F238E27FC236}">
                <a16:creationId xmlns:a16="http://schemas.microsoft.com/office/drawing/2014/main" id="{95280416-24B2-4557-B272-69D84071AA68}"/>
              </a:ext>
            </a:extLst>
          </p:cNvPr>
          <p:cNvSpPr>
            <a:spLocks noGrp="1"/>
          </p:cNvSpPr>
          <p:nvPr>
            <p:ph type="dt" sz="half" idx="10"/>
          </p:nvPr>
        </p:nvSpPr>
        <p:spPr/>
        <p:txBody>
          <a:bodyPr/>
          <a:lstStyle/>
          <a:p>
            <a:r>
              <a:rPr lang="en-IN"/>
              <a:t>[Date]</a:t>
            </a:r>
            <a:endParaRPr lang="en-US" dirty="0"/>
          </a:p>
        </p:txBody>
      </p:sp>
      <p:sp>
        <p:nvSpPr>
          <p:cNvPr id="17" name="Footer Placeholder 16">
            <a:extLst>
              <a:ext uri="{FF2B5EF4-FFF2-40B4-BE49-F238E27FC236}">
                <a16:creationId xmlns:a16="http://schemas.microsoft.com/office/drawing/2014/main" id="{896DC484-470C-4537-966E-01AAFEE0C687}"/>
              </a:ext>
            </a:extLst>
          </p:cNvPr>
          <p:cNvSpPr>
            <a:spLocks noGrp="1"/>
          </p:cNvSpPr>
          <p:nvPr>
            <p:ph type="ftr" sz="quarter" idx="11"/>
          </p:nvPr>
        </p:nvSpPr>
        <p:spPr/>
        <p:txBody>
          <a:bodyPr/>
          <a:lstStyle/>
          <a:p>
            <a:r>
              <a:rPr lang="en-US"/>
              <a:t>Copyright © 2023, Oracle and/or its affiliates</a:t>
            </a:r>
            <a:endParaRPr lang="en-US" dirty="0"/>
          </a:p>
        </p:txBody>
      </p:sp>
      <p:sp>
        <p:nvSpPr>
          <p:cNvPr id="18" name="Slide Number Placeholder 17">
            <a:extLst>
              <a:ext uri="{FF2B5EF4-FFF2-40B4-BE49-F238E27FC236}">
                <a16:creationId xmlns:a16="http://schemas.microsoft.com/office/drawing/2014/main" id="{194C363F-3E44-4F20-A47B-834E2644EBF6}"/>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17986814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Small_Quote_Pattern_Sand">
    <p:bg>
      <p:bgPr>
        <a:solidFill>
          <a:srgbClr val="F1EFED">
            <a:alpha val="60000"/>
          </a:srgbClr>
        </a:solidFill>
        <a:effectLst/>
      </p:bgPr>
    </p:bg>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113DFF4D-BD20-4711-9000-93E23D00A90E}"/>
              </a:ext>
            </a:extLst>
          </p:cNvPr>
          <p:cNvSpPr>
            <a:spLocks noGrp="1"/>
          </p:cNvSpPr>
          <p:nvPr>
            <p:ph type="title" hasCustomPrompt="1"/>
          </p:nvPr>
        </p:nvSpPr>
        <p:spPr>
          <a:xfrm>
            <a:off x="1146413" y="750231"/>
            <a:ext cx="6509982" cy="156950"/>
          </a:xfrm>
          <a:noFill/>
        </p:spPr>
        <p:txBody>
          <a:bodyPr vert="horz" lIns="0" tIns="0" rIns="0" bIns="0" rtlCol="0">
            <a:noAutofit/>
          </a:bodyPr>
          <a:lstStyle>
            <a:lvl1pPr>
              <a:defRPr lang="en-US" sz="1200" cap="all" spc="300">
                <a:solidFill>
                  <a:srgbClr val="C74634"/>
                </a:solidFill>
                <a:cs typeface="Oracle Sans Tab Light" panose="020B0403020204020204"/>
              </a:defRPr>
            </a:lvl1pPr>
          </a:lstStyle>
          <a:p>
            <a:pPr marL="0" marR="0" lvl="0" indent="0" fontAlgn="auto">
              <a:spcBef>
                <a:spcPts val="600"/>
              </a:spcBef>
              <a:spcAft>
                <a:spcPts val="0"/>
              </a:spcAft>
              <a:buClrTx/>
              <a:buSzTx/>
              <a:buFont typeface="System Font Regular"/>
              <a:tabLst/>
            </a:pPr>
            <a:r>
              <a:rPr lang="en-US" dirty="0"/>
              <a:t>TITLE GOES HERE</a:t>
            </a:r>
          </a:p>
        </p:txBody>
      </p:sp>
      <p:sp>
        <p:nvSpPr>
          <p:cNvPr id="10" name="Rectangle 9">
            <a:extLst>
              <a:ext uri="{FF2B5EF4-FFF2-40B4-BE49-F238E27FC236}">
                <a16:creationId xmlns:a16="http://schemas.microsoft.com/office/drawing/2014/main" id="{F672C966-D4EE-9D41-877E-52F2E6021C26}"/>
              </a:ext>
              <a:ext uri="{C183D7F6-B498-43B3-948B-1728B52AA6E4}">
                <adec:decorative xmlns:adec="http://schemas.microsoft.com/office/drawing/2017/decorative" val="1"/>
              </a:ext>
            </a:extLst>
          </p:cNvPr>
          <p:cNvSpPr/>
          <p:nvPr userDrawn="1"/>
        </p:nvSpPr>
        <p:spPr>
          <a:xfrm>
            <a:off x="0" y="1"/>
            <a:ext cx="12192000" cy="6857999"/>
          </a:xfrm>
          <a:prstGeom prst="rect">
            <a:avLst/>
          </a:prstGeom>
          <a:blipFill dpi="0" rotWithShape="1">
            <a:blip r:embed="rId2" cstate="screen">
              <a:alphaModFix amt="5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0E6ADCCD-58DB-5E49-88ED-710CB58AC7E9}"/>
              </a:ext>
              <a:ext uri="{C183D7F6-B498-43B3-948B-1728B52AA6E4}">
                <adec:decorative xmlns:adec="http://schemas.microsoft.com/office/drawing/2017/decorative" val="1"/>
              </a:ext>
            </a:extLst>
          </p:cNvPr>
          <p:cNvSpPr/>
          <p:nvPr userDrawn="1"/>
        </p:nvSpPr>
        <p:spPr>
          <a:xfrm>
            <a:off x="1145483" y="4803091"/>
            <a:ext cx="349581" cy="36576"/>
          </a:xfrm>
          <a:prstGeom prst="rect">
            <a:avLst/>
          </a:prstGeom>
          <a:solidFill>
            <a:srgbClr val="C746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4" name="Text Placeholder 2">
            <a:extLst>
              <a:ext uri="{FF2B5EF4-FFF2-40B4-BE49-F238E27FC236}">
                <a16:creationId xmlns:a16="http://schemas.microsoft.com/office/drawing/2014/main" id="{102A2EB7-3657-F440-B4A0-5FA639EEBBC1}"/>
              </a:ext>
            </a:extLst>
          </p:cNvPr>
          <p:cNvSpPr>
            <a:spLocks noGrp="1"/>
          </p:cNvSpPr>
          <p:nvPr>
            <p:ph type="body" idx="1" hasCustomPrompt="1"/>
          </p:nvPr>
        </p:nvSpPr>
        <p:spPr>
          <a:xfrm>
            <a:off x="1127758" y="1413283"/>
            <a:ext cx="6476523" cy="3130207"/>
          </a:xfrm>
        </p:spPr>
        <p:txBody>
          <a:bodyPr lIns="0" rIns="0" anchor="ctr" anchorCtr="0">
            <a:normAutofit/>
          </a:bodyPr>
          <a:lstStyle>
            <a:lvl1pPr marL="0" indent="0">
              <a:lnSpc>
                <a:spcPts val="3000"/>
              </a:lnSpc>
              <a:spcBef>
                <a:spcPct val="0"/>
              </a:spcBef>
              <a:buNone/>
              <a:defRPr sz="2400" b="0" i="0">
                <a:solidFill>
                  <a:schemeClr val="tx2"/>
                </a:solidFill>
                <a:latin typeface="Georgia" panose="02040502050405020303" pitchFamily="18" charset="0"/>
                <a:ea typeface="Open Sans Light" panose="020B0306030504020204" pitchFamily="34" charset="0"/>
                <a:cs typeface="Oracle Sans" panose="020B05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“Click to add quote. Quotes should ideally be five lines or less.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Ut </a:t>
            </a:r>
            <a:r>
              <a:rPr lang="en-US" dirty="0" err="1"/>
              <a:t>enim</a:t>
            </a:r>
            <a:r>
              <a:rPr lang="en-US" dirty="0"/>
              <a:t> ad minim </a:t>
            </a:r>
            <a:r>
              <a:rPr lang="en-US" dirty="0" err="1"/>
              <a:t>veniam</a:t>
            </a:r>
            <a:r>
              <a:rPr lang="en-US" dirty="0"/>
              <a:t>.”</a:t>
            </a:r>
          </a:p>
        </p:txBody>
      </p:sp>
      <p:sp>
        <p:nvSpPr>
          <p:cNvPr id="21" name="Text Field">
            <a:extLst>
              <a:ext uri="{FF2B5EF4-FFF2-40B4-BE49-F238E27FC236}">
                <a16:creationId xmlns:a16="http://schemas.microsoft.com/office/drawing/2014/main" id="{BB6406BD-135B-C346-95E5-9EC6149BB3E8}"/>
              </a:ext>
            </a:extLst>
          </p:cNvPr>
          <p:cNvSpPr>
            <a:spLocks noGrp="1"/>
          </p:cNvSpPr>
          <p:nvPr>
            <p:ph type="body" sz="quarter" idx="39" hasCustomPrompt="1"/>
          </p:nvPr>
        </p:nvSpPr>
        <p:spPr>
          <a:xfrm>
            <a:off x="1145483" y="5175037"/>
            <a:ext cx="6458798" cy="266291"/>
          </a:xfrm>
        </p:spPr>
        <p:txBody>
          <a:bodyPr>
            <a:noAutofit/>
          </a:bodyPr>
          <a:lstStyle>
            <a:lvl1pPr>
              <a:defRPr b="1">
                <a:solidFill>
                  <a:schemeClr val="tx2"/>
                </a:solidFill>
              </a:defRPr>
            </a:lvl1pPr>
          </a:lstStyle>
          <a:p>
            <a:pPr lvl="0"/>
            <a:r>
              <a:rPr lang="en-US" dirty="0"/>
              <a:t>Name of person quoted</a:t>
            </a:r>
          </a:p>
        </p:txBody>
      </p:sp>
      <p:sp>
        <p:nvSpPr>
          <p:cNvPr id="20" name="Text Field">
            <a:extLst>
              <a:ext uri="{FF2B5EF4-FFF2-40B4-BE49-F238E27FC236}">
                <a16:creationId xmlns:a16="http://schemas.microsoft.com/office/drawing/2014/main" id="{B43C728A-1EA8-A34F-8702-A4D3E401FA94}"/>
              </a:ext>
            </a:extLst>
          </p:cNvPr>
          <p:cNvSpPr>
            <a:spLocks noGrp="1"/>
          </p:cNvSpPr>
          <p:nvPr>
            <p:ph type="body" sz="quarter" idx="38" hasCustomPrompt="1"/>
          </p:nvPr>
        </p:nvSpPr>
        <p:spPr>
          <a:xfrm>
            <a:off x="1145483" y="5481703"/>
            <a:ext cx="6458798" cy="606216"/>
          </a:xfrm>
        </p:spPr>
        <p:txBody>
          <a:bodyPr>
            <a:noAutofit/>
          </a:bodyPr>
          <a:lstStyle>
            <a:lvl1pPr>
              <a:defRPr sz="1500">
                <a:solidFill>
                  <a:schemeClr val="tx2"/>
                </a:solidFill>
              </a:defRPr>
            </a:lvl1pPr>
          </a:lstStyle>
          <a:p>
            <a:pPr lvl="0"/>
            <a:r>
              <a:rPr lang="en-US"/>
              <a:t>Additional information if needed</a:t>
            </a:r>
          </a:p>
        </p:txBody>
      </p:sp>
      <p:sp>
        <p:nvSpPr>
          <p:cNvPr id="15" name="Content Placeholder 2">
            <a:extLst>
              <a:ext uri="{FF2B5EF4-FFF2-40B4-BE49-F238E27FC236}">
                <a16:creationId xmlns:a16="http://schemas.microsoft.com/office/drawing/2014/main" id="{CBC589DA-F03F-4628-B104-E7D5556846ED}"/>
              </a:ext>
            </a:extLst>
          </p:cNvPr>
          <p:cNvSpPr>
            <a:spLocks noGrp="1"/>
          </p:cNvSpPr>
          <p:nvPr>
            <p:ph sz="quarter" idx="40" hasCustomPrompt="1"/>
          </p:nvPr>
        </p:nvSpPr>
        <p:spPr>
          <a:xfrm>
            <a:off x="8424863" y="1984375"/>
            <a:ext cx="2500312" cy="1989138"/>
          </a:xfrm>
        </p:spPr>
        <p:txBody>
          <a:bodyPr anchor="t"/>
          <a:lstStyle>
            <a:lvl1pPr algn="ctr">
              <a:defRPr sz="1400"/>
            </a:lvl1pPr>
            <a:lvl5pPr marL="731520" indent="0">
              <a:buNone/>
              <a:defRPr/>
            </a:lvl5pPr>
          </a:lstStyle>
          <a:p>
            <a:r>
              <a:rPr lang="en-US" dirty="0"/>
              <a:t>Company logo here</a:t>
            </a:r>
            <a:br>
              <a:rPr lang="en-US" dirty="0"/>
            </a:br>
            <a:r>
              <a:rPr lang="en-US" dirty="0"/>
              <a:t>Insert a PNG with a transparent background</a:t>
            </a:r>
          </a:p>
        </p:txBody>
      </p:sp>
      <p:sp>
        <p:nvSpPr>
          <p:cNvPr id="17" name="Slide Number Placeholder 7">
            <a:extLst>
              <a:ext uri="{FF2B5EF4-FFF2-40B4-BE49-F238E27FC236}">
                <a16:creationId xmlns:a16="http://schemas.microsoft.com/office/drawing/2014/main" id="{2A495A1A-BDFA-8A48-8014-006E83FE35E4}"/>
              </a:ext>
            </a:extLst>
          </p:cNvPr>
          <p:cNvSpPr>
            <a:spLocks noGrp="1"/>
          </p:cNvSpPr>
          <p:nvPr>
            <p:ph type="sldNum" sz="quarter" idx="12"/>
          </p:nvPr>
        </p:nvSpPr>
        <p:spPr>
          <a:xfrm>
            <a:off x="762000" y="6423660"/>
            <a:ext cx="365760" cy="365760"/>
          </a:xfrm>
        </p:spPr>
        <p:txBody>
          <a:bodyPr/>
          <a:lstStyle/>
          <a:p>
            <a:fld id="{345D60D9-5372-5F40-9443-0F9AE5BDC3C8}" type="slidenum">
              <a:rPr lang="en-US" smtClean="0"/>
              <a:pPr/>
              <a:t>‹#›</a:t>
            </a:fld>
            <a:endParaRPr lang="en-US" dirty="0"/>
          </a:p>
        </p:txBody>
      </p:sp>
      <p:sp>
        <p:nvSpPr>
          <p:cNvPr id="16" name="Footer Placeholder 4">
            <a:extLst>
              <a:ext uri="{FF2B5EF4-FFF2-40B4-BE49-F238E27FC236}">
                <a16:creationId xmlns:a16="http://schemas.microsoft.com/office/drawing/2014/main" id="{A4041389-12F3-0D42-88E9-CE78F5863322}"/>
              </a:ext>
            </a:extLst>
          </p:cNvPr>
          <p:cNvSpPr>
            <a:spLocks noGrp="1"/>
          </p:cNvSpPr>
          <p:nvPr>
            <p:ph type="ftr" sz="quarter" idx="11"/>
          </p:nvPr>
        </p:nvSpPr>
        <p:spPr>
          <a:xfrm>
            <a:off x="1127759" y="6423978"/>
            <a:ext cx="5745379" cy="365125"/>
          </a:xfrm>
        </p:spPr>
        <p:txBody>
          <a:bodyPr/>
          <a:lstStyle/>
          <a:p>
            <a:r>
              <a:rPr lang="en-US"/>
              <a:t>Copyright © 2023, Oracle and/or its affiliates</a:t>
            </a:r>
            <a:endParaRPr lang="en-US" dirty="0"/>
          </a:p>
        </p:txBody>
      </p:sp>
      <p:sp>
        <p:nvSpPr>
          <p:cNvPr id="12" name="Date Placeholder 2">
            <a:extLst>
              <a:ext uri="{FF2B5EF4-FFF2-40B4-BE49-F238E27FC236}">
                <a16:creationId xmlns:a16="http://schemas.microsoft.com/office/drawing/2014/main" id="{68C1A955-E187-5044-9A38-C461CA74EC06}"/>
              </a:ext>
            </a:extLst>
          </p:cNvPr>
          <p:cNvSpPr>
            <a:spLocks noGrp="1"/>
          </p:cNvSpPr>
          <p:nvPr>
            <p:ph type="dt" sz="half" idx="10"/>
          </p:nvPr>
        </p:nvSpPr>
        <p:spPr>
          <a:xfrm>
            <a:off x="6873138" y="6425604"/>
            <a:ext cx="2743200" cy="363500"/>
          </a:xfrm>
        </p:spPr>
        <p:txBody>
          <a:bodyPr/>
          <a:lstStyle/>
          <a:p>
            <a:r>
              <a:rPr lang="en-IN"/>
              <a:t>[Date]</a:t>
            </a:r>
            <a:endParaRPr lang="en-US" dirty="0"/>
          </a:p>
        </p:txBody>
      </p:sp>
      <p:pic>
        <p:nvPicPr>
          <p:cNvPr id="18" name="OTag">
            <a:extLst>
              <a:ext uri="{FF2B5EF4-FFF2-40B4-BE49-F238E27FC236}">
                <a16:creationId xmlns:a16="http://schemas.microsoft.com/office/drawing/2014/main" id="{5672C920-EA86-453C-BF8D-1939FA3352B4}"/>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592559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Medium_Quote_Pattern_Sand">
    <p:bg>
      <p:bgPr>
        <a:solidFill>
          <a:srgbClr val="F1EFED">
            <a:alpha val="60000"/>
          </a:srgbClr>
        </a:solidFill>
        <a:effectLst/>
      </p:bgPr>
    </p:bg>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C9A3068E-5550-4224-87ED-0A0F92B1070D}"/>
              </a:ext>
            </a:extLst>
          </p:cNvPr>
          <p:cNvSpPr>
            <a:spLocks noGrp="1"/>
          </p:cNvSpPr>
          <p:nvPr>
            <p:ph type="title" hasCustomPrompt="1"/>
          </p:nvPr>
        </p:nvSpPr>
        <p:spPr>
          <a:xfrm>
            <a:off x="1146413" y="750231"/>
            <a:ext cx="6509982" cy="156950"/>
          </a:xfrm>
          <a:noFill/>
        </p:spPr>
        <p:txBody>
          <a:bodyPr vert="horz" lIns="0" tIns="0" rIns="0" bIns="0" rtlCol="0">
            <a:noAutofit/>
          </a:bodyPr>
          <a:lstStyle>
            <a:lvl1pPr>
              <a:defRPr lang="en-US" sz="1200" cap="all" spc="300">
                <a:solidFill>
                  <a:srgbClr val="C74634"/>
                </a:solidFill>
                <a:cs typeface="Oracle Sans Tab Light" panose="020B0403020204020204"/>
              </a:defRPr>
            </a:lvl1pPr>
          </a:lstStyle>
          <a:p>
            <a:pPr marL="0" marR="0" lvl="0" indent="0" fontAlgn="auto">
              <a:spcBef>
                <a:spcPts val="600"/>
              </a:spcBef>
              <a:spcAft>
                <a:spcPts val="0"/>
              </a:spcAft>
              <a:buClrTx/>
              <a:buSzTx/>
              <a:buFont typeface="System Font Regular"/>
              <a:tabLst/>
            </a:pPr>
            <a:r>
              <a:rPr lang="en-US" dirty="0"/>
              <a:t>TITLE GOES HERE</a:t>
            </a:r>
          </a:p>
        </p:txBody>
      </p:sp>
      <p:sp>
        <p:nvSpPr>
          <p:cNvPr id="10" name="Rectangle 9">
            <a:extLst>
              <a:ext uri="{FF2B5EF4-FFF2-40B4-BE49-F238E27FC236}">
                <a16:creationId xmlns:a16="http://schemas.microsoft.com/office/drawing/2014/main" id="{F672C966-D4EE-9D41-877E-52F2E6021C26}"/>
              </a:ext>
              <a:ext uri="{C183D7F6-B498-43B3-948B-1728B52AA6E4}">
                <adec:decorative xmlns:adec="http://schemas.microsoft.com/office/drawing/2017/decorative" val="1"/>
              </a:ext>
            </a:extLst>
          </p:cNvPr>
          <p:cNvSpPr/>
          <p:nvPr userDrawn="1"/>
        </p:nvSpPr>
        <p:spPr>
          <a:xfrm>
            <a:off x="0" y="1"/>
            <a:ext cx="12192000" cy="6857999"/>
          </a:xfrm>
          <a:prstGeom prst="rect">
            <a:avLst/>
          </a:prstGeom>
          <a:blipFill dpi="0" rotWithShape="1">
            <a:blip r:embed="rId2" cstate="screen">
              <a:alphaModFix amt="5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0E6ADCCD-58DB-5E49-88ED-710CB58AC7E9}"/>
              </a:ext>
              <a:ext uri="{C183D7F6-B498-43B3-948B-1728B52AA6E4}">
                <adec:decorative xmlns:adec="http://schemas.microsoft.com/office/drawing/2017/decorative" val="1"/>
              </a:ext>
            </a:extLst>
          </p:cNvPr>
          <p:cNvSpPr/>
          <p:nvPr userDrawn="1"/>
        </p:nvSpPr>
        <p:spPr>
          <a:xfrm>
            <a:off x="1145483" y="4803091"/>
            <a:ext cx="349581" cy="36576"/>
          </a:xfrm>
          <a:prstGeom prst="rect">
            <a:avLst/>
          </a:prstGeom>
          <a:solidFill>
            <a:srgbClr val="C746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4" name="Text Placeholder 2">
            <a:extLst>
              <a:ext uri="{FF2B5EF4-FFF2-40B4-BE49-F238E27FC236}">
                <a16:creationId xmlns:a16="http://schemas.microsoft.com/office/drawing/2014/main" id="{102A2EB7-3657-F440-B4A0-5FA639EEBBC1}"/>
              </a:ext>
            </a:extLst>
          </p:cNvPr>
          <p:cNvSpPr>
            <a:spLocks noGrp="1"/>
          </p:cNvSpPr>
          <p:nvPr>
            <p:ph type="body" idx="1" hasCustomPrompt="1"/>
          </p:nvPr>
        </p:nvSpPr>
        <p:spPr>
          <a:xfrm>
            <a:off x="1127758" y="1413283"/>
            <a:ext cx="6492241" cy="3130207"/>
          </a:xfrm>
        </p:spPr>
        <p:txBody>
          <a:bodyPr lIns="0" rIns="0" anchor="ctr" anchorCtr="0">
            <a:normAutofit/>
          </a:bodyPr>
          <a:lstStyle>
            <a:lvl1pPr marL="0" indent="0">
              <a:lnSpc>
                <a:spcPts val="3400"/>
              </a:lnSpc>
              <a:spcBef>
                <a:spcPct val="0"/>
              </a:spcBef>
              <a:buNone/>
              <a:defRPr sz="2800" b="0" i="0">
                <a:solidFill>
                  <a:schemeClr val="tx2"/>
                </a:solidFill>
                <a:latin typeface="Georgia" panose="02040502050405020303" pitchFamily="18" charset="0"/>
                <a:ea typeface="Open Sans Light" panose="020B0306030504020204" pitchFamily="34" charset="0"/>
                <a:cs typeface="Oracle Sans" panose="020B05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“Click to add quote. Quotes should ideally be five lines or less.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a:t>
            </a:r>
          </a:p>
        </p:txBody>
      </p:sp>
      <p:sp>
        <p:nvSpPr>
          <p:cNvPr id="21" name="Text Field">
            <a:extLst>
              <a:ext uri="{FF2B5EF4-FFF2-40B4-BE49-F238E27FC236}">
                <a16:creationId xmlns:a16="http://schemas.microsoft.com/office/drawing/2014/main" id="{BB6406BD-135B-C346-95E5-9EC6149BB3E8}"/>
              </a:ext>
            </a:extLst>
          </p:cNvPr>
          <p:cNvSpPr>
            <a:spLocks noGrp="1"/>
          </p:cNvSpPr>
          <p:nvPr>
            <p:ph type="body" sz="quarter" idx="39" hasCustomPrompt="1"/>
          </p:nvPr>
        </p:nvSpPr>
        <p:spPr>
          <a:xfrm>
            <a:off x="1145483" y="5175037"/>
            <a:ext cx="6458798" cy="266291"/>
          </a:xfrm>
        </p:spPr>
        <p:txBody>
          <a:bodyPr>
            <a:noAutofit/>
          </a:bodyPr>
          <a:lstStyle>
            <a:lvl1pPr>
              <a:defRPr b="1">
                <a:solidFill>
                  <a:schemeClr val="tx2"/>
                </a:solidFill>
              </a:defRPr>
            </a:lvl1pPr>
          </a:lstStyle>
          <a:p>
            <a:pPr lvl="0"/>
            <a:r>
              <a:rPr lang="en-US" dirty="0"/>
              <a:t>Name of person quoted</a:t>
            </a:r>
          </a:p>
        </p:txBody>
      </p:sp>
      <p:sp>
        <p:nvSpPr>
          <p:cNvPr id="20" name="Text Field">
            <a:extLst>
              <a:ext uri="{FF2B5EF4-FFF2-40B4-BE49-F238E27FC236}">
                <a16:creationId xmlns:a16="http://schemas.microsoft.com/office/drawing/2014/main" id="{B43C728A-1EA8-A34F-8702-A4D3E401FA94}"/>
              </a:ext>
            </a:extLst>
          </p:cNvPr>
          <p:cNvSpPr>
            <a:spLocks noGrp="1"/>
          </p:cNvSpPr>
          <p:nvPr>
            <p:ph type="body" sz="quarter" idx="38" hasCustomPrompt="1"/>
          </p:nvPr>
        </p:nvSpPr>
        <p:spPr>
          <a:xfrm>
            <a:off x="1145483" y="5481703"/>
            <a:ext cx="6458798" cy="606216"/>
          </a:xfrm>
        </p:spPr>
        <p:txBody>
          <a:bodyPr>
            <a:noAutofit/>
          </a:bodyPr>
          <a:lstStyle>
            <a:lvl1pPr>
              <a:defRPr sz="1500">
                <a:solidFill>
                  <a:schemeClr val="tx2"/>
                </a:solidFill>
              </a:defRPr>
            </a:lvl1pPr>
          </a:lstStyle>
          <a:p>
            <a:pPr lvl="0"/>
            <a:r>
              <a:rPr lang="en-US"/>
              <a:t>Additional information if needed</a:t>
            </a:r>
          </a:p>
        </p:txBody>
      </p:sp>
      <p:sp>
        <p:nvSpPr>
          <p:cNvPr id="15" name="Content Placeholder 2">
            <a:extLst>
              <a:ext uri="{FF2B5EF4-FFF2-40B4-BE49-F238E27FC236}">
                <a16:creationId xmlns:a16="http://schemas.microsoft.com/office/drawing/2014/main" id="{3ACC5AAE-D263-4873-8C46-9DA7E773333D}"/>
              </a:ext>
            </a:extLst>
          </p:cNvPr>
          <p:cNvSpPr>
            <a:spLocks noGrp="1"/>
          </p:cNvSpPr>
          <p:nvPr>
            <p:ph sz="quarter" idx="40" hasCustomPrompt="1"/>
          </p:nvPr>
        </p:nvSpPr>
        <p:spPr>
          <a:xfrm>
            <a:off x="8424863" y="1984375"/>
            <a:ext cx="2500312" cy="1989138"/>
          </a:xfrm>
        </p:spPr>
        <p:txBody>
          <a:bodyPr anchor="t"/>
          <a:lstStyle>
            <a:lvl1pPr algn="ctr">
              <a:defRPr sz="1400"/>
            </a:lvl1pPr>
            <a:lvl5pPr marL="731520" indent="0">
              <a:buNone/>
              <a:defRPr/>
            </a:lvl5pPr>
          </a:lstStyle>
          <a:p>
            <a:r>
              <a:rPr lang="en-US" dirty="0"/>
              <a:t>Company logo here</a:t>
            </a:r>
            <a:br>
              <a:rPr lang="en-US" dirty="0"/>
            </a:br>
            <a:r>
              <a:rPr lang="en-US" dirty="0"/>
              <a:t>Insert a PNG with a transparent background</a:t>
            </a:r>
          </a:p>
        </p:txBody>
      </p:sp>
      <p:sp>
        <p:nvSpPr>
          <p:cNvPr id="17" name="Slide Number Placeholder 7">
            <a:extLst>
              <a:ext uri="{FF2B5EF4-FFF2-40B4-BE49-F238E27FC236}">
                <a16:creationId xmlns:a16="http://schemas.microsoft.com/office/drawing/2014/main" id="{46FF2DA2-6C15-9340-822A-61968EFB9B53}"/>
              </a:ext>
            </a:extLst>
          </p:cNvPr>
          <p:cNvSpPr>
            <a:spLocks noGrp="1"/>
          </p:cNvSpPr>
          <p:nvPr>
            <p:ph type="sldNum" sz="quarter" idx="12"/>
          </p:nvPr>
        </p:nvSpPr>
        <p:spPr>
          <a:xfrm>
            <a:off x="762000" y="6423660"/>
            <a:ext cx="365760" cy="365760"/>
          </a:xfrm>
        </p:spPr>
        <p:txBody>
          <a:bodyPr/>
          <a:lstStyle/>
          <a:p>
            <a:fld id="{345D60D9-5372-5F40-9443-0F9AE5BDC3C8}" type="slidenum">
              <a:rPr lang="en-US" smtClean="0"/>
              <a:pPr/>
              <a:t>‹#›</a:t>
            </a:fld>
            <a:endParaRPr lang="en-US" dirty="0"/>
          </a:p>
        </p:txBody>
      </p:sp>
      <p:sp>
        <p:nvSpPr>
          <p:cNvPr id="16" name="Footer Placeholder 4">
            <a:extLst>
              <a:ext uri="{FF2B5EF4-FFF2-40B4-BE49-F238E27FC236}">
                <a16:creationId xmlns:a16="http://schemas.microsoft.com/office/drawing/2014/main" id="{BAF9A6BB-DFD8-BE42-BE69-1D833DB5DF38}"/>
              </a:ext>
            </a:extLst>
          </p:cNvPr>
          <p:cNvSpPr>
            <a:spLocks noGrp="1"/>
          </p:cNvSpPr>
          <p:nvPr>
            <p:ph type="ftr" sz="quarter" idx="11"/>
          </p:nvPr>
        </p:nvSpPr>
        <p:spPr>
          <a:xfrm>
            <a:off x="1127759" y="6423978"/>
            <a:ext cx="5745379" cy="365125"/>
          </a:xfrm>
        </p:spPr>
        <p:txBody>
          <a:bodyPr/>
          <a:lstStyle/>
          <a:p>
            <a:r>
              <a:rPr lang="en-US"/>
              <a:t>Copyright © 2023, Oracle and/or its affiliates</a:t>
            </a:r>
            <a:endParaRPr lang="en-US" dirty="0"/>
          </a:p>
        </p:txBody>
      </p:sp>
      <p:sp>
        <p:nvSpPr>
          <p:cNvPr id="12" name="Date Placeholder 2">
            <a:extLst>
              <a:ext uri="{FF2B5EF4-FFF2-40B4-BE49-F238E27FC236}">
                <a16:creationId xmlns:a16="http://schemas.microsoft.com/office/drawing/2014/main" id="{0F124171-1C7B-4D47-848F-D2BC70FAE56C}"/>
              </a:ext>
            </a:extLst>
          </p:cNvPr>
          <p:cNvSpPr>
            <a:spLocks noGrp="1"/>
          </p:cNvSpPr>
          <p:nvPr>
            <p:ph type="dt" sz="half" idx="10"/>
          </p:nvPr>
        </p:nvSpPr>
        <p:spPr>
          <a:xfrm>
            <a:off x="6873138" y="6425604"/>
            <a:ext cx="2743200" cy="363500"/>
          </a:xfrm>
        </p:spPr>
        <p:txBody>
          <a:bodyPr/>
          <a:lstStyle/>
          <a:p>
            <a:r>
              <a:rPr lang="en-IN"/>
              <a:t>[Date]</a:t>
            </a:r>
            <a:endParaRPr lang="en-US" dirty="0"/>
          </a:p>
        </p:txBody>
      </p:sp>
      <p:pic>
        <p:nvPicPr>
          <p:cNvPr id="18" name="OTag">
            <a:extLst>
              <a:ext uri="{FF2B5EF4-FFF2-40B4-BE49-F238E27FC236}">
                <a16:creationId xmlns:a16="http://schemas.microsoft.com/office/drawing/2014/main" id="{2ECBDDCC-CB35-46C8-9387-71E883D0D056}"/>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36018328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Large_Quote_Pattern_Sand">
    <p:bg>
      <p:bgPr>
        <a:solidFill>
          <a:srgbClr val="F1EFED">
            <a:alpha val="60000"/>
          </a:srgb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ADA6C-8682-42CF-A372-33B0B06376CF}"/>
              </a:ext>
            </a:extLst>
          </p:cNvPr>
          <p:cNvSpPr>
            <a:spLocks noGrp="1"/>
          </p:cNvSpPr>
          <p:nvPr>
            <p:ph type="title" hasCustomPrompt="1"/>
          </p:nvPr>
        </p:nvSpPr>
        <p:spPr>
          <a:xfrm>
            <a:off x="1146413" y="750231"/>
            <a:ext cx="6509982" cy="156950"/>
          </a:xfrm>
          <a:noFill/>
        </p:spPr>
        <p:txBody>
          <a:bodyPr vert="horz" lIns="0" tIns="0" rIns="0" bIns="0" rtlCol="0">
            <a:noAutofit/>
          </a:bodyPr>
          <a:lstStyle>
            <a:lvl1pPr>
              <a:defRPr lang="en-US" sz="1200" cap="all" spc="300">
                <a:solidFill>
                  <a:srgbClr val="C74634"/>
                </a:solidFill>
                <a:cs typeface="Oracle Sans Tab Light" panose="020B0403020204020204"/>
              </a:defRPr>
            </a:lvl1pPr>
          </a:lstStyle>
          <a:p>
            <a:pPr marL="0" marR="0" lvl="0" indent="0" fontAlgn="auto">
              <a:spcBef>
                <a:spcPts val="600"/>
              </a:spcBef>
              <a:spcAft>
                <a:spcPts val="0"/>
              </a:spcAft>
              <a:buClrTx/>
              <a:buSzTx/>
              <a:buFont typeface="System Font Regular"/>
              <a:tabLst/>
            </a:pPr>
            <a:r>
              <a:rPr lang="en-US" dirty="0"/>
              <a:t>TITLE GOES HERE</a:t>
            </a:r>
          </a:p>
        </p:txBody>
      </p:sp>
      <p:sp>
        <p:nvSpPr>
          <p:cNvPr id="10" name="Rectangle 9">
            <a:extLst>
              <a:ext uri="{FF2B5EF4-FFF2-40B4-BE49-F238E27FC236}">
                <a16:creationId xmlns:a16="http://schemas.microsoft.com/office/drawing/2014/main" id="{F672C966-D4EE-9D41-877E-52F2E6021C26}"/>
              </a:ext>
              <a:ext uri="{C183D7F6-B498-43B3-948B-1728B52AA6E4}">
                <adec:decorative xmlns:adec="http://schemas.microsoft.com/office/drawing/2017/decorative" val="1"/>
              </a:ext>
            </a:extLst>
          </p:cNvPr>
          <p:cNvSpPr/>
          <p:nvPr userDrawn="1"/>
        </p:nvSpPr>
        <p:spPr>
          <a:xfrm>
            <a:off x="0" y="1"/>
            <a:ext cx="12192000" cy="6857999"/>
          </a:xfrm>
          <a:prstGeom prst="rect">
            <a:avLst/>
          </a:prstGeom>
          <a:blipFill dpi="0" rotWithShape="1">
            <a:blip r:embed="rId2" cstate="screen">
              <a:alphaModFix amt="5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0E6ADCCD-58DB-5E49-88ED-710CB58AC7E9}"/>
              </a:ext>
              <a:ext uri="{C183D7F6-B498-43B3-948B-1728B52AA6E4}">
                <adec:decorative xmlns:adec="http://schemas.microsoft.com/office/drawing/2017/decorative" val="1"/>
              </a:ext>
            </a:extLst>
          </p:cNvPr>
          <p:cNvSpPr/>
          <p:nvPr userDrawn="1"/>
        </p:nvSpPr>
        <p:spPr>
          <a:xfrm>
            <a:off x="1145483" y="4803091"/>
            <a:ext cx="349581" cy="36576"/>
          </a:xfrm>
          <a:prstGeom prst="rect">
            <a:avLst/>
          </a:prstGeom>
          <a:solidFill>
            <a:srgbClr val="C746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4" name="Text Placeholder 2">
            <a:extLst>
              <a:ext uri="{FF2B5EF4-FFF2-40B4-BE49-F238E27FC236}">
                <a16:creationId xmlns:a16="http://schemas.microsoft.com/office/drawing/2014/main" id="{102A2EB7-3657-F440-B4A0-5FA639EEBBC1}"/>
              </a:ext>
            </a:extLst>
          </p:cNvPr>
          <p:cNvSpPr>
            <a:spLocks noGrp="1"/>
          </p:cNvSpPr>
          <p:nvPr>
            <p:ph type="body" idx="1" hasCustomPrompt="1"/>
          </p:nvPr>
        </p:nvSpPr>
        <p:spPr>
          <a:xfrm>
            <a:off x="1127758" y="1413283"/>
            <a:ext cx="6476523" cy="3130207"/>
          </a:xfrm>
        </p:spPr>
        <p:txBody>
          <a:bodyPr lIns="0" rIns="0" anchor="ctr" anchorCtr="0">
            <a:normAutofit/>
          </a:bodyPr>
          <a:lstStyle>
            <a:lvl1pPr marL="0" indent="0">
              <a:lnSpc>
                <a:spcPts val="3800"/>
              </a:lnSpc>
              <a:spcBef>
                <a:spcPct val="0"/>
              </a:spcBef>
              <a:buNone/>
              <a:defRPr sz="3200" b="0" i="0">
                <a:solidFill>
                  <a:schemeClr val="tx2"/>
                </a:solidFill>
                <a:latin typeface="Georgia" panose="02040502050405020303" pitchFamily="18" charset="0"/>
                <a:ea typeface="Open Sans Light" panose="020B0306030504020204" pitchFamily="34" charset="0"/>
                <a:cs typeface="Oracle Sans" panose="020B05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“Click to add quote. Quotes should ideally be five lines or less.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a:t>
            </a:r>
          </a:p>
        </p:txBody>
      </p:sp>
      <p:sp>
        <p:nvSpPr>
          <p:cNvPr id="21" name="Text Field">
            <a:extLst>
              <a:ext uri="{FF2B5EF4-FFF2-40B4-BE49-F238E27FC236}">
                <a16:creationId xmlns:a16="http://schemas.microsoft.com/office/drawing/2014/main" id="{BB6406BD-135B-C346-95E5-9EC6149BB3E8}"/>
              </a:ext>
            </a:extLst>
          </p:cNvPr>
          <p:cNvSpPr>
            <a:spLocks noGrp="1"/>
          </p:cNvSpPr>
          <p:nvPr>
            <p:ph type="body" sz="quarter" idx="39" hasCustomPrompt="1"/>
          </p:nvPr>
        </p:nvSpPr>
        <p:spPr>
          <a:xfrm>
            <a:off x="1145483" y="5175037"/>
            <a:ext cx="6458798" cy="266291"/>
          </a:xfrm>
        </p:spPr>
        <p:txBody>
          <a:bodyPr>
            <a:noAutofit/>
          </a:bodyPr>
          <a:lstStyle>
            <a:lvl1pPr>
              <a:defRPr b="1">
                <a:solidFill>
                  <a:schemeClr val="tx2"/>
                </a:solidFill>
              </a:defRPr>
            </a:lvl1pPr>
          </a:lstStyle>
          <a:p>
            <a:pPr lvl="0"/>
            <a:r>
              <a:rPr lang="en-US" dirty="0"/>
              <a:t>Name of person quoted</a:t>
            </a:r>
          </a:p>
        </p:txBody>
      </p:sp>
      <p:sp>
        <p:nvSpPr>
          <p:cNvPr id="20" name="Text Field">
            <a:extLst>
              <a:ext uri="{FF2B5EF4-FFF2-40B4-BE49-F238E27FC236}">
                <a16:creationId xmlns:a16="http://schemas.microsoft.com/office/drawing/2014/main" id="{B43C728A-1EA8-A34F-8702-A4D3E401FA94}"/>
              </a:ext>
            </a:extLst>
          </p:cNvPr>
          <p:cNvSpPr>
            <a:spLocks noGrp="1"/>
          </p:cNvSpPr>
          <p:nvPr>
            <p:ph type="body" sz="quarter" idx="38" hasCustomPrompt="1"/>
          </p:nvPr>
        </p:nvSpPr>
        <p:spPr>
          <a:xfrm>
            <a:off x="1145483" y="5481703"/>
            <a:ext cx="6458798" cy="606216"/>
          </a:xfrm>
        </p:spPr>
        <p:txBody>
          <a:bodyPr>
            <a:noAutofit/>
          </a:bodyPr>
          <a:lstStyle>
            <a:lvl1pPr>
              <a:defRPr sz="1500">
                <a:solidFill>
                  <a:schemeClr val="tx2"/>
                </a:solidFill>
              </a:defRPr>
            </a:lvl1pPr>
          </a:lstStyle>
          <a:p>
            <a:pPr lvl="0"/>
            <a:r>
              <a:rPr lang="en-US"/>
              <a:t>Additional information if needed</a:t>
            </a:r>
          </a:p>
        </p:txBody>
      </p:sp>
      <p:sp>
        <p:nvSpPr>
          <p:cNvPr id="15" name="Content Placeholder 2">
            <a:extLst>
              <a:ext uri="{FF2B5EF4-FFF2-40B4-BE49-F238E27FC236}">
                <a16:creationId xmlns:a16="http://schemas.microsoft.com/office/drawing/2014/main" id="{649850C5-E538-462B-86FC-86CECF9A5761}"/>
              </a:ext>
            </a:extLst>
          </p:cNvPr>
          <p:cNvSpPr>
            <a:spLocks noGrp="1"/>
          </p:cNvSpPr>
          <p:nvPr>
            <p:ph sz="quarter" idx="40" hasCustomPrompt="1"/>
          </p:nvPr>
        </p:nvSpPr>
        <p:spPr>
          <a:xfrm>
            <a:off x="8424863" y="1984375"/>
            <a:ext cx="2500312" cy="1989138"/>
          </a:xfrm>
        </p:spPr>
        <p:txBody>
          <a:bodyPr anchor="t"/>
          <a:lstStyle>
            <a:lvl1pPr algn="ctr">
              <a:defRPr sz="1400"/>
            </a:lvl1pPr>
            <a:lvl5pPr marL="731520" indent="0">
              <a:buNone/>
              <a:defRPr/>
            </a:lvl5pPr>
          </a:lstStyle>
          <a:p>
            <a:r>
              <a:rPr lang="en-US" dirty="0"/>
              <a:t>Company logo here</a:t>
            </a:r>
            <a:br>
              <a:rPr lang="en-US" dirty="0"/>
            </a:br>
            <a:r>
              <a:rPr lang="en-US" dirty="0"/>
              <a:t>Insert a PNG with a transparent background</a:t>
            </a:r>
          </a:p>
        </p:txBody>
      </p:sp>
      <p:sp>
        <p:nvSpPr>
          <p:cNvPr id="17" name="Slide Number Placeholder 7">
            <a:extLst>
              <a:ext uri="{FF2B5EF4-FFF2-40B4-BE49-F238E27FC236}">
                <a16:creationId xmlns:a16="http://schemas.microsoft.com/office/drawing/2014/main" id="{8042D673-76CC-254D-B3D8-9A5C106364F0}"/>
              </a:ext>
            </a:extLst>
          </p:cNvPr>
          <p:cNvSpPr>
            <a:spLocks noGrp="1"/>
          </p:cNvSpPr>
          <p:nvPr>
            <p:ph type="sldNum" sz="quarter" idx="12"/>
          </p:nvPr>
        </p:nvSpPr>
        <p:spPr>
          <a:xfrm>
            <a:off x="762000" y="6423660"/>
            <a:ext cx="365760" cy="365760"/>
          </a:xfrm>
        </p:spPr>
        <p:txBody>
          <a:bodyPr/>
          <a:lstStyle/>
          <a:p>
            <a:fld id="{345D60D9-5372-5F40-9443-0F9AE5BDC3C8}" type="slidenum">
              <a:rPr lang="en-US" smtClean="0"/>
              <a:pPr/>
              <a:t>‹#›</a:t>
            </a:fld>
            <a:endParaRPr lang="en-US" dirty="0"/>
          </a:p>
        </p:txBody>
      </p:sp>
      <p:sp>
        <p:nvSpPr>
          <p:cNvPr id="16" name="Footer Placeholder 4">
            <a:extLst>
              <a:ext uri="{FF2B5EF4-FFF2-40B4-BE49-F238E27FC236}">
                <a16:creationId xmlns:a16="http://schemas.microsoft.com/office/drawing/2014/main" id="{4F68EF21-F01A-1C45-B30A-F7FCFFA29F08}"/>
              </a:ext>
            </a:extLst>
          </p:cNvPr>
          <p:cNvSpPr>
            <a:spLocks noGrp="1"/>
          </p:cNvSpPr>
          <p:nvPr>
            <p:ph type="ftr" sz="quarter" idx="11"/>
          </p:nvPr>
        </p:nvSpPr>
        <p:spPr>
          <a:xfrm>
            <a:off x="1127759" y="6423978"/>
            <a:ext cx="5745379" cy="365125"/>
          </a:xfrm>
        </p:spPr>
        <p:txBody>
          <a:bodyPr/>
          <a:lstStyle/>
          <a:p>
            <a:r>
              <a:rPr lang="en-US"/>
              <a:t>Copyright © 2023, Oracle and/or its affiliates</a:t>
            </a:r>
            <a:endParaRPr lang="en-US" dirty="0"/>
          </a:p>
        </p:txBody>
      </p:sp>
      <p:sp>
        <p:nvSpPr>
          <p:cNvPr id="12" name="Date Placeholder 2">
            <a:extLst>
              <a:ext uri="{FF2B5EF4-FFF2-40B4-BE49-F238E27FC236}">
                <a16:creationId xmlns:a16="http://schemas.microsoft.com/office/drawing/2014/main" id="{6E647063-B1A0-704E-87F2-A904E1774EE1}"/>
              </a:ext>
            </a:extLst>
          </p:cNvPr>
          <p:cNvSpPr>
            <a:spLocks noGrp="1"/>
          </p:cNvSpPr>
          <p:nvPr>
            <p:ph type="dt" sz="half" idx="10"/>
          </p:nvPr>
        </p:nvSpPr>
        <p:spPr>
          <a:xfrm>
            <a:off x="6873138" y="6425604"/>
            <a:ext cx="2743200" cy="363500"/>
          </a:xfrm>
        </p:spPr>
        <p:txBody>
          <a:bodyPr/>
          <a:lstStyle/>
          <a:p>
            <a:r>
              <a:rPr lang="en-IN"/>
              <a:t>[Date]</a:t>
            </a:r>
            <a:endParaRPr lang="en-US" dirty="0"/>
          </a:p>
        </p:txBody>
      </p:sp>
      <p:pic>
        <p:nvPicPr>
          <p:cNvPr id="18" name="OTag">
            <a:extLst>
              <a:ext uri="{FF2B5EF4-FFF2-40B4-BE49-F238E27FC236}">
                <a16:creationId xmlns:a16="http://schemas.microsoft.com/office/drawing/2014/main" id="{EB10E309-E1AD-4F38-8096-7948500B3EEE}"/>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3197513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GB"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Date Placeholder 3"/>
          <p:cNvSpPr>
            <a:spLocks noGrp="1"/>
          </p:cNvSpPr>
          <p:nvPr>
            <p:ph type="dt" sz="half" idx="10"/>
          </p:nvPr>
        </p:nvSpPr>
        <p:spPr/>
        <p:txBody>
          <a:bodyPr/>
          <a:lstStyle/>
          <a:p>
            <a:fld id="{846CE7D5-CF57-46EF-B807-FDD0502418D4}" type="datetimeFigureOut">
              <a:rPr lang="en-GB" smtClean="0"/>
              <a:t>10/04/2023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94913845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Light - Title/Subtitle_Blank">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C6A8D35-C90D-428D-8E15-6F958679D947}"/>
              </a:ext>
            </a:extLst>
          </p:cNvPr>
          <p:cNvSpPr>
            <a:spLocks noGrp="1"/>
          </p:cNvSpPr>
          <p:nvPr>
            <p:ph type="title" hasCustomPrompt="1"/>
          </p:nvPr>
        </p:nvSpPr>
        <p:spPr/>
        <p:txBody>
          <a:bodyPr/>
          <a:lstStyle>
            <a:lvl1pPr>
              <a:defRPr/>
            </a:lvl1pPr>
          </a:lstStyle>
          <a:p>
            <a:r>
              <a:rPr lang="en-US" dirty="0"/>
              <a:t>Title</a:t>
            </a:r>
          </a:p>
        </p:txBody>
      </p:sp>
      <p:sp>
        <p:nvSpPr>
          <p:cNvPr id="15" name="Subtitle">
            <a:extLst>
              <a:ext uri="{FF2B5EF4-FFF2-40B4-BE49-F238E27FC236}">
                <a16:creationId xmlns:a16="http://schemas.microsoft.com/office/drawing/2014/main" id="{FC0004EB-159B-A345-859C-0E83416ED930}"/>
              </a:ext>
            </a:extLst>
          </p:cNvPr>
          <p:cNvSpPr>
            <a:spLocks noGrp="1"/>
          </p:cNvSpPr>
          <p:nvPr>
            <p:ph type="body" sz="quarter" idx="11" hasCustomPrompt="1"/>
          </p:nvPr>
        </p:nvSpPr>
        <p:spPr>
          <a:xfrm>
            <a:off x="762000" y="1024235"/>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8" name="Date Placeholder 7">
            <a:extLst>
              <a:ext uri="{FF2B5EF4-FFF2-40B4-BE49-F238E27FC236}">
                <a16:creationId xmlns:a16="http://schemas.microsoft.com/office/drawing/2014/main" id="{32F30537-4F78-404B-85BC-063845BE2575}"/>
              </a:ext>
            </a:extLst>
          </p:cNvPr>
          <p:cNvSpPr>
            <a:spLocks noGrp="1"/>
          </p:cNvSpPr>
          <p:nvPr>
            <p:ph type="dt" sz="half" idx="12"/>
          </p:nvPr>
        </p:nvSpPr>
        <p:spPr/>
        <p:txBody>
          <a:bodyPr/>
          <a:lstStyle/>
          <a:p>
            <a:r>
              <a:rPr lang="en-IN"/>
              <a:t>[Date]</a:t>
            </a:r>
            <a:endParaRPr lang="en-US" dirty="0"/>
          </a:p>
        </p:txBody>
      </p:sp>
      <p:sp>
        <p:nvSpPr>
          <p:cNvPr id="11" name="Footer Placeholder 10">
            <a:extLst>
              <a:ext uri="{FF2B5EF4-FFF2-40B4-BE49-F238E27FC236}">
                <a16:creationId xmlns:a16="http://schemas.microsoft.com/office/drawing/2014/main" id="{DD3F1B0E-3712-4B8A-BEA8-0A5370371940}"/>
              </a:ext>
            </a:extLst>
          </p:cNvPr>
          <p:cNvSpPr>
            <a:spLocks noGrp="1"/>
          </p:cNvSpPr>
          <p:nvPr>
            <p:ph type="ftr" sz="quarter" idx="13"/>
          </p:nvPr>
        </p:nvSpPr>
        <p:spPr/>
        <p:txBody>
          <a:bodyPr/>
          <a:lstStyle/>
          <a:p>
            <a:r>
              <a:rPr lang="en-US"/>
              <a:t>Copyright © 2023, Oracle and/or its affiliates</a:t>
            </a:r>
            <a:endParaRPr lang="en-US" dirty="0"/>
          </a:p>
        </p:txBody>
      </p:sp>
      <p:sp>
        <p:nvSpPr>
          <p:cNvPr id="12" name="Slide Number Placeholder 11">
            <a:extLst>
              <a:ext uri="{FF2B5EF4-FFF2-40B4-BE49-F238E27FC236}">
                <a16:creationId xmlns:a16="http://schemas.microsoft.com/office/drawing/2014/main" id="{64927AB9-330B-440E-8FCE-0F82EF756F41}"/>
              </a:ext>
            </a:extLst>
          </p:cNvPr>
          <p:cNvSpPr>
            <a:spLocks noGrp="1"/>
          </p:cNvSpPr>
          <p:nvPr>
            <p:ph type="sldNum" sz="quarter" idx="14"/>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17373480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Light - Title 1 Column">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B4B5BB6C-77A2-4299-98DB-F23A8BBC354D}"/>
              </a:ext>
            </a:extLst>
          </p:cNvPr>
          <p:cNvSpPr>
            <a:spLocks noGrp="1"/>
          </p:cNvSpPr>
          <p:nvPr>
            <p:ph type="title" hasCustomPrompt="1"/>
          </p:nvPr>
        </p:nvSpPr>
        <p:spPr/>
        <p:txBody>
          <a:bodyPr/>
          <a:lstStyle/>
          <a:p>
            <a:r>
              <a:rPr lang="en-US" dirty="0"/>
              <a:t>Title</a:t>
            </a:r>
          </a:p>
        </p:txBody>
      </p:sp>
      <p:sp>
        <p:nvSpPr>
          <p:cNvPr id="7" name="Content Placeholder 6">
            <a:extLst>
              <a:ext uri="{FF2B5EF4-FFF2-40B4-BE49-F238E27FC236}">
                <a16:creationId xmlns:a16="http://schemas.microsoft.com/office/drawing/2014/main" id="{07A30E9B-4EB7-4882-9E42-67210E9CC0B4}"/>
              </a:ext>
            </a:extLst>
          </p:cNvPr>
          <p:cNvSpPr>
            <a:spLocks noGrp="1"/>
          </p:cNvSpPr>
          <p:nvPr>
            <p:ph sz="quarter" idx="13"/>
          </p:nvPr>
        </p:nvSpPr>
        <p:spPr>
          <a:xfrm>
            <a:off x="771525" y="1600200"/>
            <a:ext cx="10677525" cy="4507992"/>
          </a:xfrm>
        </p:spPr>
        <p:txBody>
          <a:bodyPr/>
          <a:lstStyle>
            <a:lvl4pPr>
              <a:defRPr>
                <a:latin typeface="Oracle Sans Tab Light" panose="020B0403020204020204"/>
              </a:defRPr>
            </a:lvl4pPr>
            <a:lvl5pPr>
              <a:defRPr>
                <a:latin typeface="Oracle Sans Tab Light" panose="020B0403020204020204"/>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7" name="Slide Number">
            <a:extLst>
              <a:ext uri="{FF2B5EF4-FFF2-40B4-BE49-F238E27FC236}">
                <a16:creationId xmlns:a16="http://schemas.microsoft.com/office/drawing/2014/main" id="{5D441708-8B15-4FCB-89B4-E673D271FDD5}"/>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900">
                <a:solidFill>
                  <a:srgbClr val="8B8580"/>
                </a:solidFill>
              </a:defRPr>
            </a:lvl1pPr>
          </a:lstStyle>
          <a:p>
            <a:fld id="{345D60D9-5372-5F40-9443-0F9AE5BDC3C8}" type="slidenum">
              <a:rPr lang="en-US" smtClean="0"/>
              <a:pPr/>
              <a:t>‹#›</a:t>
            </a:fld>
            <a:endParaRPr lang="en-US" dirty="0"/>
          </a:p>
        </p:txBody>
      </p:sp>
      <p:sp>
        <p:nvSpPr>
          <p:cNvPr id="18" name="Footer">
            <a:extLst>
              <a:ext uri="{FF2B5EF4-FFF2-40B4-BE49-F238E27FC236}">
                <a16:creationId xmlns:a16="http://schemas.microsoft.com/office/drawing/2014/main" id="{C80D3E3D-D429-473E-903C-04622CCE81D0}"/>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900">
                <a:solidFill>
                  <a:srgbClr val="8B8580"/>
                </a:solidFill>
              </a:defRPr>
            </a:lvl1pPr>
          </a:lstStyle>
          <a:p>
            <a:r>
              <a:rPr lang="en-US"/>
              <a:t>Copyright © 2023, Oracle and/or its affiliates</a:t>
            </a:r>
            <a:endParaRPr lang="en-US" dirty="0"/>
          </a:p>
        </p:txBody>
      </p:sp>
      <p:sp>
        <p:nvSpPr>
          <p:cNvPr id="19" name="Date">
            <a:extLst>
              <a:ext uri="{FF2B5EF4-FFF2-40B4-BE49-F238E27FC236}">
                <a16:creationId xmlns:a16="http://schemas.microsoft.com/office/drawing/2014/main" id="{2702B7E4-DD93-4403-964F-982773FE3422}"/>
              </a:ext>
            </a:extLst>
          </p:cNvPr>
          <p:cNvSpPr>
            <a:spLocks noGrp="1"/>
          </p:cNvSpPr>
          <p:nvPr>
            <p:ph type="dt" sz="half" idx="2"/>
          </p:nvPr>
        </p:nvSpPr>
        <p:spPr>
          <a:xfrm>
            <a:off x="6873138" y="6425604"/>
            <a:ext cx="2743200" cy="363500"/>
          </a:xfrm>
          <a:prstGeom prst="rect">
            <a:avLst/>
          </a:prstGeom>
        </p:spPr>
        <p:txBody>
          <a:bodyPr vert="horz" lIns="0" tIns="0" rIns="0" bIns="0" rtlCol="0" anchor="ctr"/>
          <a:lstStyle>
            <a:lvl1pPr>
              <a:defRPr lang="en-US" sz="900" smtClean="0">
                <a:solidFill>
                  <a:srgbClr val="8B8580"/>
                </a:solidFill>
              </a:defRPr>
            </a:lvl1pPr>
          </a:lstStyle>
          <a:p>
            <a:r>
              <a:rPr lang="en-IN"/>
              <a:t>[Date]</a:t>
            </a:r>
            <a:endParaRPr lang="en-US" dirty="0"/>
          </a:p>
        </p:txBody>
      </p:sp>
    </p:spTree>
    <p:extLst>
      <p:ext uri="{BB962C8B-B14F-4D97-AF65-F5344CB8AC3E}">
        <p14:creationId xmlns:p14="http://schemas.microsoft.com/office/powerpoint/2010/main" val="2976143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Light - Title/Subtitle 1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E4D9CD-CDC4-4642-8CDA-7351404FC2D2}"/>
              </a:ext>
            </a:extLst>
          </p:cNvPr>
          <p:cNvSpPr>
            <a:spLocks noGrp="1"/>
          </p:cNvSpPr>
          <p:nvPr>
            <p:ph type="title" hasCustomPrompt="1"/>
          </p:nvPr>
        </p:nvSpPr>
        <p:spPr/>
        <p:txBody>
          <a:bodyPr/>
          <a:lstStyle>
            <a:lvl1pPr>
              <a:defRPr/>
            </a:lvl1pPr>
          </a:lstStyle>
          <a:p>
            <a:r>
              <a:rPr lang="en-US" dirty="0"/>
              <a:t>Title</a:t>
            </a:r>
          </a:p>
        </p:txBody>
      </p:sp>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709"/>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600201"/>
            <a:ext cx="10671175" cy="450691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8" name="Slide Number Placeholder 7">
            <a:extLst>
              <a:ext uri="{FF2B5EF4-FFF2-40B4-BE49-F238E27FC236}">
                <a16:creationId xmlns:a16="http://schemas.microsoft.com/office/drawing/2014/main" id="{7A59FA82-C146-45DF-AE7B-4B5698706BEA}"/>
              </a:ext>
            </a:extLst>
          </p:cNvPr>
          <p:cNvSpPr>
            <a:spLocks noGrp="1"/>
          </p:cNvSpPr>
          <p:nvPr>
            <p:ph type="sldNum" sz="quarter" idx="17"/>
          </p:nvPr>
        </p:nvSpPr>
        <p:spPr/>
        <p:txBody>
          <a:bodyPr/>
          <a:lstStyle/>
          <a:p>
            <a:fld id="{345D60D9-5372-5F40-9443-0F9AE5BDC3C8}" type="slidenum">
              <a:rPr lang="en-US" smtClean="0"/>
              <a:pPr/>
              <a:t>‹#›</a:t>
            </a:fld>
            <a:endParaRPr lang="en-US" dirty="0"/>
          </a:p>
        </p:txBody>
      </p:sp>
      <p:sp>
        <p:nvSpPr>
          <p:cNvPr id="7" name="Footer Placeholder 6">
            <a:extLst>
              <a:ext uri="{FF2B5EF4-FFF2-40B4-BE49-F238E27FC236}">
                <a16:creationId xmlns:a16="http://schemas.microsoft.com/office/drawing/2014/main" id="{E2CE12F3-375D-4B05-A71D-DA14DF8ADB8E}"/>
              </a:ext>
            </a:extLst>
          </p:cNvPr>
          <p:cNvSpPr>
            <a:spLocks noGrp="1"/>
          </p:cNvSpPr>
          <p:nvPr>
            <p:ph type="ftr" sz="quarter" idx="16"/>
          </p:nvPr>
        </p:nvSpPr>
        <p:spPr/>
        <p:txBody>
          <a:bodyPr/>
          <a:lstStyle/>
          <a:p>
            <a:r>
              <a:rPr lang="en-US"/>
              <a:t>Copyright © 2023, Oracle and/or its affiliates</a:t>
            </a:r>
            <a:endParaRPr lang="en-US" dirty="0"/>
          </a:p>
        </p:txBody>
      </p:sp>
      <p:sp>
        <p:nvSpPr>
          <p:cNvPr id="5" name="Date Placeholder 4">
            <a:extLst>
              <a:ext uri="{FF2B5EF4-FFF2-40B4-BE49-F238E27FC236}">
                <a16:creationId xmlns:a16="http://schemas.microsoft.com/office/drawing/2014/main" id="{48C5C278-52DE-4C8A-933B-1109B3282E51}"/>
              </a:ext>
            </a:extLst>
          </p:cNvPr>
          <p:cNvSpPr>
            <a:spLocks noGrp="1"/>
          </p:cNvSpPr>
          <p:nvPr>
            <p:ph type="dt" sz="half" idx="15"/>
          </p:nvPr>
        </p:nvSpPr>
        <p:spPr/>
        <p:txBody>
          <a:bodyPr/>
          <a:lstStyle/>
          <a:p>
            <a:r>
              <a:rPr lang="en-IN"/>
              <a:t>[Date]</a:t>
            </a:r>
            <a:endParaRPr lang="en-US" dirty="0"/>
          </a:p>
        </p:txBody>
      </p:sp>
    </p:spTree>
    <p:extLst>
      <p:ext uri="{BB962C8B-B14F-4D97-AF65-F5344CB8AC3E}">
        <p14:creationId xmlns:p14="http://schemas.microsoft.com/office/powerpoint/2010/main" val="2957369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Light - Title 2 Column">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69740FE-E1B8-466B-970A-4E081BCA3143}"/>
              </a:ext>
            </a:extLst>
          </p:cNvPr>
          <p:cNvSpPr>
            <a:spLocks noGrp="1"/>
          </p:cNvSpPr>
          <p:nvPr>
            <p:ph type="title" hasCustomPrompt="1"/>
          </p:nvPr>
        </p:nvSpPr>
        <p:spPr/>
        <p:txBody>
          <a:bodyPr/>
          <a:lstStyle>
            <a:lvl1pPr>
              <a:defRPr/>
            </a:lvl1pPr>
          </a:lstStyle>
          <a:p>
            <a:r>
              <a:rPr lang="en-US" dirty="0"/>
              <a:t>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8875" y="1608575"/>
            <a:ext cx="5084064" cy="4507992"/>
          </a:xfrm>
        </p:spPr>
        <p:txBody>
          <a:bodyPr/>
          <a:lstStyle>
            <a:lvl4pPr>
              <a:defRPr/>
            </a:lvl4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cxnSp>
        <p:nvCxnSpPr>
          <p:cNvPr id="15" name="Column Divider">
            <a:extLst>
              <a:ext uri="{FF2B5EF4-FFF2-40B4-BE49-F238E27FC236}">
                <a16:creationId xmlns:a16="http://schemas.microsoft.com/office/drawing/2014/main" id="{C3377C95-3E35-473F-8E81-1FDFBEBC758A}"/>
              </a:ext>
              <a:ext uri="{C183D7F6-B498-43B3-948B-1728B52AA6E4}">
                <adec:decorative xmlns:adec="http://schemas.microsoft.com/office/drawing/2017/decorative" val="1"/>
              </a:ext>
            </a:extLst>
          </p:cNvPr>
          <p:cNvCxnSpPr>
            <a:cxnSpLocks/>
          </p:cNvCxnSpPr>
          <p:nvPr userDrawn="1"/>
        </p:nvCxnSpPr>
        <p:spPr>
          <a:xfrm>
            <a:off x="6109577" y="160857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6366215" y="1608575"/>
            <a:ext cx="5084064" cy="4507992"/>
          </a:xfrm>
        </p:spPr>
        <p:txBody>
          <a:bodyPr/>
          <a:lstStyle>
            <a:lvl4pPr>
              <a:defRPr/>
            </a:lvl4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9" name="Slide Number Placeholder 8">
            <a:extLst>
              <a:ext uri="{FF2B5EF4-FFF2-40B4-BE49-F238E27FC236}">
                <a16:creationId xmlns:a16="http://schemas.microsoft.com/office/drawing/2014/main" id="{424C32FC-D616-45B7-A051-90859CE92D73}"/>
              </a:ext>
            </a:extLst>
          </p:cNvPr>
          <p:cNvSpPr>
            <a:spLocks noGrp="1"/>
          </p:cNvSpPr>
          <p:nvPr>
            <p:ph type="sldNum" sz="quarter" idx="18"/>
          </p:nvPr>
        </p:nvSpPr>
        <p:spPr/>
        <p:txBody>
          <a:bodyPr/>
          <a:lstStyle/>
          <a:p>
            <a:fld id="{345D60D9-5372-5F40-9443-0F9AE5BDC3C8}" type="slidenum">
              <a:rPr lang="en-US" smtClean="0"/>
              <a:pPr/>
              <a:t>‹#›</a:t>
            </a:fld>
            <a:endParaRPr lang="en-US" dirty="0"/>
          </a:p>
        </p:txBody>
      </p:sp>
      <p:sp>
        <p:nvSpPr>
          <p:cNvPr id="8" name="Footer Placeholder 7">
            <a:extLst>
              <a:ext uri="{FF2B5EF4-FFF2-40B4-BE49-F238E27FC236}">
                <a16:creationId xmlns:a16="http://schemas.microsoft.com/office/drawing/2014/main" id="{48F71CDA-982A-476F-ADB7-47031714FD6F}"/>
              </a:ext>
            </a:extLst>
          </p:cNvPr>
          <p:cNvSpPr>
            <a:spLocks noGrp="1"/>
          </p:cNvSpPr>
          <p:nvPr>
            <p:ph type="ftr" sz="quarter" idx="17"/>
          </p:nvPr>
        </p:nvSpPr>
        <p:spPr/>
        <p:txBody>
          <a:bodyPr/>
          <a:lstStyle/>
          <a:p>
            <a:r>
              <a:rPr lang="en-US"/>
              <a:t>Copyright © 2023, Oracle and/or its affiliates</a:t>
            </a:r>
            <a:endParaRPr lang="en-US" dirty="0"/>
          </a:p>
        </p:txBody>
      </p:sp>
      <p:sp>
        <p:nvSpPr>
          <p:cNvPr id="4" name="Date Placeholder 3">
            <a:extLst>
              <a:ext uri="{FF2B5EF4-FFF2-40B4-BE49-F238E27FC236}">
                <a16:creationId xmlns:a16="http://schemas.microsoft.com/office/drawing/2014/main" id="{4B5A409C-CB05-4133-9F5F-1D2097DE34E0}"/>
              </a:ext>
            </a:extLst>
          </p:cNvPr>
          <p:cNvSpPr>
            <a:spLocks noGrp="1"/>
          </p:cNvSpPr>
          <p:nvPr>
            <p:ph type="dt" sz="half" idx="16"/>
          </p:nvPr>
        </p:nvSpPr>
        <p:spPr/>
        <p:txBody>
          <a:bodyPr/>
          <a:lstStyle/>
          <a:p>
            <a:r>
              <a:rPr lang="en-IN"/>
              <a:t>[Date]</a:t>
            </a:r>
            <a:endParaRPr lang="en-US" dirty="0"/>
          </a:p>
        </p:txBody>
      </p:sp>
      <p:pic>
        <p:nvPicPr>
          <p:cNvPr id="12" name="OTag">
            <a:extLst>
              <a:ext uri="{FF2B5EF4-FFF2-40B4-BE49-F238E27FC236}">
                <a16:creationId xmlns:a16="http://schemas.microsoft.com/office/drawing/2014/main" id="{DDE8776E-BE08-D148-AA47-8308E0EAE40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38645653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Light - Title/Subtitle 2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65FA2D-6C94-456B-8DE9-80C7A3BE2C17}"/>
              </a:ext>
            </a:extLst>
          </p:cNvPr>
          <p:cNvSpPr>
            <a:spLocks noGrp="1"/>
          </p:cNvSpPr>
          <p:nvPr>
            <p:ph type="title" hasCustomPrompt="1"/>
          </p:nvPr>
        </p:nvSpPr>
        <p:spPr/>
        <p:txBody>
          <a:bodyPr/>
          <a:lstStyle>
            <a:lvl1pPr>
              <a:defRPr/>
            </a:lvl1pPr>
          </a:lstStyle>
          <a:p>
            <a:r>
              <a:rPr lang="en-US" dirty="0"/>
              <a:t>Title</a:t>
            </a:r>
          </a:p>
        </p:txBody>
      </p:sp>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608297"/>
            <a:ext cx="5084064" cy="450799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cxnSp>
        <p:nvCxnSpPr>
          <p:cNvPr id="15" name="Column Divider">
            <a:extLst>
              <a:ext uri="{FF2B5EF4-FFF2-40B4-BE49-F238E27FC236}">
                <a16:creationId xmlns:a16="http://schemas.microsoft.com/office/drawing/2014/main" id="{C3377C95-3E35-473F-8E81-1FDFBEBC758A}"/>
              </a:ext>
              <a:ext uri="{C183D7F6-B498-43B3-948B-1728B52AA6E4}">
                <adec:decorative xmlns:adec="http://schemas.microsoft.com/office/drawing/2017/decorative" val="1"/>
              </a:ext>
            </a:extLst>
          </p:cNvPr>
          <p:cNvCxnSpPr>
            <a:cxnSpLocks/>
          </p:cNvCxnSpPr>
          <p:nvPr userDrawn="1"/>
        </p:nvCxnSpPr>
        <p:spPr>
          <a:xfrm>
            <a:off x="6108521" y="1608298"/>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6366215" y="1608297"/>
            <a:ext cx="5084064" cy="450799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8" name="Slide Number Placeholder 7">
            <a:extLst>
              <a:ext uri="{FF2B5EF4-FFF2-40B4-BE49-F238E27FC236}">
                <a16:creationId xmlns:a16="http://schemas.microsoft.com/office/drawing/2014/main" id="{4C4C4FB3-367C-49DA-9BEF-99BD8CD346F0}"/>
              </a:ext>
            </a:extLst>
          </p:cNvPr>
          <p:cNvSpPr>
            <a:spLocks noGrp="1"/>
          </p:cNvSpPr>
          <p:nvPr>
            <p:ph type="sldNum" sz="quarter" idx="18"/>
          </p:nvPr>
        </p:nvSpPr>
        <p:spPr/>
        <p:txBody>
          <a:bodyPr/>
          <a:lstStyle/>
          <a:p>
            <a:fld id="{345D60D9-5372-5F40-9443-0F9AE5BDC3C8}" type="slidenum">
              <a:rPr lang="en-US" smtClean="0"/>
              <a:pPr/>
              <a:t>‹#›</a:t>
            </a:fld>
            <a:endParaRPr lang="en-US" dirty="0"/>
          </a:p>
        </p:txBody>
      </p:sp>
      <p:sp>
        <p:nvSpPr>
          <p:cNvPr id="7" name="Footer Placeholder 6">
            <a:extLst>
              <a:ext uri="{FF2B5EF4-FFF2-40B4-BE49-F238E27FC236}">
                <a16:creationId xmlns:a16="http://schemas.microsoft.com/office/drawing/2014/main" id="{E594DB29-C2B8-4F61-8419-EEE3D1E837A1}"/>
              </a:ext>
            </a:extLst>
          </p:cNvPr>
          <p:cNvSpPr>
            <a:spLocks noGrp="1"/>
          </p:cNvSpPr>
          <p:nvPr>
            <p:ph type="ftr" sz="quarter" idx="17"/>
          </p:nvPr>
        </p:nvSpPr>
        <p:spPr/>
        <p:txBody>
          <a:bodyPr/>
          <a:lstStyle/>
          <a:p>
            <a:r>
              <a:rPr lang="en-US"/>
              <a:t>Copyright © 2023, Oracle and/or its affiliates</a:t>
            </a:r>
            <a:endParaRPr lang="en-US" dirty="0"/>
          </a:p>
        </p:txBody>
      </p:sp>
      <p:sp>
        <p:nvSpPr>
          <p:cNvPr id="5" name="Date Placeholder 4">
            <a:extLst>
              <a:ext uri="{FF2B5EF4-FFF2-40B4-BE49-F238E27FC236}">
                <a16:creationId xmlns:a16="http://schemas.microsoft.com/office/drawing/2014/main" id="{DCD06EC0-4AE6-4D7C-87DE-D393DC47ED94}"/>
              </a:ext>
            </a:extLst>
          </p:cNvPr>
          <p:cNvSpPr>
            <a:spLocks noGrp="1"/>
          </p:cNvSpPr>
          <p:nvPr>
            <p:ph type="dt" sz="half" idx="16"/>
          </p:nvPr>
        </p:nvSpPr>
        <p:spPr/>
        <p:txBody>
          <a:bodyPr/>
          <a:lstStyle/>
          <a:p>
            <a:r>
              <a:rPr lang="en-IN"/>
              <a:t>[Date]</a:t>
            </a:r>
            <a:endParaRPr lang="en-US" dirty="0"/>
          </a:p>
        </p:txBody>
      </p:sp>
    </p:spTree>
    <p:extLst>
      <p:ext uri="{BB962C8B-B14F-4D97-AF65-F5344CB8AC3E}">
        <p14:creationId xmlns:p14="http://schemas.microsoft.com/office/powerpoint/2010/main" val="3243555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Light - Title 3 Column">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D2FFF47-983C-4CE2-9048-1317EB4F32CB}"/>
              </a:ext>
            </a:extLst>
          </p:cNvPr>
          <p:cNvSpPr>
            <a:spLocks noGrp="1"/>
          </p:cNvSpPr>
          <p:nvPr>
            <p:ph type="title" hasCustomPrompt="1"/>
          </p:nvPr>
        </p:nvSpPr>
        <p:spPr/>
        <p:txBody>
          <a:bodyPr/>
          <a:lstStyle>
            <a:lvl1pPr>
              <a:defRPr/>
            </a:lvl1pPr>
          </a:lstStyle>
          <a:p>
            <a:r>
              <a:rPr lang="en-US" dirty="0"/>
              <a:t>Title</a:t>
            </a:r>
          </a:p>
        </p:txBody>
      </p:sp>
      <p:sp>
        <p:nvSpPr>
          <p:cNvPr id="11" name="Content">
            <a:extLst>
              <a:ext uri="{FF2B5EF4-FFF2-40B4-BE49-F238E27FC236}">
                <a16:creationId xmlns:a16="http://schemas.microsoft.com/office/drawing/2014/main" id="{407DA789-B767-4A77-A75D-9C385AFC33B4}"/>
              </a:ext>
            </a:extLst>
          </p:cNvPr>
          <p:cNvSpPr>
            <a:spLocks noGrp="1"/>
          </p:cNvSpPr>
          <p:nvPr>
            <p:ph sz="quarter" idx="20"/>
          </p:nvPr>
        </p:nvSpPr>
        <p:spPr>
          <a:xfrm>
            <a:off x="768875" y="1617785"/>
            <a:ext cx="3300984" cy="450799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cxnSp>
        <p:nvCxnSpPr>
          <p:cNvPr id="13" name="Column Divider">
            <a:extLst>
              <a:ext uri="{FF2B5EF4-FFF2-40B4-BE49-F238E27FC236}">
                <a16:creationId xmlns:a16="http://schemas.microsoft.com/office/drawing/2014/main" id="{B228B4F2-5D6F-42F4-B132-F908BB527268}"/>
              </a:ext>
              <a:ext uri="{C183D7F6-B498-43B3-948B-1728B52AA6E4}">
                <adec:decorative xmlns:adec="http://schemas.microsoft.com/office/drawing/2017/decorative" val="1"/>
              </a:ext>
            </a:extLst>
          </p:cNvPr>
          <p:cNvCxnSpPr>
            <a:cxnSpLocks/>
          </p:cNvCxnSpPr>
          <p:nvPr userDrawn="1"/>
        </p:nvCxnSpPr>
        <p:spPr>
          <a:xfrm>
            <a:off x="4263415" y="160972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4" name="Content">
            <a:extLst>
              <a:ext uri="{FF2B5EF4-FFF2-40B4-BE49-F238E27FC236}">
                <a16:creationId xmlns:a16="http://schemas.microsoft.com/office/drawing/2014/main" id="{B05AFF25-B817-40B5-8816-66323F711217}"/>
              </a:ext>
            </a:extLst>
          </p:cNvPr>
          <p:cNvSpPr>
            <a:spLocks noGrp="1"/>
          </p:cNvSpPr>
          <p:nvPr>
            <p:ph sz="quarter" idx="21"/>
          </p:nvPr>
        </p:nvSpPr>
        <p:spPr>
          <a:xfrm>
            <a:off x="4461645" y="1617785"/>
            <a:ext cx="3300984" cy="450799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cxnSp>
        <p:nvCxnSpPr>
          <p:cNvPr id="12" name="Column Divider 2">
            <a:extLst>
              <a:ext uri="{FF2B5EF4-FFF2-40B4-BE49-F238E27FC236}">
                <a16:creationId xmlns:a16="http://schemas.microsoft.com/office/drawing/2014/main" id="{43000B2C-7C76-4F07-AF50-5F3019C384BC}"/>
              </a:ext>
              <a:ext uri="{C183D7F6-B498-43B3-948B-1728B52AA6E4}">
                <adec:decorative xmlns:adec="http://schemas.microsoft.com/office/drawing/2017/decorative" val="1"/>
              </a:ext>
            </a:extLst>
          </p:cNvPr>
          <p:cNvCxnSpPr>
            <a:cxnSpLocks/>
          </p:cNvCxnSpPr>
          <p:nvPr userDrawn="1"/>
        </p:nvCxnSpPr>
        <p:spPr>
          <a:xfrm>
            <a:off x="7951511" y="1609725"/>
            <a:ext cx="0" cy="4507992"/>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15" name="Content">
            <a:extLst>
              <a:ext uri="{FF2B5EF4-FFF2-40B4-BE49-F238E27FC236}">
                <a16:creationId xmlns:a16="http://schemas.microsoft.com/office/drawing/2014/main" id="{C63785FA-1D21-47B6-A7F2-29E72865C9A1}"/>
              </a:ext>
            </a:extLst>
          </p:cNvPr>
          <p:cNvSpPr>
            <a:spLocks noGrp="1"/>
          </p:cNvSpPr>
          <p:nvPr>
            <p:ph sz="quarter" idx="22"/>
          </p:nvPr>
        </p:nvSpPr>
        <p:spPr>
          <a:xfrm>
            <a:off x="8154414" y="1617785"/>
            <a:ext cx="3300984" cy="450799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Slide Number Placeholder 6">
            <a:extLst>
              <a:ext uri="{FF2B5EF4-FFF2-40B4-BE49-F238E27FC236}">
                <a16:creationId xmlns:a16="http://schemas.microsoft.com/office/drawing/2014/main" id="{54F9C599-3545-4260-BC77-88BD7619A101}"/>
              </a:ext>
            </a:extLst>
          </p:cNvPr>
          <p:cNvSpPr>
            <a:spLocks noGrp="1"/>
          </p:cNvSpPr>
          <p:nvPr>
            <p:ph type="sldNum" sz="quarter" idx="19"/>
          </p:nvPr>
        </p:nvSpPr>
        <p:spPr/>
        <p:txBody>
          <a:bodyPr/>
          <a:lstStyle/>
          <a:p>
            <a:fld id="{345D60D9-5372-5F40-9443-0F9AE5BDC3C8}" type="slidenum">
              <a:rPr lang="en-US" smtClean="0"/>
              <a:pPr/>
              <a:t>‹#›</a:t>
            </a:fld>
            <a:endParaRPr lang="en-US" dirty="0"/>
          </a:p>
        </p:txBody>
      </p:sp>
      <p:sp>
        <p:nvSpPr>
          <p:cNvPr id="3" name="Footer Placeholder 2">
            <a:extLst>
              <a:ext uri="{FF2B5EF4-FFF2-40B4-BE49-F238E27FC236}">
                <a16:creationId xmlns:a16="http://schemas.microsoft.com/office/drawing/2014/main" id="{DA095ECF-3404-41BC-B49D-2616D73127C4}"/>
              </a:ext>
            </a:extLst>
          </p:cNvPr>
          <p:cNvSpPr>
            <a:spLocks noGrp="1"/>
          </p:cNvSpPr>
          <p:nvPr>
            <p:ph type="ftr" sz="quarter" idx="18"/>
          </p:nvPr>
        </p:nvSpPr>
        <p:spPr/>
        <p:txBody>
          <a:bodyPr/>
          <a:lstStyle/>
          <a:p>
            <a:r>
              <a:rPr lang="en-US"/>
              <a:t>Copyright © 2023, Oracle and/or its affiliates</a:t>
            </a:r>
            <a:endParaRPr lang="en-US" dirty="0"/>
          </a:p>
        </p:txBody>
      </p:sp>
      <p:sp>
        <p:nvSpPr>
          <p:cNvPr id="2" name="Date Placeholder 1">
            <a:extLst>
              <a:ext uri="{FF2B5EF4-FFF2-40B4-BE49-F238E27FC236}">
                <a16:creationId xmlns:a16="http://schemas.microsoft.com/office/drawing/2014/main" id="{6D56EEFB-7FCA-4C8C-BD9A-59CFF6BBA9AB}"/>
              </a:ext>
            </a:extLst>
          </p:cNvPr>
          <p:cNvSpPr>
            <a:spLocks noGrp="1"/>
          </p:cNvSpPr>
          <p:nvPr>
            <p:ph type="dt" sz="half" idx="17"/>
          </p:nvPr>
        </p:nvSpPr>
        <p:spPr/>
        <p:txBody>
          <a:bodyPr/>
          <a:lstStyle/>
          <a:p>
            <a:r>
              <a:rPr lang="en-IN"/>
              <a:t>[Date]</a:t>
            </a:r>
            <a:endParaRPr lang="en-US" dirty="0"/>
          </a:p>
        </p:txBody>
      </p:sp>
    </p:spTree>
    <p:extLst>
      <p:ext uri="{BB962C8B-B14F-4D97-AF65-F5344CB8AC3E}">
        <p14:creationId xmlns:p14="http://schemas.microsoft.com/office/powerpoint/2010/main" val="3830108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Light - Title/Subtitle 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26210A-4112-4730-8F81-3CAE5C391FDB}"/>
              </a:ext>
            </a:extLst>
          </p:cNvPr>
          <p:cNvSpPr>
            <a:spLocks noGrp="1"/>
          </p:cNvSpPr>
          <p:nvPr>
            <p:ph type="title" hasCustomPrompt="1"/>
          </p:nvPr>
        </p:nvSpPr>
        <p:spPr/>
        <p:txBody>
          <a:bodyPr/>
          <a:lstStyle>
            <a:lvl1pPr>
              <a:defRPr/>
            </a:lvl1pPr>
          </a:lstStyle>
          <a:p>
            <a:r>
              <a:rPr lang="en-US" dirty="0"/>
              <a:t>Title</a:t>
            </a:r>
          </a:p>
        </p:txBody>
      </p:sp>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12" name="Content">
            <a:extLst>
              <a:ext uri="{FF2B5EF4-FFF2-40B4-BE49-F238E27FC236}">
                <a16:creationId xmlns:a16="http://schemas.microsoft.com/office/drawing/2014/main" id="{D107A681-E0B7-4CCC-84F6-8CFA295E793E}"/>
              </a:ext>
            </a:extLst>
          </p:cNvPr>
          <p:cNvSpPr>
            <a:spLocks noGrp="1"/>
          </p:cNvSpPr>
          <p:nvPr>
            <p:ph sz="quarter" idx="20"/>
          </p:nvPr>
        </p:nvSpPr>
        <p:spPr>
          <a:xfrm>
            <a:off x="768875" y="1617785"/>
            <a:ext cx="3300984" cy="450799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cxnSp>
        <p:nvCxnSpPr>
          <p:cNvPr id="13" name="Column Divider">
            <a:extLst>
              <a:ext uri="{FF2B5EF4-FFF2-40B4-BE49-F238E27FC236}">
                <a16:creationId xmlns:a16="http://schemas.microsoft.com/office/drawing/2014/main" id="{D4BC8E40-B4D4-4E17-840A-6804BB0A5923}"/>
              </a:ext>
              <a:ext uri="{C183D7F6-B498-43B3-948B-1728B52AA6E4}">
                <adec:decorative xmlns:adec="http://schemas.microsoft.com/office/drawing/2017/decorative" val="1"/>
              </a:ext>
            </a:extLst>
          </p:cNvPr>
          <p:cNvCxnSpPr>
            <a:cxnSpLocks/>
          </p:cNvCxnSpPr>
          <p:nvPr userDrawn="1"/>
        </p:nvCxnSpPr>
        <p:spPr>
          <a:xfrm>
            <a:off x="4263415" y="160972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4" name="Content">
            <a:extLst>
              <a:ext uri="{FF2B5EF4-FFF2-40B4-BE49-F238E27FC236}">
                <a16:creationId xmlns:a16="http://schemas.microsoft.com/office/drawing/2014/main" id="{15F60C0A-167B-4E22-B948-2EC3D07E0092}"/>
              </a:ext>
            </a:extLst>
          </p:cNvPr>
          <p:cNvSpPr>
            <a:spLocks noGrp="1"/>
          </p:cNvSpPr>
          <p:nvPr>
            <p:ph sz="quarter" idx="21"/>
          </p:nvPr>
        </p:nvSpPr>
        <p:spPr>
          <a:xfrm>
            <a:off x="4461645" y="1617785"/>
            <a:ext cx="3300984" cy="450799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cxnSp>
        <p:nvCxnSpPr>
          <p:cNvPr id="16" name="Column Divider 2">
            <a:extLst>
              <a:ext uri="{FF2B5EF4-FFF2-40B4-BE49-F238E27FC236}">
                <a16:creationId xmlns:a16="http://schemas.microsoft.com/office/drawing/2014/main" id="{25CEC2C5-7FB7-4DD4-9F6C-6CEF6B8EF9F6}"/>
              </a:ext>
              <a:ext uri="{C183D7F6-B498-43B3-948B-1728B52AA6E4}">
                <adec:decorative xmlns:adec="http://schemas.microsoft.com/office/drawing/2017/decorative" val="1"/>
              </a:ext>
            </a:extLst>
          </p:cNvPr>
          <p:cNvCxnSpPr>
            <a:cxnSpLocks/>
          </p:cNvCxnSpPr>
          <p:nvPr userDrawn="1"/>
        </p:nvCxnSpPr>
        <p:spPr>
          <a:xfrm>
            <a:off x="7951511" y="1609725"/>
            <a:ext cx="0" cy="4507992"/>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17" name="Content">
            <a:extLst>
              <a:ext uri="{FF2B5EF4-FFF2-40B4-BE49-F238E27FC236}">
                <a16:creationId xmlns:a16="http://schemas.microsoft.com/office/drawing/2014/main" id="{2B78D964-63F5-4B0B-8754-EDB05AB2D2EC}"/>
              </a:ext>
            </a:extLst>
          </p:cNvPr>
          <p:cNvSpPr>
            <a:spLocks noGrp="1"/>
          </p:cNvSpPr>
          <p:nvPr>
            <p:ph sz="quarter" idx="22"/>
          </p:nvPr>
        </p:nvSpPr>
        <p:spPr>
          <a:xfrm>
            <a:off x="8154414" y="1617785"/>
            <a:ext cx="3300984" cy="450799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8" name="Slide Number Placeholder 7">
            <a:extLst>
              <a:ext uri="{FF2B5EF4-FFF2-40B4-BE49-F238E27FC236}">
                <a16:creationId xmlns:a16="http://schemas.microsoft.com/office/drawing/2014/main" id="{F0900B02-4438-4597-85D3-D93A97B15462}"/>
              </a:ext>
            </a:extLst>
          </p:cNvPr>
          <p:cNvSpPr>
            <a:spLocks noGrp="1"/>
          </p:cNvSpPr>
          <p:nvPr>
            <p:ph type="sldNum" sz="quarter" idx="19"/>
          </p:nvPr>
        </p:nvSpPr>
        <p:spPr/>
        <p:txBody>
          <a:bodyPr/>
          <a:lstStyle/>
          <a:p>
            <a:fld id="{345D60D9-5372-5F40-9443-0F9AE5BDC3C8}" type="slidenum">
              <a:rPr lang="en-US" smtClean="0"/>
              <a:pPr/>
              <a:t>‹#›</a:t>
            </a:fld>
            <a:endParaRPr lang="en-US" dirty="0"/>
          </a:p>
        </p:txBody>
      </p:sp>
      <p:sp>
        <p:nvSpPr>
          <p:cNvPr id="7" name="Footer Placeholder 6">
            <a:extLst>
              <a:ext uri="{FF2B5EF4-FFF2-40B4-BE49-F238E27FC236}">
                <a16:creationId xmlns:a16="http://schemas.microsoft.com/office/drawing/2014/main" id="{7D46B54D-91F2-4210-9BEA-3B59824207D9}"/>
              </a:ext>
            </a:extLst>
          </p:cNvPr>
          <p:cNvSpPr>
            <a:spLocks noGrp="1"/>
          </p:cNvSpPr>
          <p:nvPr>
            <p:ph type="ftr" sz="quarter" idx="18"/>
          </p:nvPr>
        </p:nvSpPr>
        <p:spPr/>
        <p:txBody>
          <a:bodyPr/>
          <a:lstStyle/>
          <a:p>
            <a:r>
              <a:rPr lang="en-US"/>
              <a:t>Copyright © 2023, Oracle and/or its affiliates</a:t>
            </a:r>
            <a:endParaRPr lang="en-US" dirty="0"/>
          </a:p>
        </p:txBody>
      </p:sp>
      <p:sp>
        <p:nvSpPr>
          <p:cNvPr id="5" name="Date Placeholder 4">
            <a:extLst>
              <a:ext uri="{FF2B5EF4-FFF2-40B4-BE49-F238E27FC236}">
                <a16:creationId xmlns:a16="http://schemas.microsoft.com/office/drawing/2014/main" id="{6CAD3E0A-0143-42FC-B8B6-EBC1FF990000}"/>
              </a:ext>
            </a:extLst>
          </p:cNvPr>
          <p:cNvSpPr>
            <a:spLocks noGrp="1"/>
          </p:cNvSpPr>
          <p:nvPr>
            <p:ph type="dt" sz="half" idx="17"/>
          </p:nvPr>
        </p:nvSpPr>
        <p:spPr/>
        <p:txBody>
          <a:bodyPr/>
          <a:lstStyle/>
          <a:p>
            <a:r>
              <a:rPr lang="en-IN"/>
              <a:t>[Date]</a:t>
            </a:r>
            <a:endParaRPr lang="en-US" dirty="0"/>
          </a:p>
        </p:txBody>
      </p:sp>
    </p:spTree>
    <p:extLst>
      <p:ext uri="{BB962C8B-B14F-4D97-AF65-F5344CB8AC3E}">
        <p14:creationId xmlns:p14="http://schemas.microsoft.com/office/powerpoint/2010/main" val="10078640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Light - Title 4 Column">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665C0AC-7132-4356-88D4-79E4A49B2CE4}"/>
              </a:ext>
            </a:extLst>
          </p:cNvPr>
          <p:cNvSpPr>
            <a:spLocks noGrp="1"/>
          </p:cNvSpPr>
          <p:nvPr>
            <p:ph type="title" hasCustomPrompt="1"/>
          </p:nvPr>
        </p:nvSpPr>
        <p:spPr/>
        <p:txBody>
          <a:bodyPr/>
          <a:lstStyle>
            <a:lvl1pPr>
              <a:defRPr/>
            </a:lvl1pPr>
          </a:lstStyle>
          <a:p>
            <a:r>
              <a:rPr lang="en-US" dirty="0"/>
              <a:t>Title</a:t>
            </a:r>
          </a:p>
        </p:txBody>
      </p:sp>
      <p:sp>
        <p:nvSpPr>
          <p:cNvPr id="14" name="Content">
            <a:extLst>
              <a:ext uri="{FF2B5EF4-FFF2-40B4-BE49-F238E27FC236}">
                <a16:creationId xmlns:a16="http://schemas.microsoft.com/office/drawing/2014/main" id="{E8663D3B-9A53-498F-965E-396982ED4795}"/>
              </a:ext>
            </a:extLst>
          </p:cNvPr>
          <p:cNvSpPr>
            <a:spLocks noGrp="1"/>
          </p:cNvSpPr>
          <p:nvPr>
            <p:ph sz="quarter" idx="21"/>
          </p:nvPr>
        </p:nvSpPr>
        <p:spPr>
          <a:xfrm>
            <a:off x="768875" y="1624695"/>
            <a:ext cx="2478024" cy="449146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cxnSp>
        <p:nvCxnSpPr>
          <p:cNvPr id="13" name="Column Divider">
            <a:extLst>
              <a:ext uri="{FF2B5EF4-FFF2-40B4-BE49-F238E27FC236}">
                <a16:creationId xmlns:a16="http://schemas.microsoft.com/office/drawing/2014/main" id="{B228B4F2-5D6F-42F4-B132-F908BB527268}"/>
              </a:ext>
              <a:ext uri="{C183D7F6-B498-43B3-948B-1728B52AA6E4}">
                <adec:decorative xmlns:adec="http://schemas.microsoft.com/office/drawing/2017/decorative" val="1"/>
              </a:ext>
            </a:extLst>
          </p:cNvPr>
          <p:cNvCxnSpPr>
            <a:cxnSpLocks/>
          </p:cNvCxnSpPr>
          <p:nvPr userDrawn="1"/>
        </p:nvCxnSpPr>
        <p:spPr>
          <a:xfrm>
            <a:off x="3374450" y="1590159"/>
            <a:ext cx="0" cy="4525997"/>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6" name="Content">
            <a:extLst>
              <a:ext uri="{FF2B5EF4-FFF2-40B4-BE49-F238E27FC236}">
                <a16:creationId xmlns:a16="http://schemas.microsoft.com/office/drawing/2014/main" id="{C6E514B1-E15D-44A0-9CCE-95C8DA87811F}"/>
              </a:ext>
            </a:extLst>
          </p:cNvPr>
          <p:cNvSpPr>
            <a:spLocks noGrp="1"/>
          </p:cNvSpPr>
          <p:nvPr>
            <p:ph sz="quarter" idx="22"/>
          </p:nvPr>
        </p:nvSpPr>
        <p:spPr>
          <a:xfrm>
            <a:off x="3494491" y="1624695"/>
            <a:ext cx="2478024" cy="449146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cxnSp>
        <p:nvCxnSpPr>
          <p:cNvPr id="12" name="Column Divider 2">
            <a:extLst>
              <a:ext uri="{FF2B5EF4-FFF2-40B4-BE49-F238E27FC236}">
                <a16:creationId xmlns:a16="http://schemas.microsoft.com/office/drawing/2014/main" id="{43000B2C-7C76-4F07-AF50-5F3019C384BC}"/>
              </a:ext>
              <a:ext uri="{C183D7F6-B498-43B3-948B-1728B52AA6E4}">
                <adec:decorative xmlns:adec="http://schemas.microsoft.com/office/drawing/2017/decorative" val="1"/>
              </a:ext>
            </a:extLst>
          </p:cNvPr>
          <p:cNvCxnSpPr>
            <a:cxnSpLocks/>
          </p:cNvCxnSpPr>
          <p:nvPr userDrawn="1"/>
        </p:nvCxnSpPr>
        <p:spPr>
          <a:xfrm>
            <a:off x="6107576" y="1590159"/>
            <a:ext cx="0" cy="4525997"/>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20" name="Content">
            <a:extLst>
              <a:ext uri="{FF2B5EF4-FFF2-40B4-BE49-F238E27FC236}">
                <a16:creationId xmlns:a16="http://schemas.microsoft.com/office/drawing/2014/main" id="{2247B5E8-018D-4771-A953-EF6B364EF65B}"/>
              </a:ext>
            </a:extLst>
          </p:cNvPr>
          <p:cNvSpPr>
            <a:spLocks noGrp="1"/>
          </p:cNvSpPr>
          <p:nvPr>
            <p:ph sz="quarter" idx="23"/>
          </p:nvPr>
        </p:nvSpPr>
        <p:spPr>
          <a:xfrm>
            <a:off x="6237692" y="1624695"/>
            <a:ext cx="2478024" cy="449146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cxnSp>
        <p:nvCxnSpPr>
          <p:cNvPr id="19" name="Column Divider 3">
            <a:extLst>
              <a:ext uri="{FF2B5EF4-FFF2-40B4-BE49-F238E27FC236}">
                <a16:creationId xmlns:a16="http://schemas.microsoft.com/office/drawing/2014/main" id="{0379F816-270D-4D0F-8838-510AA3E97C28}"/>
              </a:ext>
              <a:ext uri="{C183D7F6-B498-43B3-948B-1728B52AA6E4}">
                <adec:decorative xmlns:adec="http://schemas.microsoft.com/office/drawing/2017/decorative" val="1"/>
              </a:ext>
            </a:extLst>
          </p:cNvPr>
          <p:cNvCxnSpPr>
            <a:cxnSpLocks/>
          </p:cNvCxnSpPr>
          <p:nvPr userDrawn="1"/>
        </p:nvCxnSpPr>
        <p:spPr>
          <a:xfrm>
            <a:off x="8840702" y="1590159"/>
            <a:ext cx="0" cy="4525997"/>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21" name="Content">
            <a:extLst>
              <a:ext uri="{FF2B5EF4-FFF2-40B4-BE49-F238E27FC236}">
                <a16:creationId xmlns:a16="http://schemas.microsoft.com/office/drawing/2014/main" id="{5A086AA3-9970-4DBC-8029-443B5C7FA8B1}"/>
              </a:ext>
            </a:extLst>
          </p:cNvPr>
          <p:cNvSpPr>
            <a:spLocks noGrp="1"/>
          </p:cNvSpPr>
          <p:nvPr>
            <p:ph sz="quarter" idx="24"/>
          </p:nvPr>
        </p:nvSpPr>
        <p:spPr>
          <a:xfrm>
            <a:off x="8980892" y="1624695"/>
            <a:ext cx="2478024" cy="449146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Slide Number Placeholder 6">
            <a:extLst>
              <a:ext uri="{FF2B5EF4-FFF2-40B4-BE49-F238E27FC236}">
                <a16:creationId xmlns:a16="http://schemas.microsoft.com/office/drawing/2014/main" id="{13064CFB-254B-4876-8556-026D173672E6}"/>
              </a:ext>
            </a:extLst>
          </p:cNvPr>
          <p:cNvSpPr>
            <a:spLocks noGrp="1"/>
          </p:cNvSpPr>
          <p:nvPr>
            <p:ph type="sldNum" sz="quarter" idx="20"/>
          </p:nvPr>
        </p:nvSpPr>
        <p:spPr/>
        <p:txBody>
          <a:bodyPr/>
          <a:lstStyle/>
          <a:p>
            <a:fld id="{345D60D9-5372-5F40-9443-0F9AE5BDC3C8}" type="slidenum">
              <a:rPr lang="en-US" smtClean="0"/>
              <a:pPr/>
              <a:t>‹#›</a:t>
            </a:fld>
            <a:endParaRPr lang="en-US" dirty="0"/>
          </a:p>
        </p:txBody>
      </p:sp>
      <p:sp>
        <p:nvSpPr>
          <p:cNvPr id="5" name="Footer Placeholder 4">
            <a:extLst>
              <a:ext uri="{FF2B5EF4-FFF2-40B4-BE49-F238E27FC236}">
                <a16:creationId xmlns:a16="http://schemas.microsoft.com/office/drawing/2014/main" id="{C8EC9026-CA1C-465B-ADD5-AE1F9B7A0775}"/>
              </a:ext>
            </a:extLst>
          </p:cNvPr>
          <p:cNvSpPr>
            <a:spLocks noGrp="1"/>
          </p:cNvSpPr>
          <p:nvPr>
            <p:ph type="ftr" sz="quarter" idx="19"/>
          </p:nvPr>
        </p:nvSpPr>
        <p:spPr/>
        <p:txBody>
          <a:bodyPr/>
          <a:lstStyle/>
          <a:p>
            <a:r>
              <a:rPr lang="en-US"/>
              <a:t>Copyright © 2023, Oracle and/or its affiliates</a:t>
            </a:r>
            <a:endParaRPr lang="en-US" dirty="0"/>
          </a:p>
        </p:txBody>
      </p:sp>
      <p:sp>
        <p:nvSpPr>
          <p:cNvPr id="2" name="Date Placeholder 1">
            <a:extLst>
              <a:ext uri="{FF2B5EF4-FFF2-40B4-BE49-F238E27FC236}">
                <a16:creationId xmlns:a16="http://schemas.microsoft.com/office/drawing/2014/main" id="{1A131A1D-D1FF-4A37-8531-B67D54ED466D}"/>
              </a:ext>
            </a:extLst>
          </p:cNvPr>
          <p:cNvSpPr>
            <a:spLocks noGrp="1"/>
          </p:cNvSpPr>
          <p:nvPr>
            <p:ph type="dt" sz="half" idx="18"/>
          </p:nvPr>
        </p:nvSpPr>
        <p:spPr/>
        <p:txBody>
          <a:bodyPr/>
          <a:lstStyle/>
          <a:p>
            <a:r>
              <a:rPr lang="en-IN"/>
              <a:t>[Date]</a:t>
            </a:r>
            <a:endParaRPr lang="en-US" dirty="0"/>
          </a:p>
        </p:txBody>
      </p:sp>
    </p:spTree>
    <p:extLst>
      <p:ext uri="{BB962C8B-B14F-4D97-AF65-F5344CB8AC3E}">
        <p14:creationId xmlns:p14="http://schemas.microsoft.com/office/powerpoint/2010/main" val="17780466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Light - Title/Subtitle 4 Column">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2191157-EC2D-4417-9959-2EA7D1DAFF57}"/>
              </a:ext>
            </a:extLst>
          </p:cNvPr>
          <p:cNvSpPr>
            <a:spLocks noGrp="1"/>
          </p:cNvSpPr>
          <p:nvPr>
            <p:ph type="title" hasCustomPrompt="1"/>
          </p:nvPr>
        </p:nvSpPr>
        <p:spPr/>
        <p:txBody>
          <a:bodyPr/>
          <a:lstStyle>
            <a:lvl1pPr>
              <a:defRPr/>
            </a:lvl1pPr>
          </a:lstStyle>
          <a:p>
            <a:r>
              <a:rPr lang="en-US" dirty="0"/>
              <a:t>Title</a:t>
            </a:r>
          </a:p>
        </p:txBody>
      </p:sp>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14" name="Content">
            <a:extLst>
              <a:ext uri="{FF2B5EF4-FFF2-40B4-BE49-F238E27FC236}">
                <a16:creationId xmlns:a16="http://schemas.microsoft.com/office/drawing/2014/main" id="{6BF5D6F2-6C6B-4DA4-AC0C-00E6A19878CE}"/>
              </a:ext>
            </a:extLst>
          </p:cNvPr>
          <p:cNvSpPr>
            <a:spLocks noGrp="1"/>
          </p:cNvSpPr>
          <p:nvPr>
            <p:ph sz="quarter" idx="21"/>
          </p:nvPr>
        </p:nvSpPr>
        <p:spPr>
          <a:xfrm>
            <a:off x="768875" y="1624695"/>
            <a:ext cx="2478024" cy="449146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cxnSp>
        <p:nvCxnSpPr>
          <p:cNvPr id="16" name="Column Divider">
            <a:extLst>
              <a:ext uri="{FF2B5EF4-FFF2-40B4-BE49-F238E27FC236}">
                <a16:creationId xmlns:a16="http://schemas.microsoft.com/office/drawing/2014/main" id="{0F3461D4-649E-40E4-87F7-441B5AAD9F4E}"/>
              </a:ext>
              <a:ext uri="{C183D7F6-B498-43B3-948B-1728B52AA6E4}">
                <adec:decorative xmlns:adec="http://schemas.microsoft.com/office/drawing/2017/decorative" val="1"/>
              </a:ext>
            </a:extLst>
          </p:cNvPr>
          <p:cNvCxnSpPr>
            <a:cxnSpLocks/>
          </p:cNvCxnSpPr>
          <p:nvPr userDrawn="1"/>
        </p:nvCxnSpPr>
        <p:spPr>
          <a:xfrm>
            <a:off x="3374450" y="1590159"/>
            <a:ext cx="0" cy="4525997"/>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Content">
            <a:extLst>
              <a:ext uri="{FF2B5EF4-FFF2-40B4-BE49-F238E27FC236}">
                <a16:creationId xmlns:a16="http://schemas.microsoft.com/office/drawing/2014/main" id="{E5CE6DCB-8E0A-4B53-B64C-7BDFACF00EB2}"/>
              </a:ext>
            </a:extLst>
          </p:cNvPr>
          <p:cNvSpPr>
            <a:spLocks noGrp="1"/>
          </p:cNvSpPr>
          <p:nvPr>
            <p:ph sz="quarter" idx="22"/>
          </p:nvPr>
        </p:nvSpPr>
        <p:spPr>
          <a:xfrm>
            <a:off x="3494491" y="1624695"/>
            <a:ext cx="2478024" cy="449146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cxnSp>
        <p:nvCxnSpPr>
          <p:cNvPr id="19" name="Column Divider 2">
            <a:extLst>
              <a:ext uri="{FF2B5EF4-FFF2-40B4-BE49-F238E27FC236}">
                <a16:creationId xmlns:a16="http://schemas.microsoft.com/office/drawing/2014/main" id="{E064F13D-89AB-46BC-A0F8-2756D43C729F}"/>
              </a:ext>
              <a:ext uri="{C183D7F6-B498-43B3-948B-1728B52AA6E4}">
                <adec:decorative xmlns:adec="http://schemas.microsoft.com/office/drawing/2017/decorative" val="1"/>
              </a:ext>
            </a:extLst>
          </p:cNvPr>
          <p:cNvCxnSpPr>
            <a:cxnSpLocks/>
          </p:cNvCxnSpPr>
          <p:nvPr userDrawn="1"/>
        </p:nvCxnSpPr>
        <p:spPr>
          <a:xfrm>
            <a:off x="6107576" y="1590159"/>
            <a:ext cx="0" cy="4525997"/>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20" name="Content">
            <a:extLst>
              <a:ext uri="{FF2B5EF4-FFF2-40B4-BE49-F238E27FC236}">
                <a16:creationId xmlns:a16="http://schemas.microsoft.com/office/drawing/2014/main" id="{F5D5DEA3-2814-41A5-B682-5701E98CEDF1}"/>
              </a:ext>
            </a:extLst>
          </p:cNvPr>
          <p:cNvSpPr>
            <a:spLocks noGrp="1"/>
          </p:cNvSpPr>
          <p:nvPr>
            <p:ph sz="quarter" idx="23"/>
          </p:nvPr>
        </p:nvSpPr>
        <p:spPr>
          <a:xfrm>
            <a:off x="6237692" y="1624695"/>
            <a:ext cx="2478024" cy="449146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cxnSp>
        <p:nvCxnSpPr>
          <p:cNvPr id="22" name="Column Divider 3">
            <a:extLst>
              <a:ext uri="{FF2B5EF4-FFF2-40B4-BE49-F238E27FC236}">
                <a16:creationId xmlns:a16="http://schemas.microsoft.com/office/drawing/2014/main" id="{84710BBB-C09A-40C7-9EBC-25ADD5DA9E49}"/>
              </a:ext>
              <a:ext uri="{C183D7F6-B498-43B3-948B-1728B52AA6E4}">
                <adec:decorative xmlns:adec="http://schemas.microsoft.com/office/drawing/2017/decorative" val="1"/>
              </a:ext>
            </a:extLst>
          </p:cNvPr>
          <p:cNvCxnSpPr>
            <a:cxnSpLocks/>
          </p:cNvCxnSpPr>
          <p:nvPr userDrawn="1"/>
        </p:nvCxnSpPr>
        <p:spPr>
          <a:xfrm>
            <a:off x="8840702" y="1590159"/>
            <a:ext cx="0" cy="4525997"/>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26" name="Content">
            <a:extLst>
              <a:ext uri="{FF2B5EF4-FFF2-40B4-BE49-F238E27FC236}">
                <a16:creationId xmlns:a16="http://schemas.microsoft.com/office/drawing/2014/main" id="{1C9BA945-2582-4E81-8214-CB38E96D1DD0}"/>
              </a:ext>
            </a:extLst>
          </p:cNvPr>
          <p:cNvSpPr>
            <a:spLocks noGrp="1"/>
          </p:cNvSpPr>
          <p:nvPr>
            <p:ph sz="quarter" idx="24"/>
          </p:nvPr>
        </p:nvSpPr>
        <p:spPr>
          <a:xfrm>
            <a:off x="8980892" y="1624695"/>
            <a:ext cx="2478024" cy="449146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8" name="Slide Number Placeholder 7">
            <a:extLst>
              <a:ext uri="{FF2B5EF4-FFF2-40B4-BE49-F238E27FC236}">
                <a16:creationId xmlns:a16="http://schemas.microsoft.com/office/drawing/2014/main" id="{589360B9-A253-468B-B3D3-70CC43B07468}"/>
              </a:ext>
            </a:extLst>
          </p:cNvPr>
          <p:cNvSpPr>
            <a:spLocks noGrp="1"/>
          </p:cNvSpPr>
          <p:nvPr>
            <p:ph type="sldNum" sz="quarter" idx="20"/>
          </p:nvPr>
        </p:nvSpPr>
        <p:spPr/>
        <p:txBody>
          <a:bodyPr/>
          <a:lstStyle/>
          <a:p>
            <a:fld id="{345D60D9-5372-5F40-9443-0F9AE5BDC3C8}" type="slidenum">
              <a:rPr lang="en-US" smtClean="0"/>
              <a:pPr/>
              <a:t>‹#›</a:t>
            </a:fld>
            <a:endParaRPr lang="en-US" dirty="0"/>
          </a:p>
        </p:txBody>
      </p:sp>
      <p:sp>
        <p:nvSpPr>
          <p:cNvPr id="7" name="Footer Placeholder 6">
            <a:extLst>
              <a:ext uri="{FF2B5EF4-FFF2-40B4-BE49-F238E27FC236}">
                <a16:creationId xmlns:a16="http://schemas.microsoft.com/office/drawing/2014/main" id="{3CE56F53-8C5C-4F85-9969-353868B64B25}"/>
              </a:ext>
            </a:extLst>
          </p:cNvPr>
          <p:cNvSpPr>
            <a:spLocks noGrp="1"/>
          </p:cNvSpPr>
          <p:nvPr>
            <p:ph type="ftr" sz="quarter" idx="19"/>
          </p:nvPr>
        </p:nvSpPr>
        <p:spPr/>
        <p:txBody>
          <a:bodyPr/>
          <a:lstStyle/>
          <a:p>
            <a:r>
              <a:rPr lang="en-US"/>
              <a:t>Copyright © 2023, Oracle and/or its affiliates</a:t>
            </a:r>
            <a:endParaRPr lang="en-US" dirty="0"/>
          </a:p>
        </p:txBody>
      </p:sp>
      <p:sp>
        <p:nvSpPr>
          <p:cNvPr id="2" name="Date Placeholder 1">
            <a:extLst>
              <a:ext uri="{FF2B5EF4-FFF2-40B4-BE49-F238E27FC236}">
                <a16:creationId xmlns:a16="http://schemas.microsoft.com/office/drawing/2014/main" id="{C2388CBD-B05C-4885-A081-172C87DCAD84}"/>
              </a:ext>
            </a:extLst>
          </p:cNvPr>
          <p:cNvSpPr>
            <a:spLocks noGrp="1"/>
          </p:cNvSpPr>
          <p:nvPr>
            <p:ph type="dt" sz="half" idx="18"/>
          </p:nvPr>
        </p:nvSpPr>
        <p:spPr/>
        <p:txBody>
          <a:bodyPr/>
          <a:lstStyle/>
          <a:p>
            <a:r>
              <a:rPr lang="en-IN"/>
              <a:t>[Date]</a:t>
            </a:r>
            <a:endParaRPr lang="en-US" dirty="0"/>
          </a:p>
        </p:txBody>
      </p:sp>
    </p:spTree>
    <p:extLst>
      <p:ext uri="{BB962C8B-B14F-4D97-AF65-F5344CB8AC3E}">
        <p14:creationId xmlns:p14="http://schemas.microsoft.com/office/powerpoint/2010/main" val="1551393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 Icons + Short Copy_Sand_Pilla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8899DF-AF7F-49C3-8EB9-917DC91038AA}"/>
              </a:ext>
            </a:extLst>
          </p:cNvPr>
          <p:cNvSpPr>
            <a:spLocks noGrp="1"/>
          </p:cNvSpPr>
          <p:nvPr>
            <p:ph type="title" hasCustomPrompt="1"/>
          </p:nvPr>
        </p:nvSpPr>
        <p:spPr/>
        <p:txBody>
          <a:bodyPr/>
          <a:lstStyle/>
          <a:p>
            <a:r>
              <a:rPr lang="en-US" dirty="0"/>
              <a:t>Title</a:t>
            </a:r>
          </a:p>
        </p:txBody>
      </p:sp>
      <p:sp>
        <p:nvSpPr>
          <p:cNvPr id="22" name="Picture Placeholder 2">
            <a:extLst>
              <a:ext uri="{FF2B5EF4-FFF2-40B4-BE49-F238E27FC236}">
                <a16:creationId xmlns:a16="http://schemas.microsoft.com/office/drawing/2014/main" id="{22DF1160-B5D2-4CF6-A4AF-4DA9FC5AA849}"/>
              </a:ext>
            </a:extLst>
          </p:cNvPr>
          <p:cNvSpPr>
            <a:spLocks noGrp="1" noChangeAspect="1"/>
          </p:cNvSpPr>
          <p:nvPr>
            <p:ph type="pic" sz="quarter" idx="26" hasCustomPrompt="1"/>
          </p:nvPr>
        </p:nvSpPr>
        <p:spPr>
          <a:xfrm>
            <a:off x="1102644" y="1903856"/>
            <a:ext cx="1893870" cy="1698098"/>
          </a:xfrm>
          <a:noFill/>
        </p:spPr>
        <p:txBody>
          <a:bodyPr/>
          <a:lstStyle>
            <a:lvl1pPr>
              <a:defRPr sz="1200" b="0" i="0">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23" name="Text Placeholder 21">
            <a:extLst>
              <a:ext uri="{FF2B5EF4-FFF2-40B4-BE49-F238E27FC236}">
                <a16:creationId xmlns:a16="http://schemas.microsoft.com/office/drawing/2014/main" id="{DF80AD46-A073-4516-92F2-FB8032E4D656}"/>
              </a:ext>
            </a:extLst>
          </p:cNvPr>
          <p:cNvSpPr>
            <a:spLocks noGrp="1"/>
          </p:cNvSpPr>
          <p:nvPr>
            <p:ph type="body" sz="quarter" idx="25" hasCustomPrompt="1"/>
          </p:nvPr>
        </p:nvSpPr>
        <p:spPr>
          <a:xfrm>
            <a:off x="911114" y="3983730"/>
            <a:ext cx="2276930" cy="323885"/>
          </a:xfrm>
          <a:prstGeom prst="rect">
            <a:avLst/>
          </a:prstGeom>
          <a:noFill/>
        </p:spPr>
        <p:txBody>
          <a:bodyPr lIns="0" tIns="0" rIns="0" bIns="0"/>
          <a:lstStyle>
            <a:lvl1pPr algn="l">
              <a:lnSpc>
                <a:spcPts val="1880"/>
              </a:lnSpc>
              <a:defRPr sz="1400" b="1" i="0">
                <a:solidFill>
                  <a:schemeClr val="accent5"/>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29" name="Text Placeholder 21">
            <a:extLst>
              <a:ext uri="{FF2B5EF4-FFF2-40B4-BE49-F238E27FC236}">
                <a16:creationId xmlns:a16="http://schemas.microsoft.com/office/drawing/2014/main" id="{19A668A0-F5A6-42DA-B4E0-03BCCDE593D7}"/>
              </a:ext>
            </a:extLst>
          </p:cNvPr>
          <p:cNvSpPr>
            <a:spLocks noGrp="1"/>
          </p:cNvSpPr>
          <p:nvPr>
            <p:ph type="body" sz="quarter" idx="24" hasCustomPrompt="1"/>
          </p:nvPr>
        </p:nvSpPr>
        <p:spPr>
          <a:xfrm>
            <a:off x="911114" y="4377376"/>
            <a:ext cx="2276930" cy="1244947"/>
          </a:xfrm>
          <a:prstGeom prst="rect">
            <a:avLst/>
          </a:prstGeom>
          <a:noFill/>
        </p:spPr>
        <p:txBody>
          <a:bodyPr lIns="0" tIns="0" rIns="0" bIns="0"/>
          <a:lstStyle>
            <a:lvl1pPr algn="l">
              <a:lnSpc>
                <a:spcPct val="10000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cxnSp>
        <p:nvCxnSpPr>
          <p:cNvPr id="30" name="Straight Connector 29">
            <a:extLst>
              <a:ext uri="{FF2B5EF4-FFF2-40B4-BE49-F238E27FC236}">
                <a16:creationId xmlns:a16="http://schemas.microsoft.com/office/drawing/2014/main" id="{A4CF0907-FD24-4F9B-AAFB-E72F1CFCAC07}"/>
              </a:ext>
              <a:ext uri="{C183D7F6-B498-43B3-948B-1728B52AA6E4}">
                <adec:decorative xmlns:adec="http://schemas.microsoft.com/office/drawing/2017/decorative" val="1"/>
              </a:ext>
            </a:extLst>
          </p:cNvPr>
          <p:cNvCxnSpPr>
            <a:cxnSpLocks/>
          </p:cNvCxnSpPr>
          <p:nvPr userDrawn="1"/>
        </p:nvCxnSpPr>
        <p:spPr>
          <a:xfrm>
            <a:off x="4003589" y="1588179"/>
            <a:ext cx="0" cy="4378421"/>
          </a:xfrm>
          <a:prstGeom prst="line">
            <a:avLst/>
          </a:prstGeom>
          <a:ln>
            <a:solidFill>
              <a:srgbClr val="AEA8A2">
                <a:alpha val="50000"/>
              </a:srgbClr>
            </a:solidFill>
          </a:ln>
        </p:spPr>
        <p:style>
          <a:lnRef idx="1">
            <a:schemeClr val="accent1"/>
          </a:lnRef>
          <a:fillRef idx="0">
            <a:schemeClr val="accent1"/>
          </a:fillRef>
          <a:effectRef idx="0">
            <a:schemeClr val="accent1"/>
          </a:effectRef>
          <a:fontRef idx="minor">
            <a:schemeClr val="tx1"/>
          </a:fontRef>
        </p:style>
      </p:cxnSp>
      <p:sp>
        <p:nvSpPr>
          <p:cNvPr id="31" name="Picture Placeholder 2">
            <a:extLst>
              <a:ext uri="{FF2B5EF4-FFF2-40B4-BE49-F238E27FC236}">
                <a16:creationId xmlns:a16="http://schemas.microsoft.com/office/drawing/2014/main" id="{906C6988-4AAA-4BC6-8080-01BE121C21DB}"/>
              </a:ext>
            </a:extLst>
          </p:cNvPr>
          <p:cNvSpPr>
            <a:spLocks noGrp="1" noChangeAspect="1"/>
          </p:cNvSpPr>
          <p:nvPr>
            <p:ph type="pic" sz="quarter" idx="33" hasCustomPrompt="1"/>
          </p:nvPr>
        </p:nvSpPr>
        <p:spPr>
          <a:xfrm>
            <a:off x="4988845" y="1903856"/>
            <a:ext cx="1893870" cy="1698098"/>
          </a:xfrm>
          <a:noFill/>
        </p:spPr>
        <p:txBody>
          <a:bodyPr/>
          <a:lstStyle>
            <a:lvl1pPr>
              <a:defRPr sz="1200" b="0" i="0">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32" name="Text Placeholder 21">
            <a:extLst>
              <a:ext uri="{FF2B5EF4-FFF2-40B4-BE49-F238E27FC236}">
                <a16:creationId xmlns:a16="http://schemas.microsoft.com/office/drawing/2014/main" id="{48729E7A-9531-404B-B548-6BE30BA29FEB}"/>
              </a:ext>
            </a:extLst>
          </p:cNvPr>
          <p:cNvSpPr>
            <a:spLocks noGrp="1"/>
          </p:cNvSpPr>
          <p:nvPr>
            <p:ph type="body" sz="quarter" idx="34" hasCustomPrompt="1"/>
          </p:nvPr>
        </p:nvSpPr>
        <p:spPr>
          <a:xfrm>
            <a:off x="4797315" y="3983730"/>
            <a:ext cx="2276930" cy="323885"/>
          </a:xfrm>
          <a:prstGeom prst="rect">
            <a:avLst/>
          </a:prstGeom>
          <a:noFill/>
        </p:spPr>
        <p:txBody>
          <a:bodyPr lIns="0" tIns="0" rIns="0" bIns="0"/>
          <a:lstStyle>
            <a:lvl1pPr algn="l">
              <a:lnSpc>
                <a:spcPts val="1880"/>
              </a:lnSpc>
              <a:defRPr sz="1400" b="1" i="0">
                <a:solidFill>
                  <a:schemeClr val="accent5"/>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33" name="Text Placeholder 21">
            <a:extLst>
              <a:ext uri="{FF2B5EF4-FFF2-40B4-BE49-F238E27FC236}">
                <a16:creationId xmlns:a16="http://schemas.microsoft.com/office/drawing/2014/main" id="{9A89908D-ED8C-4AA4-A5F2-E196E9087AE7}"/>
              </a:ext>
            </a:extLst>
          </p:cNvPr>
          <p:cNvSpPr>
            <a:spLocks noGrp="1"/>
          </p:cNvSpPr>
          <p:nvPr>
            <p:ph type="body" sz="quarter" idx="35" hasCustomPrompt="1"/>
          </p:nvPr>
        </p:nvSpPr>
        <p:spPr>
          <a:xfrm>
            <a:off x="4797315" y="4377376"/>
            <a:ext cx="2276930" cy="1244947"/>
          </a:xfrm>
          <a:prstGeom prst="rect">
            <a:avLst/>
          </a:prstGeom>
          <a:noFill/>
        </p:spPr>
        <p:txBody>
          <a:bodyPr lIns="0" tIns="0" rIns="0" bIns="0"/>
          <a:lstStyle>
            <a:lvl1pPr algn="l">
              <a:lnSpc>
                <a:spcPct val="10000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cxnSp>
        <p:nvCxnSpPr>
          <p:cNvPr id="34" name="Straight Connector 33">
            <a:extLst>
              <a:ext uri="{FF2B5EF4-FFF2-40B4-BE49-F238E27FC236}">
                <a16:creationId xmlns:a16="http://schemas.microsoft.com/office/drawing/2014/main" id="{33E07A8D-1A47-4290-8B3C-F34E72FB6B0A}"/>
              </a:ext>
              <a:ext uri="{C183D7F6-B498-43B3-948B-1728B52AA6E4}">
                <adec:decorative xmlns:adec="http://schemas.microsoft.com/office/drawing/2017/decorative" val="1"/>
              </a:ext>
            </a:extLst>
          </p:cNvPr>
          <p:cNvCxnSpPr>
            <a:cxnSpLocks/>
          </p:cNvCxnSpPr>
          <p:nvPr userDrawn="1"/>
        </p:nvCxnSpPr>
        <p:spPr>
          <a:xfrm>
            <a:off x="7863016" y="1588179"/>
            <a:ext cx="0" cy="4378421"/>
          </a:xfrm>
          <a:prstGeom prst="line">
            <a:avLst/>
          </a:prstGeom>
          <a:ln>
            <a:solidFill>
              <a:srgbClr val="AEA8A2">
                <a:alpha val="50000"/>
              </a:srgbClr>
            </a:solidFill>
          </a:ln>
        </p:spPr>
        <p:style>
          <a:lnRef idx="1">
            <a:schemeClr val="accent1"/>
          </a:lnRef>
          <a:fillRef idx="0">
            <a:schemeClr val="accent1"/>
          </a:fillRef>
          <a:effectRef idx="0">
            <a:schemeClr val="accent1"/>
          </a:effectRef>
          <a:fontRef idx="minor">
            <a:schemeClr val="tx1"/>
          </a:fontRef>
        </p:style>
      </p:cxnSp>
      <p:sp>
        <p:nvSpPr>
          <p:cNvPr id="35" name="Picture Placeholder 2">
            <a:extLst>
              <a:ext uri="{FF2B5EF4-FFF2-40B4-BE49-F238E27FC236}">
                <a16:creationId xmlns:a16="http://schemas.microsoft.com/office/drawing/2014/main" id="{DD15226E-5A08-4DAC-B128-5BF824EF0E85}"/>
              </a:ext>
            </a:extLst>
          </p:cNvPr>
          <p:cNvSpPr>
            <a:spLocks noGrp="1" noChangeAspect="1"/>
          </p:cNvSpPr>
          <p:nvPr>
            <p:ph type="pic" sz="quarter" idx="36" hasCustomPrompt="1"/>
          </p:nvPr>
        </p:nvSpPr>
        <p:spPr>
          <a:xfrm>
            <a:off x="8839876" y="1903856"/>
            <a:ext cx="1893870" cy="1698098"/>
          </a:xfrm>
          <a:noFill/>
        </p:spPr>
        <p:txBody>
          <a:bodyPr/>
          <a:lstStyle>
            <a:lvl1pPr>
              <a:defRPr sz="1200" b="0" i="0">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36" name="Text Placeholder 21">
            <a:extLst>
              <a:ext uri="{FF2B5EF4-FFF2-40B4-BE49-F238E27FC236}">
                <a16:creationId xmlns:a16="http://schemas.microsoft.com/office/drawing/2014/main" id="{DD895366-ECA5-45EA-A6F3-8651019342DC}"/>
              </a:ext>
            </a:extLst>
          </p:cNvPr>
          <p:cNvSpPr>
            <a:spLocks noGrp="1"/>
          </p:cNvSpPr>
          <p:nvPr>
            <p:ph type="body" sz="quarter" idx="37" hasCustomPrompt="1"/>
          </p:nvPr>
        </p:nvSpPr>
        <p:spPr>
          <a:xfrm>
            <a:off x="8648346" y="3983730"/>
            <a:ext cx="2276930" cy="323885"/>
          </a:xfrm>
          <a:prstGeom prst="rect">
            <a:avLst/>
          </a:prstGeom>
          <a:noFill/>
        </p:spPr>
        <p:txBody>
          <a:bodyPr lIns="0" tIns="0" rIns="0" bIns="0"/>
          <a:lstStyle>
            <a:lvl1pPr algn="l">
              <a:lnSpc>
                <a:spcPts val="1880"/>
              </a:lnSpc>
              <a:defRPr sz="1400" b="1" i="0">
                <a:solidFill>
                  <a:schemeClr val="accent5"/>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37" name="Text Placeholder 21">
            <a:extLst>
              <a:ext uri="{FF2B5EF4-FFF2-40B4-BE49-F238E27FC236}">
                <a16:creationId xmlns:a16="http://schemas.microsoft.com/office/drawing/2014/main" id="{2516EF13-E485-4633-8505-5D4AA6CCF4FD}"/>
              </a:ext>
            </a:extLst>
          </p:cNvPr>
          <p:cNvSpPr>
            <a:spLocks noGrp="1"/>
          </p:cNvSpPr>
          <p:nvPr>
            <p:ph type="body" sz="quarter" idx="38" hasCustomPrompt="1"/>
          </p:nvPr>
        </p:nvSpPr>
        <p:spPr>
          <a:xfrm>
            <a:off x="8648346" y="4377376"/>
            <a:ext cx="2276930" cy="1244947"/>
          </a:xfrm>
          <a:prstGeom prst="rect">
            <a:avLst/>
          </a:prstGeom>
          <a:noFill/>
        </p:spPr>
        <p:txBody>
          <a:bodyPr lIns="0" tIns="0" rIns="0" bIns="0"/>
          <a:lstStyle>
            <a:lvl1pPr algn="l">
              <a:lnSpc>
                <a:spcPct val="10000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sp>
        <p:nvSpPr>
          <p:cNvPr id="18" name="Date Placeholder 2">
            <a:extLst>
              <a:ext uri="{FF2B5EF4-FFF2-40B4-BE49-F238E27FC236}">
                <a16:creationId xmlns:a16="http://schemas.microsoft.com/office/drawing/2014/main" id="{908721A4-D25C-1848-BEA9-1E815523E2E1}"/>
              </a:ext>
            </a:extLst>
          </p:cNvPr>
          <p:cNvSpPr>
            <a:spLocks noGrp="1"/>
          </p:cNvSpPr>
          <p:nvPr>
            <p:ph type="dt" sz="half" idx="10"/>
          </p:nvPr>
        </p:nvSpPr>
        <p:spPr>
          <a:xfrm>
            <a:off x="6873138" y="6425604"/>
            <a:ext cx="2743200" cy="363500"/>
          </a:xfrm>
        </p:spPr>
        <p:txBody>
          <a:bodyPr/>
          <a:lstStyle/>
          <a:p>
            <a:r>
              <a:rPr lang="en-IN"/>
              <a:t>[Date]</a:t>
            </a:r>
            <a:endParaRPr lang="en-US" dirty="0"/>
          </a:p>
        </p:txBody>
      </p:sp>
      <p:sp>
        <p:nvSpPr>
          <p:cNvPr id="19" name="Footer Placeholder 3">
            <a:extLst>
              <a:ext uri="{FF2B5EF4-FFF2-40B4-BE49-F238E27FC236}">
                <a16:creationId xmlns:a16="http://schemas.microsoft.com/office/drawing/2014/main" id="{E7652BBE-A662-264E-81DE-EA24CC8CFC68}"/>
              </a:ext>
            </a:extLst>
          </p:cNvPr>
          <p:cNvSpPr>
            <a:spLocks noGrp="1"/>
          </p:cNvSpPr>
          <p:nvPr>
            <p:ph type="ftr" sz="quarter" idx="11"/>
          </p:nvPr>
        </p:nvSpPr>
        <p:spPr>
          <a:xfrm>
            <a:off x="1127759" y="6423978"/>
            <a:ext cx="5745379" cy="365125"/>
          </a:xfrm>
        </p:spPr>
        <p:txBody>
          <a:bodyPr/>
          <a:lstStyle/>
          <a:p>
            <a:r>
              <a:rPr lang="en-US"/>
              <a:t>Copyright © 2023, Oracle and/or its affiliates</a:t>
            </a:r>
            <a:endParaRPr lang="en-US" dirty="0"/>
          </a:p>
        </p:txBody>
      </p:sp>
      <p:sp>
        <p:nvSpPr>
          <p:cNvPr id="21" name="Slide Number Placeholder 4">
            <a:extLst>
              <a:ext uri="{FF2B5EF4-FFF2-40B4-BE49-F238E27FC236}">
                <a16:creationId xmlns:a16="http://schemas.microsoft.com/office/drawing/2014/main" id="{72894C65-14B1-D644-9EF0-B5F6F2833CC1}"/>
              </a:ext>
            </a:extLst>
          </p:cNvPr>
          <p:cNvSpPr>
            <a:spLocks noGrp="1"/>
          </p:cNvSpPr>
          <p:nvPr>
            <p:ph type="sldNum" sz="quarter" idx="12"/>
          </p:nvPr>
        </p:nvSpPr>
        <p:spPr>
          <a:xfrm>
            <a:off x="762000" y="6423660"/>
            <a:ext cx="365760" cy="365760"/>
          </a:xfrm>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266231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GB"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GB" smtClean="0"/>
              <a:t>10/04/2023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259152452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_4 Icons + Short Copy_San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CCF608-ABD7-4DB7-BA98-0A26948500E6}"/>
              </a:ext>
            </a:extLst>
          </p:cNvPr>
          <p:cNvSpPr>
            <a:spLocks noGrp="1"/>
          </p:cNvSpPr>
          <p:nvPr>
            <p:ph type="title" hasCustomPrompt="1"/>
          </p:nvPr>
        </p:nvSpPr>
        <p:spPr/>
        <p:txBody>
          <a:bodyPr/>
          <a:lstStyle/>
          <a:p>
            <a:r>
              <a:rPr lang="en-US" dirty="0"/>
              <a:t>Title</a:t>
            </a:r>
          </a:p>
        </p:txBody>
      </p:sp>
      <p:sp>
        <p:nvSpPr>
          <p:cNvPr id="28" name="Picture Placeholder 2">
            <a:extLst>
              <a:ext uri="{FF2B5EF4-FFF2-40B4-BE49-F238E27FC236}">
                <a16:creationId xmlns:a16="http://schemas.microsoft.com/office/drawing/2014/main" id="{6A00587F-510C-744D-8CE2-C94F7349AC39}"/>
              </a:ext>
            </a:extLst>
          </p:cNvPr>
          <p:cNvSpPr>
            <a:spLocks noGrp="1"/>
          </p:cNvSpPr>
          <p:nvPr>
            <p:ph type="pic" sz="quarter" idx="26" hasCustomPrompt="1"/>
          </p:nvPr>
        </p:nvSpPr>
        <p:spPr>
          <a:xfrm>
            <a:off x="1463634" y="2085535"/>
            <a:ext cx="1530305" cy="1372115"/>
          </a:xfrm>
        </p:spPr>
        <p:txBody>
          <a:bodyPr/>
          <a:lstStyle>
            <a:lvl1pPr>
              <a:defRPr sz="1200" b="0" i="0">
                <a:solidFill>
                  <a:schemeClr val="tx2"/>
                </a:solidFill>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27" name="Text Placeholder 21">
            <a:extLst>
              <a:ext uri="{FF2B5EF4-FFF2-40B4-BE49-F238E27FC236}">
                <a16:creationId xmlns:a16="http://schemas.microsoft.com/office/drawing/2014/main" id="{FA16CA9C-ED56-5A4C-9F26-7D2EB66CA69E}"/>
              </a:ext>
            </a:extLst>
          </p:cNvPr>
          <p:cNvSpPr>
            <a:spLocks noGrp="1"/>
          </p:cNvSpPr>
          <p:nvPr>
            <p:ph type="body" sz="quarter" idx="25" hasCustomPrompt="1"/>
          </p:nvPr>
        </p:nvSpPr>
        <p:spPr>
          <a:xfrm>
            <a:off x="1379006" y="3759835"/>
            <a:ext cx="1699867" cy="223895"/>
          </a:xfrm>
          <a:prstGeom prst="rect">
            <a:avLst/>
          </a:prstGeom>
        </p:spPr>
        <p:txBody>
          <a:bodyPr lIns="0" tIns="0" rIns="0" bIns="0"/>
          <a:lstStyle>
            <a:lvl1pPr algn="l">
              <a:lnSpc>
                <a:spcPts val="1880"/>
              </a:lnSpc>
              <a:defRPr sz="1200" b="1" i="0">
                <a:solidFill>
                  <a:srgbClr val="47423E"/>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26" name="Text Placeholder 21">
            <a:extLst>
              <a:ext uri="{FF2B5EF4-FFF2-40B4-BE49-F238E27FC236}">
                <a16:creationId xmlns:a16="http://schemas.microsoft.com/office/drawing/2014/main" id="{88B9FD16-E5E3-A049-A29F-5438307E145E}"/>
              </a:ext>
            </a:extLst>
          </p:cNvPr>
          <p:cNvSpPr>
            <a:spLocks noGrp="1"/>
          </p:cNvSpPr>
          <p:nvPr>
            <p:ph type="body" sz="quarter" idx="24" hasCustomPrompt="1"/>
          </p:nvPr>
        </p:nvSpPr>
        <p:spPr>
          <a:xfrm>
            <a:off x="1379006" y="4081414"/>
            <a:ext cx="1699869" cy="1130291"/>
          </a:xfrm>
          <a:prstGeom prst="rect">
            <a:avLst/>
          </a:prstGeom>
        </p:spPr>
        <p:txBody>
          <a:bodyPr lIns="0" tIns="0" rIns="0" bIns="0"/>
          <a:lstStyle>
            <a:lvl1pPr algn="l">
              <a:lnSpc>
                <a:spcPct val="100000"/>
              </a:lnSpc>
              <a:defRPr sz="105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cxnSp>
        <p:nvCxnSpPr>
          <p:cNvPr id="29" name="Straight Connector 28">
            <a:extLst>
              <a:ext uri="{FF2B5EF4-FFF2-40B4-BE49-F238E27FC236}">
                <a16:creationId xmlns:a16="http://schemas.microsoft.com/office/drawing/2014/main" id="{D69E3C70-4FE1-1D46-A5F9-BE7096233BC6}"/>
              </a:ext>
              <a:ext uri="{C183D7F6-B498-43B3-948B-1728B52AA6E4}">
                <adec:decorative xmlns:adec="http://schemas.microsoft.com/office/drawing/2017/decorative" val="1"/>
              </a:ext>
            </a:extLst>
          </p:cNvPr>
          <p:cNvCxnSpPr>
            <a:cxnSpLocks/>
          </p:cNvCxnSpPr>
          <p:nvPr userDrawn="1"/>
        </p:nvCxnSpPr>
        <p:spPr>
          <a:xfrm>
            <a:off x="3476648" y="1579402"/>
            <a:ext cx="0" cy="4378421"/>
          </a:xfrm>
          <a:prstGeom prst="line">
            <a:avLst/>
          </a:prstGeom>
          <a:ln>
            <a:solidFill>
              <a:srgbClr val="AEA8A2">
                <a:alpha val="50000"/>
              </a:srgbClr>
            </a:solidFill>
          </a:ln>
        </p:spPr>
        <p:style>
          <a:lnRef idx="1">
            <a:schemeClr val="accent1"/>
          </a:lnRef>
          <a:fillRef idx="0">
            <a:schemeClr val="accent1"/>
          </a:fillRef>
          <a:effectRef idx="0">
            <a:schemeClr val="accent1"/>
          </a:effectRef>
          <a:fontRef idx="minor">
            <a:schemeClr val="tx1"/>
          </a:fontRef>
        </p:style>
      </p:cxnSp>
      <p:sp>
        <p:nvSpPr>
          <p:cNvPr id="22" name="Picture Placeholder 2">
            <a:extLst>
              <a:ext uri="{FF2B5EF4-FFF2-40B4-BE49-F238E27FC236}">
                <a16:creationId xmlns:a16="http://schemas.microsoft.com/office/drawing/2014/main" id="{BD22DD86-A0C9-42EA-80BD-9B8CDAB8E9F4}"/>
              </a:ext>
            </a:extLst>
          </p:cNvPr>
          <p:cNvSpPr>
            <a:spLocks noGrp="1"/>
          </p:cNvSpPr>
          <p:nvPr>
            <p:ph type="pic" sz="quarter" idx="27" hasCustomPrompt="1"/>
          </p:nvPr>
        </p:nvSpPr>
        <p:spPr>
          <a:xfrm>
            <a:off x="3947359" y="2085535"/>
            <a:ext cx="1530305" cy="1372115"/>
          </a:xfrm>
        </p:spPr>
        <p:txBody>
          <a:bodyPr/>
          <a:lstStyle>
            <a:lvl1pPr>
              <a:defRPr sz="1200" b="0" i="0">
                <a:solidFill>
                  <a:schemeClr val="tx2"/>
                </a:solidFill>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23" name="Text Placeholder 21">
            <a:extLst>
              <a:ext uri="{FF2B5EF4-FFF2-40B4-BE49-F238E27FC236}">
                <a16:creationId xmlns:a16="http://schemas.microsoft.com/office/drawing/2014/main" id="{E5D93A6D-47F8-4854-A7A7-2673F12221B8}"/>
              </a:ext>
            </a:extLst>
          </p:cNvPr>
          <p:cNvSpPr>
            <a:spLocks noGrp="1"/>
          </p:cNvSpPr>
          <p:nvPr>
            <p:ph type="body" sz="quarter" idx="28" hasCustomPrompt="1"/>
          </p:nvPr>
        </p:nvSpPr>
        <p:spPr>
          <a:xfrm>
            <a:off x="3862731" y="3759835"/>
            <a:ext cx="1699867" cy="223895"/>
          </a:xfrm>
          <a:prstGeom prst="rect">
            <a:avLst/>
          </a:prstGeom>
        </p:spPr>
        <p:txBody>
          <a:bodyPr lIns="0" tIns="0" rIns="0" bIns="0"/>
          <a:lstStyle>
            <a:lvl1pPr algn="l">
              <a:lnSpc>
                <a:spcPts val="1880"/>
              </a:lnSpc>
              <a:defRPr sz="1200" b="1" i="0">
                <a:solidFill>
                  <a:srgbClr val="47423E"/>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24" name="Text Placeholder 21">
            <a:extLst>
              <a:ext uri="{FF2B5EF4-FFF2-40B4-BE49-F238E27FC236}">
                <a16:creationId xmlns:a16="http://schemas.microsoft.com/office/drawing/2014/main" id="{328ADFF8-9368-4377-869F-DDF1445AD16B}"/>
              </a:ext>
            </a:extLst>
          </p:cNvPr>
          <p:cNvSpPr>
            <a:spLocks noGrp="1"/>
          </p:cNvSpPr>
          <p:nvPr>
            <p:ph type="body" sz="quarter" idx="29" hasCustomPrompt="1"/>
          </p:nvPr>
        </p:nvSpPr>
        <p:spPr>
          <a:xfrm>
            <a:off x="3862731" y="4081414"/>
            <a:ext cx="1699869" cy="1130291"/>
          </a:xfrm>
          <a:prstGeom prst="rect">
            <a:avLst/>
          </a:prstGeom>
        </p:spPr>
        <p:txBody>
          <a:bodyPr lIns="0" tIns="0" rIns="0" bIns="0"/>
          <a:lstStyle>
            <a:lvl1pPr algn="l">
              <a:lnSpc>
                <a:spcPct val="100000"/>
              </a:lnSpc>
              <a:defRPr sz="105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cxnSp>
        <p:nvCxnSpPr>
          <p:cNvPr id="33" name="Straight Connector 32">
            <a:extLst>
              <a:ext uri="{FF2B5EF4-FFF2-40B4-BE49-F238E27FC236}">
                <a16:creationId xmlns:a16="http://schemas.microsoft.com/office/drawing/2014/main" id="{98DAC597-C38B-794D-8A01-416446A4D3CC}"/>
              </a:ext>
              <a:ext uri="{C183D7F6-B498-43B3-948B-1728B52AA6E4}">
                <adec:decorative xmlns:adec="http://schemas.microsoft.com/office/drawing/2017/decorative" val="1"/>
              </a:ext>
            </a:extLst>
          </p:cNvPr>
          <p:cNvCxnSpPr>
            <a:cxnSpLocks/>
          </p:cNvCxnSpPr>
          <p:nvPr userDrawn="1"/>
        </p:nvCxnSpPr>
        <p:spPr>
          <a:xfrm>
            <a:off x="6047128" y="1579402"/>
            <a:ext cx="0" cy="4378421"/>
          </a:xfrm>
          <a:prstGeom prst="line">
            <a:avLst/>
          </a:prstGeom>
          <a:ln>
            <a:solidFill>
              <a:srgbClr val="AEA8A2">
                <a:alpha val="50000"/>
              </a:srgbClr>
            </a:solidFill>
          </a:ln>
        </p:spPr>
        <p:style>
          <a:lnRef idx="1">
            <a:schemeClr val="accent1"/>
          </a:lnRef>
          <a:fillRef idx="0">
            <a:schemeClr val="accent1"/>
          </a:fillRef>
          <a:effectRef idx="0">
            <a:schemeClr val="accent1"/>
          </a:effectRef>
          <a:fontRef idx="minor">
            <a:schemeClr val="tx1"/>
          </a:fontRef>
        </p:style>
      </p:cxnSp>
      <p:sp>
        <p:nvSpPr>
          <p:cNvPr id="25" name="Picture Placeholder 2">
            <a:extLst>
              <a:ext uri="{FF2B5EF4-FFF2-40B4-BE49-F238E27FC236}">
                <a16:creationId xmlns:a16="http://schemas.microsoft.com/office/drawing/2014/main" id="{2E2F7A13-FC91-4E55-8FB8-90C3B5F5E6BB}"/>
              </a:ext>
            </a:extLst>
          </p:cNvPr>
          <p:cNvSpPr>
            <a:spLocks noGrp="1"/>
          </p:cNvSpPr>
          <p:nvPr>
            <p:ph type="pic" sz="quarter" idx="30" hasCustomPrompt="1"/>
          </p:nvPr>
        </p:nvSpPr>
        <p:spPr>
          <a:xfrm>
            <a:off x="6637828" y="2085535"/>
            <a:ext cx="1530305" cy="1372115"/>
          </a:xfrm>
        </p:spPr>
        <p:txBody>
          <a:bodyPr/>
          <a:lstStyle>
            <a:lvl1pPr>
              <a:defRPr sz="1200" b="0" i="0">
                <a:solidFill>
                  <a:schemeClr val="tx2"/>
                </a:solidFill>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41" name="Text Placeholder 21">
            <a:extLst>
              <a:ext uri="{FF2B5EF4-FFF2-40B4-BE49-F238E27FC236}">
                <a16:creationId xmlns:a16="http://schemas.microsoft.com/office/drawing/2014/main" id="{1B0A9521-6985-4581-8AFF-8FB9B4A4721B}"/>
              </a:ext>
            </a:extLst>
          </p:cNvPr>
          <p:cNvSpPr>
            <a:spLocks noGrp="1"/>
          </p:cNvSpPr>
          <p:nvPr>
            <p:ph type="body" sz="quarter" idx="31" hasCustomPrompt="1"/>
          </p:nvPr>
        </p:nvSpPr>
        <p:spPr>
          <a:xfrm>
            <a:off x="6553200" y="3759835"/>
            <a:ext cx="1699867" cy="223895"/>
          </a:xfrm>
          <a:prstGeom prst="rect">
            <a:avLst/>
          </a:prstGeom>
        </p:spPr>
        <p:txBody>
          <a:bodyPr lIns="0" tIns="0" rIns="0" bIns="0"/>
          <a:lstStyle>
            <a:lvl1pPr algn="l">
              <a:lnSpc>
                <a:spcPts val="1880"/>
              </a:lnSpc>
              <a:defRPr sz="1200" b="1" i="0">
                <a:solidFill>
                  <a:srgbClr val="47423E"/>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2" name="Text Placeholder 21">
            <a:extLst>
              <a:ext uri="{FF2B5EF4-FFF2-40B4-BE49-F238E27FC236}">
                <a16:creationId xmlns:a16="http://schemas.microsoft.com/office/drawing/2014/main" id="{B01F5F47-D398-41EC-BFBB-2A47F258F0B4}"/>
              </a:ext>
            </a:extLst>
          </p:cNvPr>
          <p:cNvSpPr>
            <a:spLocks noGrp="1"/>
          </p:cNvSpPr>
          <p:nvPr>
            <p:ph type="body" sz="quarter" idx="32" hasCustomPrompt="1"/>
          </p:nvPr>
        </p:nvSpPr>
        <p:spPr>
          <a:xfrm>
            <a:off x="6553200" y="4081414"/>
            <a:ext cx="1699869" cy="1130291"/>
          </a:xfrm>
          <a:prstGeom prst="rect">
            <a:avLst/>
          </a:prstGeom>
        </p:spPr>
        <p:txBody>
          <a:bodyPr lIns="0" tIns="0" rIns="0" bIns="0"/>
          <a:lstStyle>
            <a:lvl1pPr algn="l">
              <a:lnSpc>
                <a:spcPct val="100000"/>
              </a:lnSpc>
              <a:defRPr sz="105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cxnSp>
        <p:nvCxnSpPr>
          <p:cNvPr id="37" name="Straight Connector 36">
            <a:extLst>
              <a:ext uri="{FF2B5EF4-FFF2-40B4-BE49-F238E27FC236}">
                <a16:creationId xmlns:a16="http://schemas.microsoft.com/office/drawing/2014/main" id="{C89E8E33-9880-7F40-8DC7-25AFD98C1D03}"/>
              </a:ext>
              <a:ext uri="{C183D7F6-B498-43B3-948B-1728B52AA6E4}">
                <adec:decorative xmlns:adec="http://schemas.microsoft.com/office/drawing/2017/decorative" val="1"/>
              </a:ext>
            </a:extLst>
          </p:cNvPr>
          <p:cNvCxnSpPr>
            <a:cxnSpLocks/>
          </p:cNvCxnSpPr>
          <p:nvPr userDrawn="1"/>
        </p:nvCxnSpPr>
        <p:spPr>
          <a:xfrm>
            <a:off x="8688728" y="1579402"/>
            <a:ext cx="0" cy="4378421"/>
          </a:xfrm>
          <a:prstGeom prst="line">
            <a:avLst/>
          </a:prstGeom>
          <a:ln>
            <a:solidFill>
              <a:srgbClr val="AEA8A2">
                <a:alpha val="50000"/>
              </a:srgbClr>
            </a:solidFill>
          </a:ln>
        </p:spPr>
        <p:style>
          <a:lnRef idx="1">
            <a:schemeClr val="accent1"/>
          </a:lnRef>
          <a:fillRef idx="0">
            <a:schemeClr val="accent1"/>
          </a:fillRef>
          <a:effectRef idx="0">
            <a:schemeClr val="accent1"/>
          </a:effectRef>
          <a:fontRef idx="minor">
            <a:schemeClr val="tx1"/>
          </a:fontRef>
        </p:style>
      </p:cxnSp>
      <p:sp>
        <p:nvSpPr>
          <p:cNvPr id="43" name="Picture Placeholder 2">
            <a:extLst>
              <a:ext uri="{FF2B5EF4-FFF2-40B4-BE49-F238E27FC236}">
                <a16:creationId xmlns:a16="http://schemas.microsoft.com/office/drawing/2014/main" id="{01C6A969-BFB8-45D7-9B4C-DAE4B0BCDE05}"/>
              </a:ext>
            </a:extLst>
          </p:cNvPr>
          <p:cNvSpPr>
            <a:spLocks noGrp="1"/>
          </p:cNvSpPr>
          <p:nvPr>
            <p:ph type="pic" sz="quarter" idx="33" hasCustomPrompt="1"/>
          </p:nvPr>
        </p:nvSpPr>
        <p:spPr>
          <a:xfrm>
            <a:off x="9271203" y="2085535"/>
            <a:ext cx="1530305" cy="1372115"/>
          </a:xfrm>
        </p:spPr>
        <p:txBody>
          <a:bodyPr/>
          <a:lstStyle>
            <a:lvl1pPr>
              <a:defRPr sz="1200" b="0" i="0">
                <a:solidFill>
                  <a:schemeClr val="tx2"/>
                </a:solidFill>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44" name="Text Placeholder 21">
            <a:extLst>
              <a:ext uri="{FF2B5EF4-FFF2-40B4-BE49-F238E27FC236}">
                <a16:creationId xmlns:a16="http://schemas.microsoft.com/office/drawing/2014/main" id="{26426E70-7BE9-4A03-9DE9-81D904FD9EE8}"/>
              </a:ext>
            </a:extLst>
          </p:cNvPr>
          <p:cNvSpPr>
            <a:spLocks noGrp="1"/>
          </p:cNvSpPr>
          <p:nvPr>
            <p:ph type="body" sz="quarter" idx="34" hasCustomPrompt="1"/>
          </p:nvPr>
        </p:nvSpPr>
        <p:spPr>
          <a:xfrm>
            <a:off x="9186575" y="3759835"/>
            <a:ext cx="1699867" cy="223895"/>
          </a:xfrm>
          <a:prstGeom prst="rect">
            <a:avLst/>
          </a:prstGeom>
        </p:spPr>
        <p:txBody>
          <a:bodyPr lIns="0" tIns="0" rIns="0" bIns="0"/>
          <a:lstStyle>
            <a:lvl1pPr algn="l">
              <a:lnSpc>
                <a:spcPts val="1880"/>
              </a:lnSpc>
              <a:defRPr sz="1200" b="1" i="0">
                <a:solidFill>
                  <a:srgbClr val="47423E"/>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5" name="Text Placeholder 21">
            <a:extLst>
              <a:ext uri="{FF2B5EF4-FFF2-40B4-BE49-F238E27FC236}">
                <a16:creationId xmlns:a16="http://schemas.microsoft.com/office/drawing/2014/main" id="{5EEFABDA-946E-4827-91F8-4CAF3525B8CB}"/>
              </a:ext>
            </a:extLst>
          </p:cNvPr>
          <p:cNvSpPr>
            <a:spLocks noGrp="1"/>
          </p:cNvSpPr>
          <p:nvPr>
            <p:ph type="body" sz="quarter" idx="35" hasCustomPrompt="1"/>
          </p:nvPr>
        </p:nvSpPr>
        <p:spPr>
          <a:xfrm>
            <a:off x="9186575" y="4081414"/>
            <a:ext cx="1699869" cy="1130291"/>
          </a:xfrm>
          <a:prstGeom prst="rect">
            <a:avLst/>
          </a:prstGeom>
        </p:spPr>
        <p:txBody>
          <a:bodyPr lIns="0" tIns="0" rIns="0" bIns="0"/>
          <a:lstStyle>
            <a:lvl1pPr algn="l">
              <a:lnSpc>
                <a:spcPct val="100000"/>
              </a:lnSpc>
              <a:defRPr sz="105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sp>
        <p:nvSpPr>
          <p:cNvPr id="18" name="Date Placeholder 2">
            <a:extLst>
              <a:ext uri="{FF2B5EF4-FFF2-40B4-BE49-F238E27FC236}">
                <a16:creationId xmlns:a16="http://schemas.microsoft.com/office/drawing/2014/main" id="{908721A4-D25C-1848-BEA9-1E815523E2E1}"/>
              </a:ext>
            </a:extLst>
          </p:cNvPr>
          <p:cNvSpPr>
            <a:spLocks noGrp="1"/>
          </p:cNvSpPr>
          <p:nvPr>
            <p:ph type="dt" sz="half" idx="10"/>
          </p:nvPr>
        </p:nvSpPr>
        <p:spPr>
          <a:xfrm>
            <a:off x="6873138" y="6425604"/>
            <a:ext cx="2743200" cy="363500"/>
          </a:xfrm>
        </p:spPr>
        <p:txBody>
          <a:bodyPr/>
          <a:lstStyle>
            <a:lvl1pPr>
              <a:defRPr>
                <a:solidFill>
                  <a:srgbClr val="8B8580"/>
                </a:solidFill>
              </a:defRPr>
            </a:lvl1pPr>
          </a:lstStyle>
          <a:p>
            <a:r>
              <a:rPr lang="en-IN"/>
              <a:t>[Date]</a:t>
            </a:r>
            <a:endParaRPr lang="en-IN" dirty="0"/>
          </a:p>
        </p:txBody>
      </p:sp>
      <p:sp>
        <p:nvSpPr>
          <p:cNvPr id="19" name="Footer Placeholder 3">
            <a:extLst>
              <a:ext uri="{FF2B5EF4-FFF2-40B4-BE49-F238E27FC236}">
                <a16:creationId xmlns:a16="http://schemas.microsoft.com/office/drawing/2014/main" id="{E7652BBE-A662-264E-81DE-EA24CC8CFC68}"/>
              </a:ext>
            </a:extLst>
          </p:cNvPr>
          <p:cNvSpPr>
            <a:spLocks noGrp="1"/>
          </p:cNvSpPr>
          <p:nvPr>
            <p:ph type="ftr" sz="quarter" idx="11"/>
          </p:nvPr>
        </p:nvSpPr>
        <p:spPr>
          <a:xfrm>
            <a:off x="1127759" y="6423978"/>
            <a:ext cx="5745379" cy="365125"/>
          </a:xfrm>
        </p:spPr>
        <p:txBody>
          <a:bodyPr/>
          <a:lstStyle>
            <a:lvl1pPr>
              <a:defRPr>
                <a:solidFill>
                  <a:srgbClr val="8B8580"/>
                </a:solidFill>
              </a:defRPr>
            </a:lvl1pPr>
          </a:lstStyle>
          <a:p>
            <a:r>
              <a:rPr lang="en-US"/>
              <a:t>Copyright © 2023, Oracle and/or its affiliates</a:t>
            </a:r>
            <a:endParaRPr lang="en-US" dirty="0"/>
          </a:p>
        </p:txBody>
      </p:sp>
      <p:sp>
        <p:nvSpPr>
          <p:cNvPr id="21" name="Slide Number Placeholder 4">
            <a:extLst>
              <a:ext uri="{FF2B5EF4-FFF2-40B4-BE49-F238E27FC236}">
                <a16:creationId xmlns:a16="http://schemas.microsoft.com/office/drawing/2014/main" id="{72894C65-14B1-D644-9EF0-B5F6F2833CC1}"/>
              </a:ext>
            </a:extLst>
          </p:cNvPr>
          <p:cNvSpPr>
            <a:spLocks noGrp="1"/>
          </p:cNvSpPr>
          <p:nvPr>
            <p:ph type="sldNum" sz="quarter" idx="12"/>
          </p:nvPr>
        </p:nvSpPr>
        <p:spPr>
          <a:xfrm>
            <a:off x="762000" y="6423660"/>
            <a:ext cx="365760" cy="365760"/>
          </a:xfrm>
        </p:spPr>
        <p:txBody>
          <a:bodyPr/>
          <a:lstStyle>
            <a:lvl1pPr>
              <a:defRPr>
                <a:solidFill>
                  <a:srgbClr val="8B8580"/>
                </a:solidFill>
              </a:defRPr>
            </a:lvl1p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196565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296">
          <p15:clr>
            <a:srgbClr val="FBAE40"/>
          </p15:clr>
        </p15:guide>
        <p15:guide id="2" pos="3840">
          <p15:clr>
            <a:srgbClr val="FBAE40"/>
          </p15:clr>
        </p15:guide>
        <p15:guide id="3" pos="6864">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4 Icons + Short Copy_Sand_Pilla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2DEF0E-4F72-4EF1-A71E-DECD3948F728}"/>
              </a:ext>
            </a:extLst>
          </p:cNvPr>
          <p:cNvSpPr>
            <a:spLocks noGrp="1"/>
          </p:cNvSpPr>
          <p:nvPr>
            <p:ph type="title" hasCustomPrompt="1"/>
          </p:nvPr>
        </p:nvSpPr>
        <p:spPr/>
        <p:txBody>
          <a:bodyPr/>
          <a:lstStyle/>
          <a:p>
            <a:r>
              <a:rPr lang="en-US" dirty="0"/>
              <a:t>Title</a:t>
            </a:r>
          </a:p>
        </p:txBody>
      </p:sp>
      <p:sp>
        <p:nvSpPr>
          <p:cNvPr id="3" name="Date Placeholder 2">
            <a:extLst>
              <a:ext uri="{FF2B5EF4-FFF2-40B4-BE49-F238E27FC236}">
                <a16:creationId xmlns:a16="http://schemas.microsoft.com/office/drawing/2014/main" id="{55BFD2CF-F5F8-4939-ABDC-FF0D51B30036}"/>
              </a:ext>
            </a:extLst>
          </p:cNvPr>
          <p:cNvSpPr>
            <a:spLocks noGrp="1"/>
          </p:cNvSpPr>
          <p:nvPr>
            <p:ph type="dt" sz="half" idx="50"/>
          </p:nvPr>
        </p:nvSpPr>
        <p:spPr/>
        <p:txBody>
          <a:bodyPr/>
          <a:lstStyle/>
          <a:p>
            <a:r>
              <a:rPr lang="en-IN"/>
              <a:t>[Date]</a:t>
            </a:r>
            <a:endParaRPr lang="en-US" dirty="0"/>
          </a:p>
        </p:txBody>
      </p:sp>
      <p:sp>
        <p:nvSpPr>
          <p:cNvPr id="4" name="Footer Placeholder 3">
            <a:extLst>
              <a:ext uri="{FF2B5EF4-FFF2-40B4-BE49-F238E27FC236}">
                <a16:creationId xmlns:a16="http://schemas.microsoft.com/office/drawing/2014/main" id="{D56D94F9-F635-4623-8E23-F4B12EA7A19D}"/>
              </a:ext>
            </a:extLst>
          </p:cNvPr>
          <p:cNvSpPr>
            <a:spLocks noGrp="1"/>
          </p:cNvSpPr>
          <p:nvPr>
            <p:ph type="ftr" sz="quarter" idx="51"/>
          </p:nvPr>
        </p:nvSpPr>
        <p:spPr/>
        <p:txBody>
          <a:bodyPr/>
          <a:lstStyle/>
          <a:p>
            <a:r>
              <a:rPr lang="en-US"/>
              <a:t>Copyright © 2023, Oracle and/or its affiliates</a:t>
            </a:r>
            <a:endParaRPr lang="en-US" dirty="0"/>
          </a:p>
        </p:txBody>
      </p:sp>
      <p:sp>
        <p:nvSpPr>
          <p:cNvPr id="5" name="Slide Number Placeholder 4">
            <a:extLst>
              <a:ext uri="{FF2B5EF4-FFF2-40B4-BE49-F238E27FC236}">
                <a16:creationId xmlns:a16="http://schemas.microsoft.com/office/drawing/2014/main" id="{7D75AA11-C9E1-4D0F-84B0-111A70382FCE}"/>
              </a:ext>
            </a:extLst>
          </p:cNvPr>
          <p:cNvSpPr>
            <a:spLocks noGrp="1"/>
          </p:cNvSpPr>
          <p:nvPr>
            <p:ph type="sldNum" sz="quarter" idx="52"/>
          </p:nvPr>
        </p:nvSpPr>
        <p:spPr/>
        <p:txBody>
          <a:bodyPr/>
          <a:lstStyle/>
          <a:p>
            <a:fld id="{345D60D9-5372-5F40-9443-0F9AE5BDC3C8}" type="slidenum">
              <a:rPr lang="en-US" smtClean="0"/>
              <a:pPr/>
              <a:t>‹#›</a:t>
            </a:fld>
            <a:endParaRPr lang="en-US" dirty="0"/>
          </a:p>
        </p:txBody>
      </p:sp>
      <p:sp>
        <p:nvSpPr>
          <p:cNvPr id="73" name="Picture Placeholder 2">
            <a:extLst>
              <a:ext uri="{FF2B5EF4-FFF2-40B4-BE49-F238E27FC236}">
                <a16:creationId xmlns:a16="http://schemas.microsoft.com/office/drawing/2014/main" id="{61AF99FB-F2C0-474B-991F-801E5DC10D79}"/>
              </a:ext>
            </a:extLst>
          </p:cNvPr>
          <p:cNvSpPr>
            <a:spLocks noGrp="1"/>
          </p:cNvSpPr>
          <p:nvPr>
            <p:ph type="pic" sz="quarter" idx="26" hasCustomPrompt="1"/>
          </p:nvPr>
        </p:nvSpPr>
        <p:spPr>
          <a:xfrm>
            <a:off x="1463634" y="2085535"/>
            <a:ext cx="1530305" cy="1372115"/>
          </a:xfrm>
        </p:spPr>
        <p:txBody>
          <a:bodyPr/>
          <a:lstStyle>
            <a:lvl1pPr>
              <a:defRPr sz="1200" b="0" i="0">
                <a:solidFill>
                  <a:schemeClr val="tx2"/>
                </a:solidFill>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74" name="Text Placeholder 21">
            <a:extLst>
              <a:ext uri="{FF2B5EF4-FFF2-40B4-BE49-F238E27FC236}">
                <a16:creationId xmlns:a16="http://schemas.microsoft.com/office/drawing/2014/main" id="{BF1D2C29-80A9-43FD-ABE6-494CAC14E124}"/>
              </a:ext>
            </a:extLst>
          </p:cNvPr>
          <p:cNvSpPr>
            <a:spLocks noGrp="1"/>
          </p:cNvSpPr>
          <p:nvPr>
            <p:ph type="body" sz="quarter" idx="25" hasCustomPrompt="1"/>
          </p:nvPr>
        </p:nvSpPr>
        <p:spPr>
          <a:xfrm>
            <a:off x="1379006" y="3759835"/>
            <a:ext cx="1699867" cy="223895"/>
          </a:xfrm>
          <a:prstGeom prst="rect">
            <a:avLst/>
          </a:prstGeom>
        </p:spPr>
        <p:txBody>
          <a:bodyPr lIns="0" tIns="0" rIns="0" bIns="0"/>
          <a:lstStyle>
            <a:lvl1pPr algn="l">
              <a:lnSpc>
                <a:spcPts val="1880"/>
              </a:lnSpc>
              <a:defRPr sz="1200" b="1" i="0">
                <a:solidFill>
                  <a:schemeClr val="accent5"/>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75" name="Text Placeholder 21">
            <a:extLst>
              <a:ext uri="{FF2B5EF4-FFF2-40B4-BE49-F238E27FC236}">
                <a16:creationId xmlns:a16="http://schemas.microsoft.com/office/drawing/2014/main" id="{B36F55CA-4118-44A7-9150-8046881DE4C6}"/>
              </a:ext>
            </a:extLst>
          </p:cNvPr>
          <p:cNvSpPr>
            <a:spLocks noGrp="1"/>
          </p:cNvSpPr>
          <p:nvPr>
            <p:ph type="body" sz="quarter" idx="24" hasCustomPrompt="1"/>
          </p:nvPr>
        </p:nvSpPr>
        <p:spPr>
          <a:xfrm>
            <a:off x="1379006" y="4081414"/>
            <a:ext cx="1699869" cy="1130291"/>
          </a:xfrm>
          <a:prstGeom prst="rect">
            <a:avLst/>
          </a:prstGeom>
        </p:spPr>
        <p:txBody>
          <a:bodyPr lIns="0" tIns="0" rIns="0" bIns="0"/>
          <a:lstStyle>
            <a:lvl1pPr algn="l">
              <a:lnSpc>
                <a:spcPct val="100000"/>
              </a:lnSpc>
              <a:defRPr sz="105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cxnSp>
        <p:nvCxnSpPr>
          <p:cNvPr id="76" name="Straight Connector 75">
            <a:extLst>
              <a:ext uri="{FF2B5EF4-FFF2-40B4-BE49-F238E27FC236}">
                <a16:creationId xmlns:a16="http://schemas.microsoft.com/office/drawing/2014/main" id="{9D9D2B1E-FF63-466C-8C02-A5FA1BFDD0D9}"/>
              </a:ext>
              <a:ext uri="{C183D7F6-B498-43B3-948B-1728B52AA6E4}">
                <adec:decorative xmlns:adec="http://schemas.microsoft.com/office/drawing/2017/decorative" val="1"/>
              </a:ext>
            </a:extLst>
          </p:cNvPr>
          <p:cNvCxnSpPr>
            <a:cxnSpLocks/>
          </p:cNvCxnSpPr>
          <p:nvPr userDrawn="1"/>
        </p:nvCxnSpPr>
        <p:spPr>
          <a:xfrm>
            <a:off x="3476648" y="1579402"/>
            <a:ext cx="0" cy="4378421"/>
          </a:xfrm>
          <a:prstGeom prst="line">
            <a:avLst/>
          </a:prstGeom>
          <a:ln>
            <a:solidFill>
              <a:srgbClr val="AEA8A2">
                <a:alpha val="50000"/>
              </a:srgbClr>
            </a:solidFill>
          </a:ln>
        </p:spPr>
        <p:style>
          <a:lnRef idx="1">
            <a:schemeClr val="accent1"/>
          </a:lnRef>
          <a:fillRef idx="0">
            <a:schemeClr val="accent1"/>
          </a:fillRef>
          <a:effectRef idx="0">
            <a:schemeClr val="accent1"/>
          </a:effectRef>
          <a:fontRef idx="minor">
            <a:schemeClr val="tx1"/>
          </a:fontRef>
        </p:style>
      </p:cxnSp>
      <p:sp>
        <p:nvSpPr>
          <p:cNvPr id="77" name="Picture Placeholder 2">
            <a:extLst>
              <a:ext uri="{FF2B5EF4-FFF2-40B4-BE49-F238E27FC236}">
                <a16:creationId xmlns:a16="http://schemas.microsoft.com/office/drawing/2014/main" id="{5A2B5265-5F10-40C1-8CFE-E6022C5F38BE}"/>
              </a:ext>
            </a:extLst>
          </p:cNvPr>
          <p:cNvSpPr>
            <a:spLocks noGrp="1"/>
          </p:cNvSpPr>
          <p:nvPr>
            <p:ph type="pic" sz="quarter" idx="27" hasCustomPrompt="1"/>
          </p:nvPr>
        </p:nvSpPr>
        <p:spPr>
          <a:xfrm>
            <a:off x="3947359" y="2085535"/>
            <a:ext cx="1530305" cy="1372115"/>
          </a:xfrm>
        </p:spPr>
        <p:txBody>
          <a:bodyPr/>
          <a:lstStyle>
            <a:lvl1pPr>
              <a:defRPr sz="1200" b="0" i="0">
                <a:solidFill>
                  <a:schemeClr val="tx2"/>
                </a:solidFill>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78" name="Text Placeholder 21">
            <a:extLst>
              <a:ext uri="{FF2B5EF4-FFF2-40B4-BE49-F238E27FC236}">
                <a16:creationId xmlns:a16="http://schemas.microsoft.com/office/drawing/2014/main" id="{29351237-C133-431F-B07F-B067F10FC13F}"/>
              </a:ext>
            </a:extLst>
          </p:cNvPr>
          <p:cNvSpPr>
            <a:spLocks noGrp="1"/>
          </p:cNvSpPr>
          <p:nvPr>
            <p:ph type="body" sz="quarter" idx="28" hasCustomPrompt="1"/>
          </p:nvPr>
        </p:nvSpPr>
        <p:spPr>
          <a:xfrm>
            <a:off x="3862731" y="3759835"/>
            <a:ext cx="1699867" cy="223895"/>
          </a:xfrm>
          <a:prstGeom prst="rect">
            <a:avLst/>
          </a:prstGeom>
        </p:spPr>
        <p:txBody>
          <a:bodyPr lIns="0" tIns="0" rIns="0" bIns="0"/>
          <a:lstStyle>
            <a:lvl1pPr algn="l">
              <a:lnSpc>
                <a:spcPts val="1880"/>
              </a:lnSpc>
              <a:defRPr sz="1200" b="1" i="0">
                <a:solidFill>
                  <a:schemeClr val="accent5"/>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79" name="Text Placeholder 21">
            <a:extLst>
              <a:ext uri="{FF2B5EF4-FFF2-40B4-BE49-F238E27FC236}">
                <a16:creationId xmlns:a16="http://schemas.microsoft.com/office/drawing/2014/main" id="{FB7131A0-4A10-437D-BCD1-7A47D4BCD9E9}"/>
              </a:ext>
            </a:extLst>
          </p:cNvPr>
          <p:cNvSpPr>
            <a:spLocks noGrp="1"/>
          </p:cNvSpPr>
          <p:nvPr>
            <p:ph type="body" sz="quarter" idx="29" hasCustomPrompt="1"/>
          </p:nvPr>
        </p:nvSpPr>
        <p:spPr>
          <a:xfrm>
            <a:off x="3862731" y="4081414"/>
            <a:ext cx="1699869" cy="1130291"/>
          </a:xfrm>
          <a:prstGeom prst="rect">
            <a:avLst/>
          </a:prstGeom>
        </p:spPr>
        <p:txBody>
          <a:bodyPr lIns="0" tIns="0" rIns="0" bIns="0"/>
          <a:lstStyle>
            <a:lvl1pPr algn="l">
              <a:lnSpc>
                <a:spcPct val="100000"/>
              </a:lnSpc>
              <a:defRPr sz="105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cxnSp>
        <p:nvCxnSpPr>
          <p:cNvPr id="80" name="Straight Connector 79">
            <a:extLst>
              <a:ext uri="{FF2B5EF4-FFF2-40B4-BE49-F238E27FC236}">
                <a16:creationId xmlns:a16="http://schemas.microsoft.com/office/drawing/2014/main" id="{F5FF32D8-D3B4-488E-B37F-961D9780696A}"/>
              </a:ext>
              <a:ext uri="{C183D7F6-B498-43B3-948B-1728B52AA6E4}">
                <adec:decorative xmlns:adec="http://schemas.microsoft.com/office/drawing/2017/decorative" val="1"/>
              </a:ext>
            </a:extLst>
          </p:cNvPr>
          <p:cNvCxnSpPr>
            <a:cxnSpLocks/>
          </p:cNvCxnSpPr>
          <p:nvPr userDrawn="1"/>
        </p:nvCxnSpPr>
        <p:spPr>
          <a:xfrm>
            <a:off x="6047128" y="1579402"/>
            <a:ext cx="0" cy="4378421"/>
          </a:xfrm>
          <a:prstGeom prst="line">
            <a:avLst/>
          </a:prstGeom>
          <a:ln>
            <a:solidFill>
              <a:srgbClr val="AEA8A2">
                <a:alpha val="50000"/>
              </a:srgbClr>
            </a:solidFill>
          </a:ln>
        </p:spPr>
        <p:style>
          <a:lnRef idx="1">
            <a:schemeClr val="accent1"/>
          </a:lnRef>
          <a:fillRef idx="0">
            <a:schemeClr val="accent1"/>
          </a:fillRef>
          <a:effectRef idx="0">
            <a:schemeClr val="accent1"/>
          </a:effectRef>
          <a:fontRef idx="minor">
            <a:schemeClr val="tx1"/>
          </a:fontRef>
        </p:style>
      </p:cxnSp>
      <p:sp>
        <p:nvSpPr>
          <p:cNvPr id="81" name="Picture Placeholder 2">
            <a:extLst>
              <a:ext uri="{FF2B5EF4-FFF2-40B4-BE49-F238E27FC236}">
                <a16:creationId xmlns:a16="http://schemas.microsoft.com/office/drawing/2014/main" id="{0EDAD860-D083-4FC1-8C88-4D8B2282654C}"/>
              </a:ext>
            </a:extLst>
          </p:cNvPr>
          <p:cNvSpPr>
            <a:spLocks noGrp="1"/>
          </p:cNvSpPr>
          <p:nvPr>
            <p:ph type="pic" sz="quarter" idx="30" hasCustomPrompt="1"/>
          </p:nvPr>
        </p:nvSpPr>
        <p:spPr>
          <a:xfrm>
            <a:off x="6637828" y="2085535"/>
            <a:ext cx="1530305" cy="1372115"/>
          </a:xfrm>
        </p:spPr>
        <p:txBody>
          <a:bodyPr/>
          <a:lstStyle>
            <a:lvl1pPr>
              <a:defRPr sz="1200" b="0" i="0">
                <a:solidFill>
                  <a:schemeClr val="tx2"/>
                </a:solidFill>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82" name="Text Placeholder 21">
            <a:extLst>
              <a:ext uri="{FF2B5EF4-FFF2-40B4-BE49-F238E27FC236}">
                <a16:creationId xmlns:a16="http://schemas.microsoft.com/office/drawing/2014/main" id="{3646D1A9-4811-49FA-B129-C813510682A5}"/>
              </a:ext>
            </a:extLst>
          </p:cNvPr>
          <p:cNvSpPr>
            <a:spLocks noGrp="1"/>
          </p:cNvSpPr>
          <p:nvPr>
            <p:ph type="body" sz="quarter" idx="31" hasCustomPrompt="1"/>
          </p:nvPr>
        </p:nvSpPr>
        <p:spPr>
          <a:xfrm>
            <a:off x="6553200" y="3759835"/>
            <a:ext cx="1699867" cy="223895"/>
          </a:xfrm>
          <a:prstGeom prst="rect">
            <a:avLst/>
          </a:prstGeom>
        </p:spPr>
        <p:txBody>
          <a:bodyPr lIns="0" tIns="0" rIns="0" bIns="0"/>
          <a:lstStyle>
            <a:lvl1pPr algn="l">
              <a:lnSpc>
                <a:spcPts val="1880"/>
              </a:lnSpc>
              <a:defRPr sz="1200" b="1" i="0">
                <a:solidFill>
                  <a:schemeClr val="accent5"/>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83" name="Text Placeholder 21">
            <a:extLst>
              <a:ext uri="{FF2B5EF4-FFF2-40B4-BE49-F238E27FC236}">
                <a16:creationId xmlns:a16="http://schemas.microsoft.com/office/drawing/2014/main" id="{C45495AC-9DF6-4907-AFFC-B7300A479E33}"/>
              </a:ext>
            </a:extLst>
          </p:cNvPr>
          <p:cNvSpPr>
            <a:spLocks noGrp="1"/>
          </p:cNvSpPr>
          <p:nvPr>
            <p:ph type="body" sz="quarter" idx="32" hasCustomPrompt="1"/>
          </p:nvPr>
        </p:nvSpPr>
        <p:spPr>
          <a:xfrm>
            <a:off x="6553200" y="4081414"/>
            <a:ext cx="1699869" cy="1130291"/>
          </a:xfrm>
          <a:prstGeom prst="rect">
            <a:avLst/>
          </a:prstGeom>
        </p:spPr>
        <p:txBody>
          <a:bodyPr lIns="0" tIns="0" rIns="0" bIns="0"/>
          <a:lstStyle>
            <a:lvl1pPr algn="l">
              <a:lnSpc>
                <a:spcPct val="100000"/>
              </a:lnSpc>
              <a:defRPr sz="105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cxnSp>
        <p:nvCxnSpPr>
          <p:cNvPr id="84" name="Straight Connector 83">
            <a:extLst>
              <a:ext uri="{FF2B5EF4-FFF2-40B4-BE49-F238E27FC236}">
                <a16:creationId xmlns:a16="http://schemas.microsoft.com/office/drawing/2014/main" id="{FE1A3154-139F-4EB7-A636-1F4B10BE8D10}"/>
              </a:ext>
              <a:ext uri="{C183D7F6-B498-43B3-948B-1728B52AA6E4}">
                <adec:decorative xmlns:adec="http://schemas.microsoft.com/office/drawing/2017/decorative" val="1"/>
              </a:ext>
            </a:extLst>
          </p:cNvPr>
          <p:cNvCxnSpPr>
            <a:cxnSpLocks/>
          </p:cNvCxnSpPr>
          <p:nvPr userDrawn="1"/>
        </p:nvCxnSpPr>
        <p:spPr>
          <a:xfrm>
            <a:off x="8688728" y="1579402"/>
            <a:ext cx="0" cy="4378421"/>
          </a:xfrm>
          <a:prstGeom prst="line">
            <a:avLst/>
          </a:prstGeom>
          <a:ln>
            <a:solidFill>
              <a:srgbClr val="AEA8A2">
                <a:alpha val="50000"/>
              </a:srgbClr>
            </a:solidFill>
          </a:ln>
        </p:spPr>
        <p:style>
          <a:lnRef idx="1">
            <a:schemeClr val="accent1"/>
          </a:lnRef>
          <a:fillRef idx="0">
            <a:schemeClr val="accent1"/>
          </a:fillRef>
          <a:effectRef idx="0">
            <a:schemeClr val="accent1"/>
          </a:effectRef>
          <a:fontRef idx="minor">
            <a:schemeClr val="tx1"/>
          </a:fontRef>
        </p:style>
      </p:cxnSp>
      <p:sp>
        <p:nvSpPr>
          <p:cNvPr id="85" name="Picture Placeholder 2">
            <a:extLst>
              <a:ext uri="{FF2B5EF4-FFF2-40B4-BE49-F238E27FC236}">
                <a16:creationId xmlns:a16="http://schemas.microsoft.com/office/drawing/2014/main" id="{39E527CB-AEE5-4BCE-9EB6-4F9D11EEC334}"/>
              </a:ext>
            </a:extLst>
          </p:cNvPr>
          <p:cNvSpPr>
            <a:spLocks noGrp="1"/>
          </p:cNvSpPr>
          <p:nvPr>
            <p:ph type="pic" sz="quarter" idx="33" hasCustomPrompt="1"/>
          </p:nvPr>
        </p:nvSpPr>
        <p:spPr>
          <a:xfrm>
            <a:off x="9271203" y="2085535"/>
            <a:ext cx="1530305" cy="1372115"/>
          </a:xfrm>
        </p:spPr>
        <p:txBody>
          <a:bodyPr/>
          <a:lstStyle>
            <a:lvl1pPr>
              <a:defRPr sz="1200" b="0" i="0">
                <a:solidFill>
                  <a:schemeClr val="tx2"/>
                </a:solidFill>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86" name="Text Placeholder 21">
            <a:extLst>
              <a:ext uri="{FF2B5EF4-FFF2-40B4-BE49-F238E27FC236}">
                <a16:creationId xmlns:a16="http://schemas.microsoft.com/office/drawing/2014/main" id="{9E360BAD-A57A-4CC3-A94E-8F308A1AC1F5}"/>
              </a:ext>
            </a:extLst>
          </p:cNvPr>
          <p:cNvSpPr>
            <a:spLocks noGrp="1"/>
          </p:cNvSpPr>
          <p:nvPr>
            <p:ph type="body" sz="quarter" idx="34" hasCustomPrompt="1"/>
          </p:nvPr>
        </p:nvSpPr>
        <p:spPr>
          <a:xfrm>
            <a:off x="9186575" y="3759835"/>
            <a:ext cx="1699867" cy="223895"/>
          </a:xfrm>
          <a:prstGeom prst="rect">
            <a:avLst/>
          </a:prstGeom>
        </p:spPr>
        <p:txBody>
          <a:bodyPr lIns="0" tIns="0" rIns="0" bIns="0"/>
          <a:lstStyle>
            <a:lvl1pPr algn="l">
              <a:lnSpc>
                <a:spcPts val="1880"/>
              </a:lnSpc>
              <a:defRPr sz="1200" b="1" i="0">
                <a:solidFill>
                  <a:schemeClr val="accent5"/>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87" name="Text Placeholder 21">
            <a:extLst>
              <a:ext uri="{FF2B5EF4-FFF2-40B4-BE49-F238E27FC236}">
                <a16:creationId xmlns:a16="http://schemas.microsoft.com/office/drawing/2014/main" id="{763DC311-A1AF-44C1-9FEC-685D0ADA2E08}"/>
              </a:ext>
            </a:extLst>
          </p:cNvPr>
          <p:cNvSpPr>
            <a:spLocks noGrp="1"/>
          </p:cNvSpPr>
          <p:nvPr>
            <p:ph type="body" sz="quarter" idx="35" hasCustomPrompt="1"/>
          </p:nvPr>
        </p:nvSpPr>
        <p:spPr>
          <a:xfrm>
            <a:off x="9186575" y="4081414"/>
            <a:ext cx="1699869" cy="1130291"/>
          </a:xfrm>
          <a:prstGeom prst="rect">
            <a:avLst/>
          </a:prstGeom>
        </p:spPr>
        <p:txBody>
          <a:bodyPr lIns="0" tIns="0" rIns="0" bIns="0"/>
          <a:lstStyle>
            <a:lvl1pPr algn="l">
              <a:lnSpc>
                <a:spcPct val="100000"/>
              </a:lnSpc>
              <a:defRPr sz="105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spTree>
    <p:extLst>
      <p:ext uri="{BB962C8B-B14F-4D97-AF65-F5344CB8AC3E}">
        <p14:creationId xmlns:p14="http://schemas.microsoft.com/office/powerpoint/2010/main" val="3798490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Light - Numbered Outline_Pillar">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C807732-3520-4DBF-9B75-86BA2E562DF0}"/>
              </a:ext>
            </a:extLst>
          </p:cNvPr>
          <p:cNvSpPr>
            <a:spLocks noGrp="1"/>
          </p:cNvSpPr>
          <p:nvPr>
            <p:ph type="title" hasCustomPrompt="1"/>
          </p:nvPr>
        </p:nvSpPr>
        <p:spPr/>
        <p:txBody>
          <a:bodyPr/>
          <a:lstStyle>
            <a:lvl1pPr>
              <a:defRPr/>
            </a:lvl1pPr>
          </a:lstStyle>
          <a:p>
            <a:r>
              <a:rPr lang="en-US" dirty="0"/>
              <a:t>Title</a:t>
            </a:r>
          </a:p>
        </p:txBody>
      </p:sp>
      <p:sp>
        <p:nvSpPr>
          <p:cNvPr id="4" name="Text Placeholder 3">
            <a:extLst>
              <a:ext uri="{FF2B5EF4-FFF2-40B4-BE49-F238E27FC236}">
                <a16:creationId xmlns:a16="http://schemas.microsoft.com/office/drawing/2014/main" id="{0CACCDE9-9415-4B6A-88C5-02BDAA76AAC8}"/>
              </a:ext>
            </a:extLst>
          </p:cNvPr>
          <p:cNvSpPr>
            <a:spLocks noGrp="1"/>
          </p:cNvSpPr>
          <p:nvPr>
            <p:ph type="body" sz="quarter" idx="43"/>
          </p:nvPr>
        </p:nvSpPr>
        <p:spPr>
          <a:xfrm>
            <a:off x="762000" y="1609724"/>
            <a:ext cx="10687050" cy="4505325"/>
          </a:xfrm>
          <a:noFill/>
        </p:spPr>
        <p:txBody>
          <a:bodyPr vert="horz" lIns="0" tIns="0" rIns="0" bIns="0" rtlCol="0">
            <a:noAutofit/>
          </a:bodyPr>
          <a:lstStyle>
            <a:lvl1pPr marL="365125" indent="-365125">
              <a:buClr>
                <a:schemeClr val="accent4"/>
              </a:buClr>
              <a:buFont typeface="+mj-lt"/>
              <a:buAutoNum type="arabicPeriod"/>
              <a:defRPr lang="en-US" dirty="0"/>
            </a:lvl1pPr>
            <a:lvl2pPr marL="548640">
              <a:defRPr lang="en-US" dirty="0"/>
            </a:lvl2pPr>
            <a:lvl3pPr marL="731520">
              <a:defRPr lang="en-US" dirty="0"/>
            </a:lvl3pPr>
            <a:lvl4pPr marL="914400">
              <a:defRPr lang="en-US" dirty="0"/>
            </a:lvl4pPr>
            <a:lvl5pPr marL="1097280">
              <a:defRPr lang="en-US" dirty="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6" name="Slide Number Placeholder 5">
            <a:extLst>
              <a:ext uri="{FF2B5EF4-FFF2-40B4-BE49-F238E27FC236}">
                <a16:creationId xmlns:a16="http://schemas.microsoft.com/office/drawing/2014/main" id="{B9B71F68-88E7-48F0-B084-32D91B0A0BEB}"/>
              </a:ext>
            </a:extLst>
          </p:cNvPr>
          <p:cNvSpPr>
            <a:spLocks noGrp="1"/>
          </p:cNvSpPr>
          <p:nvPr>
            <p:ph type="sldNum" sz="quarter" idx="47"/>
          </p:nvPr>
        </p:nvSpPr>
        <p:spPr/>
        <p:txBody>
          <a:bodyPr/>
          <a:lstStyle/>
          <a:p>
            <a:fld id="{345D60D9-5372-5F40-9443-0F9AE5BDC3C8}" type="slidenum">
              <a:rPr lang="en-US" smtClean="0"/>
              <a:pPr/>
              <a:t>‹#›</a:t>
            </a:fld>
            <a:endParaRPr lang="en-US" dirty="0"/>
          </a:p>
        </p:txBody>
      </p:sp>
      <p:sp>
        <p:nvSpPr>
          <p:cNvPr id="5" name="Footer Placeholder 4">
            <a:extLst>
              <a:ext uri="{FF2B5EF4-FFF2-40B4-BE49-F238E27FC236}">
                <a16:creationId xmlns:a16="http://schemas.microsoft.com/office/drawing/2014/main" id="{D4561260-593D-4AD6-A0E4-834F8BAAC63D}"/>
              </a:ext>
            </a:extLst>
          </p:cNvPr>
          <p:cNvSpPr>
            <a:spLocks noGrp="1"/>
          </p:cNvSpPr>
          <p:nvPr>
            <p:ph type="ftr" sz="quarter" idx="46"/>
          </p:nvPr>
        </p:nvSpPr>
        <p:spPr/>
        <p:txBody>
          <a:bodyPr/>
          <a:lstStyle/>
          <a:p>
            <a:r>
              <a:rPr lang="en-US"/>
              <a:t>Copyright © 2023, Oracle and/or its affiliates</a:t>
            </a:r>
            <a:endParaRPr lang="en-US" dirty="0"/>
          </a:p>
        </p:txBody>
      </p:sp>
      <p:sp>
        <p:nvSpPr>
          <p:cNvPr id="3" name="Date Placeholder 2">
            <a:extLst>
              <a:ext uri="{FF2B5EF4-FFF2-40B4-BE49-F238E27FC236}">
                <a16:creationId xmlns:a16="http://schemas.microsoft.com/office/drawing/2014/main" id="{2BF46362-5F33-4F04-9B32-535D333E29C7}"/>
              </a:ext>
            </a:extLst>
          </p:cNvPr>
          <p:cNvSpPr>
            <a:spLocks noGrp="1"/>
          </p:cNvSpPr>
          <p:nvPr>
            <p:ph type="dt" sz="half" idx="45"/>
          </p:nvPr>
        </p:nvSpPr>
        <p:spPr/>
        <p:txBody>
          <a:bodyPr/>
          <a:lstStyle/>
          <a:p>
            <a:r>
              <a:rPr lang="en-IN"/>
              <a:t>[Date]</a:t>
            </a:r>
            <a:endParaRPr lang="en-US" dirty="0"/>
          </a:p>
        </p:txBody>
      </p:sp>
    </p:spTree>
    <p:extLst>
      <p:ext uri="{BB962C8B-B14F-4D97-AF65-F5344CB8AC3E}">
        <p14:creationId xmlns:p14="http://schemas.microsoft.com/office/powerpoint/2010/main" val="3955399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Light - Title Quad Infographic">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3EED3DC-3691-46BD-9B48-E2C270C741F9}"/>
              </a:ext>
            </a:extLst>
          </p:cNvPr>
          <p:cNvSpPr>
            <a:spLocks noGrp="1"/>
          </p:cNvSpPr>
          <p:nvPr>
            <p:ph type="title" hasCustomPrompt="1"/>
          </p:nvPr>
        </p:nvSpPr>
        <p:spPr/>
        <p:txBody>
          <a:bodyPr/>
          <a:lstStyle>
            <a:lvl1pPr>
              <a:defRPr/>
            </a:lvl1pPr>
          </a:lstStyle>
          <a:p>
            <a:r>
              <a:rPr lang="en-US" dirty="0"/>
              <a:t>Title</a:t>
            </a:r>
          </a:p>
        </p:txBody>
      </p:sp>
      <p:sp>
        <p:nvSpPr>
          <p:cNvPr id="33" name="Picture Placeholder 1">
            <a:extLst>
              <a:ext uri="{FF2B5EF4-FFF2-40B4-BE49-F238E27FC236}">
                <a16:creationId xmlns:a16="http://schemas.microsoft.com/office/drawing/2014/main" id="{DC7ED535-9B24-2444-9E27-765F743C79F0}"/>
              </a:ext>
            </a:extLst>
          </p:cNvPr>
          <p:cNvSpPr>
            <a:spLocks noGrp="1"/>
          </p:cNvSpPr>
          <p:nvPr>
            <p:ph type="pic" sz="quarter" idx="23"/>
          </p:nvPr>
        </p:nvSpPr>
        <p:spPr>
          <a:xfrm>
            <a:off x="768875" y="1609209"/>
            <a:ext cx="1618488" cy="1618488"/>
          </a:xfrm>
          <a:prstGeom prst="rect">
            <a:avLst/>
          </a:prstGeom>
        </p:spPr>
        <p:txBody>
          <a:bodyPr/>
          <a:lstStyle>
            <a:lvl1pPr>
              <a:defRPr sz="1000" b="0" i="0">
                <a:latin typeface="Oracle Sans Light" panose="020B0403020204020204" pitchFamily="34" charset="0"/>
                <a:cs typeface="Oracle Sans Light" panose="020B0403020204020204" pitchFamily="34" charset="0"/>
              </a:defRPr>
            </a:lvl1pPr>
          </a:lstStyle>
          <a:p>
            <a:r>
              <a:rPr lang="en-GB"/>
              <a:t>Click icon to add picture</a:t>
            </a:r>
            <a:endParaRPr lang="en-US" dirty="0"/>
          </a:p>
        </p:txBody>
      </p:sp>
      <p:sp>
        <p:nvSpPr>
          <p:cNvPr id="25" name="Text Field 1">
            <a:extLst>
              <a:ext uri="{FF2B5EF4-FFF2-40B4-BE49-F238E27FC236}">
                <a16:creationId xmlns:a16="http://schemas.microsoft.com/office/drawing/2014/main" id="{C023883C-5CAF-9849-B009-1426F3585365}"/>
              </a:ext>
            </a:extLst>
          </p:cNvPr>
          <p:cNvSpPr>
            <a:spLocks noGrp="1"/>
          </p:cNvSpPr>
          <p:nvPr>
            <p:ph type="body" sz="quarter" idx="14"/>
          </p:nvPr>
        </p:nvSpPr>
        <p:spPr>
          <a:xfrm>
            <a:off x="2635245" y="1609209"/>
            <a:ext cx="3203704" cy="1873245"/>
          </a:xfrm>
          <a:prstGeom prst="rect">
            <a:avLst/>
          </a:prstGeom>
        </p:spPr>
        <p:txBody>
          <a:bodyPr/>
          <a:lstStyle>
            <a:lvl1pPr>
              <a:defRPr b="0" i="0">
                <a:latin typeface="Oracle Sans Tab Light"/>
                <a:cs typeface="Oracle Sans Light" panose="020B0403020204020204" pitchFamily="34" charset="0"/>
              </a:defRPr>
            </a:lvl1pPr>
            <a:lvl2pPr>
              <a:defRPr b="0" i="0">
                <a:latin typeface="Oracle Sans Tab Light"/>
                <a:cs typeface="Oracle Sans Light" panose="020B0403020204020204" pitchFamily="34" charset="0"/>
              </a:defRPr>
            </a:lvl2pPr>
            <a:lvl3pPr>
              <a:defRPr b="0" i="0">
                <a:latin typeface="Oracle Sans Tab Light"/>
                <a:cs typeface="Oracle Sans Light" panose="020B0403020204020204" pitchFamily="34" charset="0"/>
              </a:defRPr>
            </a:lvl3pPr>
            <a:lvl4pPr>
              <a:defRPr b="0" i="0">
                <a:latin typeface="Oracle Sans Tab Light"/>
                <a:cs typeface="Oracle Sans Light" panose="020B0403020204020204" pitchFamily="34" charset="0"/>
              </a:defRPr>
            </a:lvl4pPr>
            <a:lvl5pPr marL="914400" indent="-182880">
              <a:buFont typeface="Oracle Sans Tab Light" panose="020B0403020204020204" pitchFamily="34" charset="0"/>
              <a:buChar char="•"/>
              <a:defRPr b="0" i="0">
                <a:latin typeface="Oracle Sans Tab Light"/>
                <a:cs typeface="Oracle Sans Light" panose="020B0403020204020204"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4" name="Picture Placeholder 1">
            <a:extLst>
              <a:ext uri="{FF2B5EF4-FFF2-40B4-BE49-F238E27FC236}">
                <a16:creationId xmlns:a16="http://schemas.microsoft.com/office/drawing/2014/main" id="{A3CFC7BB-0A0F-4897-80D7-9D4541E948BD}"/>
              </a:ext>
            </a:extLst>
          </p:cNvPr>
          <p:cNvSpPr>
            <a:spLocks noGrp="1"/>
          </p:cNvSpPr>
          <p:nvPr>
            <p:ph type="pic" sz="quarter" idx="30"/>
          </p:nvPr>
        </p:nvSpPr>
        <p:spPr>
          <a:xfrm>
            <a:off x="6378368" y="1609209"/>
            <a:ext cx="1618488" cy="1618488"/>
          </a:xfrm>
          <a:prstGeom prst="rect">
            <a:avLst/>
          </a:prstGeom>
        </p:spPr>
        <p:txBody>
          <a:bodyPr/>
          <a:lstStyle>
            <a:lvl1pPr>
              <a:defRPr sz="1000" b="0" i="0">
                <a:latin typeface="Oracle Sans Light" panose="020B0403020204020204" pitchFamily="34" charset="0"/>
                <a:cs typeface="Oracle Sans Light" panose="020B0403020204020204" pitchFamily="34" charset="0"/>
              </a:defRPr>
            </a:lvl1pPr>
          </a:lstStyle>
          <a:p>
            <a:r>
              <a:rPr lang="en-GB"/>
              <a:t>Click icon to add picture</a:t>
            </a:r>
            <a:endParaRPr lang="en-US" dirty="0"/>
          </a:p>
        </p:txBody>
      </p:sp>
      <p:sp>
        <p:nvSpPr>
          <p:cNvPr id="15" name="Text Field 1">
            <a:extLst>
              <a:ext uri="{FF2B5EF4-FFF2-40B4-BE49-F238E27FC236}">
                <a16:creationId xmlns:a16="http://schemas.microsoft.com/office/drawing/2014/main" id="{2D490B3F-2D58-4830-B03A-3EB00CE194AB}"/>
              </a:ext>
            </a:extLst>
          </p:cNvPr>
          <p:cNvSpPr>
            <a:spLocks noGrp="1"/>
          </p:cNvSpPr>
          <p:nvPr>
            <p:ph type="body" sz="quarter" idx="31"/>
          </p:nvPr>
        </p:nvSpPr>
        <p:spPr>
          <a:xfrm>
            <a:off x="8244738" y="1609209"/>
            <a:ext cx="3203704" cy="1873245"/>
          </a:xfrm>
          <a:prstGeom prst="rect">
            <a:avLst/>
          </a:prstGeom>
        </p:spPr>
        <p:txBody>
          <a:bodyPr/>
          <a:lstStyle>
            <a:lvl1pPr>
              <a:defRPr b="0" i="0">
                <a:latin typeface="Oracle Sans Tab Light"/>
                <a:cs typeface="Oracle Sans Light" panose="020B0403020204020204" pitchFamily="34" charset="0"/>
              </a:defRPr>
            </a:lvl1pPr>
            <a:lvl2pPr>
              <a:defRPr b="0" i="0">
                <a:latin typeface="Oracle Sans Tab Light"/>
                <a:cs typeface="Oracle Sans Light" panose="020B0403020204020204" pitchFamily="34" charset="0"/>
              </a:defRPr>
            </a:lvl2pPr>
            <a:lvl3pPr>
              <a:defRPr b="0" i="0">
                <a:latin typeface="Oracle Sans Tab Light"/>
                <a:cs typeface="Oracle Sans Light" panose="020B0403020204020204" pitchFamily="34" charset="0"/>
              </a:defRPr>
            </a:lvl3pPr>
            <a:lvl4pPr>
              <a:defRPr b="0" i="0">
                <a:latin typeface="Oracle Sans Tab Light"/>
                <a:cs typeface="Oracle Sans Light" panose="020B0403020204020204" pitchFamily="34" charset="0"/>
              </a:defRPr>
            </a:lvl4pPr>
            <a:lvl5pPr marL="914400" indent="-182880">
              <a:buFont typeface="Oracle Sans Tab Light" panose="020B0403020204020204" pitchFamily="34" charset="0"/>
              <a:buChar char="•"/>
              <a:defRPr b="0" i="0">
                <a:latin typeface="Oracle Sans Tab Light"/>
                <a:cs typeface="Oracle Sans Light" panose="020B0403020204020204"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6" name="Picture Placeholder 1">
            <a:extLst>
              <a:ext uri="{FF2B5EF4-FFF2-40B4-BE49-F238E27FC236}">
                <a16:creationId xmlns:a16="http://schemas.microsoft.com/office/drawing/2014/main" id="{BE5038CE-058D-4A4F-A2F8-02C7C0986703}"/>
              </a:ext>
            </a:extLst>
          </p:cNvPr>
          <p:cNvSpPr>
            <a:spLocks noGrp="1"/>
          </p:cNvSpPr>
          <p:nvPr>
            <p:ph type="pic" sz="quarter" idx="32"/>
          </p:nvPr>
        </p:nvSpPr>
        <p:spPr>
          <a:xfrm>
            <a:off x="762000" y="4251155"/>
            <a:ext cx="1618488" cy="1618488"/>
          </a:xfrm>
          <a:prstGeom prst="rect">
            <a:avLst/>
          </a:prstGeom>
        </p:spPr>
        <p:txBody>
          <a:bodyPr/>
          <a:lstStyle>
            <a:lvl1pPr>
              <a:defRPr sz="1000" b="0" i="0">
                <a:latin typeface="Oracle Sans Light" panose="020B0403020204020204" pitchFamily="34" charset="0"/>
                <a:cs typeface="Oracle Sans Light" panose="020B0403020204020204" pitchFamily="34" charset="0"/>
              </a:defRPr>
            </a:lvl1pPr>
          </a:lstStyle>
          <a:p>
            <a:r>
              <a:rPr lang="en-GB"/>
              <a:t>Click icon to add picture</a:t>
            </a:r>
            <a:endParaRPr lang="en-US" dirty="0"/>
          </a:p>
        </p:txBody>
      </p:sp>
      <p:sp>
        <p:nvSpPr>
          <p:cNvPr id="17" name="Text Field 1">
            <a:extLst>
              <a:ext uri="{FF2B5EF4-FFF2-40B4-BE49-F238E27FC236}">
                <a16:creationId xmlns:a16="http://schemas.microsoft.com/office/drawing/2014/main" id="{C8F295D4-DCB5-47A0-861E-FCB9CFDF4B43}"/>
              </a:ext>
            </a:extLst>
          </p:cNvPr>
          <p:cNvSpPr>
            <a:spLocks noGrp="1"/>
          </p:cNvSpPr>
          <p:nvPr>
            <p:ph type="body" sz="quarter" idx="33"/>
          </p:nvPr>
        </p:nvSpPr>
        <p:spPr>
          <a:xfrm>
            <a:off x="2628370" y="4251155"/>
            <a:ext cx="3203704" cy="1873245"/>
          </a:xfrm>
          <a:prstGeom prst="rect">
            <a:avLst/>
          </a:prstGeom>
        </p:spPr>
        <p:txBody>
          <a:bodyPr/>
          <a:lstStyle>
            <a:lvl1pPr>
              <a:defRPr b="0" i="0">
                <a:latin typeface="Oracle Sans Tab Light"/>
                <a:cs typeface="Oracle Sans Light" panose="020B0403020204020204" pitchFamily="34" charset="0"/>
              </a:defRPr>
            </a:lvl1pPr>
            <a:lvl2pPr>
              <a:defRPr b="0" i="0">
                <a:latin typeface="Oracle Sans Tab Light"/>
                <a:cs typeface="Oracle Sans Light" panose="020B0403020204020204" pitchFamily="34" charset="0"/>
              </a:defRPr>
            </a:lvl2pPr>
            <a:lvl3pPr>
              <a:defRPr b="0" i="0">
                <a:latin typeface="Oracle Sans Tab Light"/>
                <a:cs typeface="Oracle Sans Light" panose="020B0403020204020204" pitchFamily="34" charset="0"/>
              </a:defRPr>
            </a:lvl3pPr>
            <a:lvl4pPr>
              <a:defRPr b="0" i="0">
                <a:latin typeface="Oracle Sans Tab Light"/>
                <a:cs typeface="Oracle Sans Light" panose="020B0403020204020204" pitchFamily="34" charset="0"/>
              </a:defRPr>
            </a:lvl4pPr>
            <a:lvl5pPr marL="914400" indent="-182880">
              <a:buFont typeface="Oracle Sans Tab Light" panose="020B0403020204020204" pitchFamily="34" charset="0"/>
              <a:buChar char="•"/>
              <a:defRPr b="0" i="0">
                <a:latin typeface="Oracle Sans Tab Light"/>
                <a:cs typeface="Oracle Sans Light" panose="020B0403020204020204"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8" name="Picture Placeholder 1">
            <a:extLst>
              <a:ext uri="{FF2B5EF4-FFF2-40B4-BE49-F238E27FC236}">
                <a16:creationId xmlns:a16="http://schemas.microsoft.com/office/drawing/2014/main" id="{E8C2094A-AF46-44D6-83D0-9B69F157C462}"/>
              </a:ext>
            </a:extLst>
          </p:cNvPr>
          <p:cNvSpPr>
            <a:spLocks noGrp="1"/>
          </p:cNvSpPr>
          <p:nvPr>
            <p:ph type="pic" sz="quarter" idx="34"/>
          </p:nvPr>
        </p:nvSpPr>
        <p:spPr>
          <a:xfrm>
            <a:off x="6371492" y="4251155"/>
            <a:ext cx="1618488" cy="1618488"/>
          </a:xfrm>
          <a:prstGeom prst="rect">
            <a:avLst/>
          </a:prstGeom>
        </p:spPr>
        <p:txBody>
          <a:bodyPr/>
          <a:lstStyle>
            <a:lvl1pPr>
              <a:defRPr sz="1000" b="0" i="0">
                <a:latin typeface="Oracle Sans Light" panose="020B0403020204020204" pitchFamily="34" charset="0"/>
                <a:cs typeface="Oracle Sans Light" panose="020B0403020204020204" pitchFamily="34" charset="0"/>
              </a:defRPr>
            </a:lvl1pPr>
          </a:lstStyle>
          <a:p>
            <a:r>
              <a:rPr lang="en-GB"/>
              <a:t>Click icon to add picture</a:t>
            </a:r>
            <a:endParaRPr lang="en-US" dirty="0"/>
          </a:p>
        </p:txBody>
      </p:sp>
      <p:sp>
        <p:nvSpPr>
          <p:cNvPr id="19" name="Text Field 1">
            <a:extLst>
              <a:ext uri="{FF2B5EF4-FFF2-40B4-BE49-F238E27FC236}">
                <a16:creationId xmlns:a16="http://schemas.microsoft.com/office/drawing/2014/main" id="{CAE17C4D-3C0C-4993-A097-45845B3D49D1}"/>
              </a:ext>
            </a:extLst>
          </p:cNvPr>
          <p:cNvSpPr>
            <a:spLocks noGrp="1"/>
          </p:cNvSpPr>
          <p:nvPr>
            <p:ph type="body" sz="quarter" idx="35"/>
          </p:nvPr>
        </p:nvSpPr>
        <p:spPr>
          <a:xfrm>
            <a:off x="8237862" y="4251155"/>
            <a:ext cx="3203704" cy="1873245"/>
          </a:xfrm>
          <a:prstGeom prst="rect">
            <a:avLst/>
          </a:prstGeom>
        </p:spPr>
        <p:txBody>
          <a:bodyPr/>
          <a:lstStyle>
            <a:lvl1pPr>
              <a:defRPr b="0" i="0">
                <a:latin typeface="Oracle Sans Tab Light"/>
                <a:cs typeface="Oracle Sans Light" panose="020B0403020204020204" pitchFamily="34" charset="0"/>
              </a:defRPr>
            </a:lvl1pPr>
            <a:lvl2pPr>
              <a:defRPr b="0" i="0">
                <a:latin typeface="Oracle Sans Tab Light"/>
                <a:cs typeface="Oracle Sans Light" panose="020B0403020204020204" pitchFamily="34" charset="0"/>
              </a:defRPr>
            </a:lvl2pPr>
            <a:lvl3pPr>
              <a:defRPr b="0" i="0">
                <a:latin typeface="Oracle Sans Tab Light"/>
                <a:cs typeface="Oracle Sans Light" panose="020B0403020204020204" pitchFamily="34" charset="0"/>
              </a:defRPr>
            </a:lvl3pPr>
            <a:lvl4pPr>
              <a:defRPr b="0" i="0">
                <a:latin typeface="Oracle Sans Tab Light"/>
                <a:cs typeface="Oracle Sans Light" panose="020B0403020204020204" pitchFamily="34" charset="0"/>
              </a:defRPr>
            </a:lvl4pPr>
            <a:lvl5pPr marL="914400" indent="-182880">
              <a:buFont typeface="Oracle Sans Tab Light" panose="020B0403020204020204" pitchFamily="34" charset="0"/>
              <a:buChar char="•"/>
              <a:defRPr b="0" i="0">
                <a:latin typeface="Oracle Sans Tab Light"/>
                <a:cs typeface="Oracle Sans Light" panose="020B0403020204020204"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2" name="Date Placeholder 1">
            <a:extLst>
              <a:ext uri="{FF2B5EF4-FFF2-40B4-BE49-F238E27FC236}">
                <a16:creationId xmlns:a16="http://schemas.microsoft.com/office/drawing/2014/main" id="{28BE0263-5FD6-4DE6-B9D0-79EF81804AF3}"/>
              </a:ext>
            </a:extLst>
          </p:cNvPr>
          <p:cNvSpPr>
            <a:spLocks noGrp="1"/>
          </p:cNvSpPr>
          <p:nvPr>
            <p:ph type="dt" sz="half" idx="27"/>
          </p:nvPr>
        </p:nvSpPr>
        <p:spPr/>
        <p:txBody>
          <a:bodyPr/>
          <a:lstStyle/>
          <a:p>
            <a:r>
              <a:rPr lang="en-IN"/>
              <a:t>[Date]</a:t>
            </a:r>
            <a:endParaRPr lang="en-US" dirty="0"/>
          </a:p>
        </p:txBody>
      </p:sp>
      <p:sp>
        <p:nvSpPr>
          <p:cNvPr id="3" name="Footer Placeholder 2">
            <a:extLst>
              <a:ext uri="{FF2B5EF4-FFF2-40B4-BE49-F238E27FC236}">
                <a16:creationId xmlns:a16="http://schemas.microsoft.com/office/drawing/2014/main" id="{FC6C050F-728D-4BEF-B207-F42452F3527D}"/>
              </a:ext>
            </a:extLst>
          </p:cNvPr>
          <p:cNvSpPr>
            <a:spLocks noGrp="1"/>
          </p:cNvSpPr>
          <p:nvPr>
            <p:ph type="ftr" sz="quarter" idx="28"/>
          </p:nvPr>
        </p:nvSpPr>
        <p:spPr/>
        <p:txBody>
          <a:bodyPr/>
          <a:lstStyle/>
          <a:p>
            <a:r>
              <a:rPr lang="en-US"/>
              <a:t>Copyright © 2023, Oracle and/or its affiliates</a:t>
            </a:r>
            <a:endParaRPr lang="en-US" dirty="0"/>
          </a:p>
        </p:txBody>
      </p:sp>
      <p:sp>
        <p:nvSpPr>
          <p:cNvPr id="6" name="Slide Number Placeholder 5">
            <a:extLst>
              <a:ext uri="{FF2B5EF4-FFF2-40B4-BE49-F238E27FC236}">
                <a16:creationId xmlns:a16="http://schemas.microsoft.com/office/drawing/2014/main" id="{BD446726-6BED-4C16-B2F2-97FDB0765DB8}"/>
              </a:ext>
            </a:extLst>
          </p:cNvPr>
          <p:cNvSpPr>
            <a:spLocks noGrp="1"/>
          </p:cNvSpPr>
          <p:nvPr>
            <p:ph type="sldNum" sz="quarter" idx="29"/>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11612161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664">
          <p15:clr>
            <a:srgbClr val="FBAE40"/>
          </p15:clr>
        </p15:guide>
        <p15:guide id="2" orient="horz" pos="432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Light - Title/Subtitle Quad Infographic">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A56FC21-9E73-4F6F-9512-715B2F6AE707}"/>
              </a:ext>
            </a:extLst>
          </p:cNvPr>
          <p:cNvSpPr>
            <a:spLocks noGrp="1"/>
          </p:cNvSpPr>
          <p:nvPr>
            <p:ph type="title" hasCustomPrompt="1"/>
          </p:nvPr>
        </p:nvSpPr>
        <p:spPr/>
        <p:txBody>
          <a:bodyPr/>
          <a:lstStyle>
            <a:lvl1pPr>
              <a:defRPr/>
            </a:lvl1pPr>
          </a:lstStyle>
          <a:p>
            <a:r>
              <a:rPr lang="en-US" dirty="0"/>
              <a:t>Title</a:t>
            </a:r>
          </a:p>
        </p:txBody>
      </p:sp>
      <p:sp>
        <p:nvSpPr>
          <p:cNvPr id="22" name="Subtitle">
            <a:extLst>
              <a:ext uri="{FF2B5EF4-FFF2-40B4-BE49-F238E27FC236}">
                <a16:creationId xmlns:a16="http://schemas.microsoft.com/office/drawing/2014/main" id="{F8627394-C302-DF4A-A2CC-76DC053BE227}"/>
              </a:ext>
            </a:extLst>
          </p:cNvPr>
          <p:cNvSpPr>
            <a:spLocks noGrp="1"/>
          </p:cNvSpPr>
          <p:nvPr>
            <p:ph type="body" sz="quarter" idx="27"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24" name="Picture Placeholder 1">
            <a:extLst>
              <a:ext uri="{FF2B5EF4-FFF2-40B4-BE49-F238E27FC236}">
                <a16:creationId xmlns:a16="http://schemas.microsoft.com/office/drawing/2014/main" id="{8B9F628E-24A5-4162-8E3F-730A100844C8}"/>
              </a:ext>
            </a:extLst>
          </p:cNvPr>
          <p:cNvSpPr>
            <a:spLocks noGrp="1"/>
          </p:cNvSpPr>
          <p:nvPr>
            <p:ph type="pic" sz="quarter" idx="23"/>
          </p:nvPr>
        </p:nvSpPr>
        <p:spPr>
          <a:xfrm>
            <a:off x="768875" y="1609209"/>
            <a:ext cx="1618488" cy="1618488"/>
          </a:xfrm>
          <a:prstGeom prst="rect">
            <a:avLst/>
          </a:prstGeom>
        </p:spPr>
        <p:txBody>
          <a:bodyPr/>
          <a:lstStyle>
            <a:lvl1pPr>
              <a:defRPr sz="1000" b="0" i="0">
                <a:latin typeface="Oracle Sans Light" panose="020B0403020204020204" pitchFamily="34" charset="0"/>
                <a:cs typeface="Oracle Sans Light" panose="020B0403020204020204" pitchFamily="34" charset="0"/>
              </a:defRPr>
            </a:lvl1pPr>
          </a:lstStyle>
          <a:p>
            <a:r>
              <a:rPr lang="en-GB"/>
              <a:t>Click icon to add picture</a:t>
            </a:r>
            <a:endParaRPr lang="en-US" dirty="0"/>
          </a:p>
        </p:txBody>
      </p:sp>
      <p:sp>
        <p:nvSpPr>
          <p:cNvPr id="26" name="Text Field 1">
            <a:extLst>
              <a:ext uri="{FF2B5EF4-FFF2-40B4-BE49-F238E27FC236}">
                <a16:creationId xmlns:a16="http://schemas.microsoft.com/office/drawing/2014/main" id="{2C9C56F4-1858-4694-A79E-303B7A222A2E}"/>
              </a:ext>
            </a:extLst>
          </p:cNvPr>
          <p:cNvSpPr>
            <a:spLocks noGrp="1"/>
          </p:cNvSpPr>
          <p:nvPr>
            <p:ph type="body" sz="quarter" idx="14"/>
          </p:nvPr>
        </p:nvSpPr>
        <p:spPr>
          <a:xfrm>
            <a:off x="2635245" y="1609209"/>
            <a:ext cx="3203704" cy="1873245"/>
          </a:xfrm>
          <a:prstGeom prst="rect">
            <a:avLst/>
          </a:prstGeom>
        </p:spPr>
        <p:txBody>
          <a:bodyPr/>
          <a:lstStyle>
            <a:lvl1pPr>
              <a:defRPr b="0" i="0">
                <a:latin typeface="Oracle Sans Tab Light"/>
                <a:cs typeface="Oracle Sans Light" panose="020B0403020204020204" pitchFamily="34" charset="0"/>
              </a:defRPr>
            </a:lvl1pPr>
            <a:lvl2pPr>
              <a:defRPr b="0" i="0">
                <a:latin typeface="Oracle Sans Tab Light"/>
                <a:cs typeface="Oracle Sans Light" panose="020B0403020204020204" pitchFamily="34" charset="0"/>
              </a:defRPr>
            </a:lvl2pPr>
            <a:lvl3pPr>
              <a:defRPr b="0" i="0">
                <a:latin typeface="Oracle Sans Tab Light"/>
                <a:cs typeface="Oracle Sans Light" panose="020B0403020204020204" pitchFamily="34" charset="0"/>
              </a:defRPr>
            </a:lvl3pPr>
            <a:lvl4pPr>
              <a:defRPr b="0" i="0">
                <a:latin typeface="Oracle Sans Tab Light"/>
                <a:cs typeface="Oracle Sans Light" panose="020B0403020204020204" pitchFamily="34" charset="0"/>
              </a:defRPr>
            </a:lvl4pPr>
            <a:lvl5pPr marL="914400" indent="-182880">
              <a:buFont typeface="Oracle Sans Tab Light" panose="020B0403020204020204" pitchFamily="34" charset="0"/>
              <a:buChar char="•"/>
              <a:defRPr b="0" i="0">
                <a:latin typeface="Oracle Sans Tab Light"/>
                <a:cs typeface="Oracle Sans Light" panose="020B0403020204020204"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27" name="Picture Placeholder 1">
            <a:extLst>
              <a:ext uri="{FF2B5EF4-FFF2-40B4-BE49-F238E27FC236}">
                <a16:creationId xmlns:a16="http://schemas.microsoft.com/office/drawing/2014/main" id="{E9486EAF-E009-4EEB-8F47-6906341F0CED}"/>
              </a:ext>
            </a:extLst>
          </p:cNvPr>
          <p:cNvSpPr>
            <a:spLocks noGrp="1"/>
          </p:cNvSpPr>
          <p:nvPr>
            <p:ph type="pic" sz="quarter" idx="31"/>
          </p:nvPr>
        </p:nvSpPr>
        <p:spPr>
          <a:xfrm>
            <a:off x="6378368" y="1609209"/>
            <a:ext cx="1618488" cy="1618488"/>
          </a:xfrm>
          <a:prstGeom prst="rect">
            <a:avLst/>
          </a:prstGeom>
        </p:spPr>
        <p:txBody>
          <a:bodyPr/>
          <a:lstStyle>
            <a:lvl1pPr>
              <a:defRPr sz="1000" b="0" i="0">
                <a:latin typeface="Oracle Sans Light" panose="020B0403020204020204" pitchFamily="34" charset="0"/>
                <a:cs typeface="Oracle Sans Light" panose="020B0403020204020204" pitchFamily="34" charset="0"/>
              </a:defRPr>
            </a:lvl1pPr>
          </a:lstStyle>
          <a:p>
            <a:r>
              <a:rPr lang="en-GB"/>
              <a:t>Click icon to add picture</a:t>
            </a:r>
            <a:endParaRPr lang="en-US" dirty="0"/>
          </a:p>
        </p:txBody>
      </p:sp>
      <p:sp>
        <p:nvSpPr>
          <p:cNvPr id="28" name="Text Field 1">
            <a:extLst>
              <a:ext uri="{FF2B5EF4-FFF2-40B4-BE49-F238E27FC236}">
                <a16:creationId xmlns:a16="http://schemas.microsoft.com/office/drawing/2014/main" id="{4B04FEDC-81EE-41D0-A0A0-9545B02445F9}"/>
              </a:ext>
            </a:extLst>
          </p:cNvPr>
          <p:cNvSpPr>
            <a:spLocks noGrp="1"/>
          </p:cNvSpPr>
          <p:nvPr>
            <p:ph type="body" sz="quarter" idx="32"/>
          </p:nvPr>
        </p:nvSpPr>
        <p:spPr>
          <a:xfrm>
            <a:off x="8244738" y="1609209"/>
            <a:ext cx="3203704" cy="1873245"/>
          </a:xfrm>
          <a:prstGeom prst="rect">
            <a:avLst/>
          </a:prstGeom>
        </p:spPr>
        <p:txBody>
          <a:bodyPr/>
          <a:lstStyle>
            <a:lvl1pPr>
              <a:defRPr b="0" i="0">
                <a:latin typeface="Oracle Sans Tab Light"/>
                <a:cs typeface="Oracle Sans Light" panose="020B0403020204020204" pitchFamily="34" charset="0"/>
              </a:defRPr>
            </a:lvl1pPr>
            <a:lvl2pPr>
              <a:defRPr b="0" i="0">
                <a:latin typeface="Oracle Sans Tab Light"/>
                <a:cs typeface="Oracle Sans Light" panose="020B0403020204020204" pitchFamily="34" charset="0"/>
              </a:defRPr>
            </a:lvl2pPr>
            <a:lvl3pPr>
              <a:defRPr b="0" i="0">
                <a:latin typeface="Oracle Sans Tab Light"/>
                <a:cs typeface="Oracle Sans Light" panose="020B0403020204020204" pitchFamily="34" charset="0"/>
              </a:defRPr>
            </a:lvl3pPr>
            <a:lvl4pPr>
              <a:defRPr b="0" i="0">
                <a:latin typeface="Oracle Sans Tab Light"/>
                <a:cs typeface="Oracle Sans Light" panose="020B0403020204020204" pitchFamily="34" charset="0"/>
              </a:defRPr>
            </a:lvl4pPr>
            <a:lvl5pPr marL="914400" indent="-182880">
              <a:buFont typeface="Oracle Sans Tab Light" panose="020B0403020204020204" pitchFamily="34" charset="0"/>
              <a:buChar char="•"/>
              <a:defRPr b="0" i="0">
                <a:latin typeface="Oracle Sans Tab Light"/>
                <a:cs typeface="Oracle Sans Light" panose="020B0403020204020204"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0" name="Picture Placeholder 1">
            <a:extLst>
              <a:ext uri="{FF2B5EF4-FFF2-40B4-BE49-F238E27FC236}">
                <a16:creationId xmlns:a16="http://schemas.microsoft.com/office/drawing/2014/main" id="{848D5843-84A2-44B8-8E69-8D110CC933B6}"/>
              </a:ext>
            </a:extLst>
          </p:cNvPr>
          <p:cNvSpPr>
            <a:spLocks noGrp="1"/>
          </p:cNvSpPr>
          <p:nvPr>
            <p:ph type="pic" sz="quarter" idx="33"/>
          </p:nvPr>
        </p:nvSpPr>
        <p:spPr>
          <a:xfrm>
            <a:off x="762000" y="4251155"/>
            <a:ext cx="1618488" cy="1618488"/>
          </a:xfrm>
          <a:prstGeom prst="rect">
            <a:avLst/>
          </a:prstGeom>
        </p:spPr>
        <p:txBody>
          <a:bodyPr/>
          <a:lstStyle>
            <a:lvl1pPr>
              <a:defRPr sz="1000" b="0" i="0">
                <a:latin typeface="Oracle Sans Light" panose="020B0403020204020204" pitchFamily="34" charset="0"/>
                <a:cs typeface="Oracle Sans Light" panose="020B0403020204020204" pitchFamily="34" charset="0"/>
              </a:defRPr>
            </a:lvl1pPr>
          </a:lstStyle>
          <a:p>
            <a:r>
              <a:rPr lang="en-GB"/>
              <a:t>Click icon to add picture</a:t>
            </a:r>
            <a:endParaRPr lang="en-US" dirty="0"/>
          </a:p>
        </p:txBody>
      </p:sp>
      <p:sp>
        <p:nvSpPr>
          <p:cNvPr id="37" name="Text Field 1">
            <a:extLst>
              <a:ext uri="{FF2B5EF4-FFF2-40B4-BE49-F238E27FC236}">
                <a16:creationId xmlns:a16="http://schemas.microsoft.com/office/drawing/2014/main" id="{952F9A65-361F-462F-9B37-7B8502220A80}"/>
              </a:ext>
            </a:extLst>
          </p:cNvPr>
          <p:cNvSpPr>
            <a:spLocks noGrp="1"/>
          </p:cNvSpPr>
          <p:nvPr>
            <p:ph type="body" sz="quarter" idx="34"/>
          </p:nvPr>
        </p:nvSpPr>
        <p:spPr>
          <a:xfrm>
            <a:off x="2628370" y="4251155"/>
            <a:ext cx="3203704" cy="1873245"/>
          </a:xfrm>
          <a:prstGeom prst="rect">
            <a:avLst/>
          </a:prstGeom>
        </p:spPr>
        <p:txBody>
          <a:bodyPr/>
          <a:lstStyle>
            <a:lvl1pPr>
              <a:defRPr b="0" i="0">
                <a:latin typeface="Oracle Sans Tab Light"/>
                <a:cs typeface="Oracle Sans Light" panose="020B0403020204020204" pitchFamily="34" charset="0"/>
              </a:defRPr>
            </a:lvl1pPr>
            <a:lvl2pPr>
              <a:defRPr b="0" i="0">
                <a:latin typeface="Oracle Sans Tab Light"/>
                <a:cs typeface="Oracle Sans Light" panose="020B0403020204020204" pitchFamily="34" charset="0"/>
              </a:defRPr>
            </a:lvl2pPr>
            <a:lvl3pPr>
              <a:defRPr b="0" i="0">
                <a:latin typeface="Oracle Sans Tab Light"/>
                <a:cs typeface="Oracle Sans Light" panose="020B0403020204020204" pitchFamily="34" charset="0"/>
              </a:defRPr>
            </a:lvl3pPr>
            <a:lvl4pPr>
              <a:defRPr b="0" i="0">
                <a:latin typeface="Oracle Sans Tab Light"/>
                <a:cs typeface="Oracle Sans Light" panose="020B0403020204020204" pitchFamily="34" charset="0"/>
              </a:defRPr>
            </a:lvl4pPr>
            <a:lvl5pPr marL="914400" indent="-182880">
              <a:buFont typeface="Oracle Sans Tab Light" panose="020B0403020204020204" pitchFamily="34" charset="0"/>
              <a:buChar char="•"/>
              <a:defRPr b="0" i="0">
                <a:latin typeface="Oracle Sans Tab Light"/>
                <a:cs typeface="Oracle Sans Light" panose="020B0403020204020204"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8" name="Picture Placeholder 1">
            <a:extLst>
              <a:ext uri="{FF2B5EF4-FFF2-40B4-BE49-F238E27FC236}">
                <a16:creationId xmlns:a16="http://schemas.microsoft.com/office/drawing/2014/main" id="{49FC311C-5B0A-4116-B875-9502226EF25B}"/>
              </a:ext>
            </a:extLst>
          </p:cNvPr>
          <p:cNvSpPr>
            <a:spLocks noGrp="1"/>
          </p:cNvSpPr>
          <p:nvPr>
            <p:ph type="pic" sz="quarter" idx="35"/>
          </p:nvPr>
        </p:nvSpPr>
        <p:spPr>
          <a:xfrm>
            <a:off x="6371492" y="4251155"/>
            <a:ext cx="1618488" cy="1618488"/>
          </a:xfrm>
          <a:prstGeom prst="rect">
            <a:avLst/>
          </a:prstGeom>
        </p:spPr>
        <p:txBody>
          <a:bodyPr/>
          <a:lstStyle>
            <a:lvl1pPr>
              <a:defRPr sz="1000" b="0" i="0">
                <a:latin typeface="Oracle Sans Light" panose="020B0403020204020204" pitchFamily="34" charset="0"/>
                <a:cs typeface="Oracle Sans Light" panose="020B0403020204020204" pitchFamily="34" charset="0"/>
              </a:defRPr>
            </a:lvl1pPr>
          </a:lstStyle>
          <a:p>
            <a:r>
              <a:rPr lang="en-GB"/>
              <a:t>Click icon to add picture</a:t>
            </a:r>
            <a:endParaRPr lang="en-US" dirty="0"/>
          </a:p>
        </p:txBody>
      </p:sp>
      <p:sp>
        <p:nvSpPr>
          <p:cNvPr id="39" name="Text Field 1">
            <a:extLst>
              <a:ext uri="{FF2B5EF4-FFF2-40B4-BE49-F238E27FC236}">
                <a16:creationId xmlns:a16="http://schemas.microsoft.com/office/drawing/2014/main" id="{83613B05-019F-48CF-BD45-DD0A5D371BF5}"/>
              </a:ext>
            </a:extLst>
          </p:cNvPr>
          <p:cNvSpPr>
            <a:spLocks noGrp="1"/>
          </p:cNvSpPr>
          <p:nvPr>
            <p:ph type="body" sz="quarter" idx="36"/>
          </p:nvPr>
        </p:nvSpPr>
        <p:spPr>
          <a:xfrm>
            <a:off x="8237862" y="4251155"/>
            <a:ext cx="3203704" cy="1873245"/>
          </a:xfrm>
          <a:prstGeom prst="rect">
            <a:avLst/>
          </a:prstGeom>
        </p:spPr>
        <p:txBody>
          <a:bodyPr/>
          <a:lstStyle>
            <a:lvl1pPr>
              <a:defRPr b="0" i="0">
                <a:latin typeface="Oracle Sans Tab Light"/>
                <a:cs typeface="Oracle Sans Light" panose="020B0403020204020204" pitchFamily="34" charset="0"/>
              </a:defRPr>
            </a:lvl1pPr>
            <a:lvl2pPr>
              <a:defRPr b="0" i="0">
                <a:latin typeface="Oracle Sans Tab Light"/>
                <a:cs typeface="Oracle Sans Light" panose="020B0403020204020204" pitchFamily="34" charset="0"/>
              </a:defRPr>
            </a:lvl2pPr>
            <a:lvl3pPr>
              <a:defRPr b="0" i="0">
                <a:latin typeface="Oracle Sans Tab Light"/>
                <a:cs typeface="Oracle Sans Light" panose="020B0403020204020204" pitchFamily="34" charset="0"/>
              </a:defRPr>
            </a:lvl3pPr>
            <a:lvl4pPr>
              <a:defRPr b="0" i="0">
                <a:latin typeface="Oracle Sans Tab Light"/>
                <a:cs typeface="Oracle Sans Light" panose="020B0403020204020204" pitchFamily="34" charset="0"/>
              </a:defRPr>
            </a:lvl4pPr>
            <a:lvl5pPr marL="914400" indent="-182880">
              <a:buFont typeface="Oracle Sans Tab Light" panose="020B0403020204020204" pitchFamily="34" charset="0"/>
              <a:buChar char="•"/>
              <a:defRPr b="0" i="0">
                <a:latin typeface="Oracle Sans Tab Light"/>
                <a:cs typeface="Oracle Sans Light" panose="020B0403020204020204"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2" name="Date Placeholder 1">
            <a:extLst>
              <a:ext uri="{FF2B5EF4-FFF2-40B4-BE49-F238E27FC236}">
                <a16:creationId xmlns:a16="http://schemas.microsoft.com/office/drawing/2014/main" id="{80A4CAAD-4985-4FFF-BE24-1873DC385CA6}"/>
              </a:ext>
            </a:extLst>
          </p:cNvPr>
          <p:cNvSpPr>
            <a:spLocks noGrp="1"/>
          </p:cNvSpPr>
          <p:nvPr>
            <p:ph type="dt" sz="half" idx="28"/>
          </p:nvPr>
        </p:nvSpPr>
        <p:spPr/>
        <p:txBody>
          <a:bodyPr/>
          <a:lstStyle/>
          <a:p>
            <a:r>
              <a:rPr lang="en-IN"/>
              <a:t>[Date]</a:t>
            </a:r>
            <a:endParaRPr lang="en-US" dirty="0"/>
          </a:p>
        </p:txBody>
      </p:sp>
      <p:sp>
        <p:nvSpPr>
          <p:cNvPr id="5" name="Footer Placeholder 4">
            <a:extLst>
              <a:ext uri="{FF2B5EF4-FFF2-40B4-BE49-F238E27FC236}">
                <a16:creationId xmlns:a16="http://schemas.microsoft.com/office/drawing/2014/main" id="{9DD6AD3B-D115-41B9-A024-91B560E170AD}"/>
              </a:ext>
            </a:extLst>
          </p:cNvPr>
          <p:cNvSpPr>
            <a:spLocks noGrp="1"/>
          </p:cNvSpPr>
          <p:nvPr>
            <p:ph type="ftr" sz="quarter" idx="29"/>
          </p:nvPr>
        </p:nvSpPr>
        <p:spPr/>
        <p:txBody>
          <a:bodyPr/>
          <a:lstStyle/>
          <a:p>
            <a:r>
              <a:rPr lang="en-US"/>
              <a:t>Copyright © 2023, Oracle and/or its affiliates</a:t>
            </a:r>
            <a:endParaRPr lang="en-US" dirty="0"/>
          </a:p>
        </p:txBody>
      </p:sp>
      <p:sp>
        <p:nvSpPr>
          <p:cNvPr id="6" name="Slide Number Placeholder 5">
            <a:extLst>
              <a:ext uri="{FF2B5EF4-FFF2-40B4-BE49-F238E27FC236}">
                <a16:creationId xmlns:a16="http://schemas.microsoft.com/office/drawing/2014/main" id="{D5F57306-2538-4D77-8134-400C30C727EE}"/>
              </a:ext>
            </a:extLst>
          </p:cNvPr>
          <p:cNvSpPr>
            <a:spLocks noGrp="1"/>
          </p:cNvSpPr>
          <p:nvPr>
            <p:ph type="sldNum" sz="quarter" idx="30"/>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3450874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Light - Numbered Outline 2 Column_Pillar">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C807732-3520-4DBF-9B75-86BA2E562DF0}"/>
              </a:ext>
            </a:extLst>
          </p:cNvPr>
          <p:cNvSpPr>
            <a:spLocks noGrp="1"/>
          </p:cNvSpPr>
          <p:nvPr>
            <p:ph type="title" hasCustomPrompt="1"/>
          </p:nvPr>
        </p:nvSpPr>
        <p:spPr/>
        <p:txBody>
          <a:bodyPr/>
          <a:lstStyle>
            <a:lvl1pPr>
              <a:defRPr/>
            </a:lvl1pPr>
          </a:lstStyle>
          <a:p>
            <a:r>
              <a:rPr lang="en-US" dirty="0"/>
              <a:t>Title</a:t>
            </a:r>
          </a:p>
        </p:txBody>
      </p:sp>
      <p:sp>
        <p:nvSpPr>
          <p:cNvPr id="4" name="Text Placeholder 3">
            <a:extLst>
              <a:ext uri="{FF2B5EF4-FFF2-40B4-BE49-F238E27FC236}">
                <a16:creationId xmlns:a16="http://schemas.microsoft.com/office/drawing/2014/main" id="{0CACCDE9-9415-4B6A-88C5-02BDAA76AAC8}"/>
              </a:ext>
            </a:extLst>
          </p:cNvPr>
          <p:cNvSpPr>
            <a:spLocks noGrp="1"/>
          </p:cNvSpPr>
          <p:nvPr>
            <p:ph type="body" sz="quarter" idx="43"/>
          </p:nvPr>
        </p:nvSpPr>
        <p:spPr>
          <a:xfrm>
            <a:off x="762000" y="1609724"/>
            <a:ext cx="5084064" cy="4505325"/>
          </a:xfrm>
          <a:noFill/>
        </p:spPr>
        <p:txBody>
          <a:bodyPr vert="horz" lIns="0" tIns="0" rIns="0" bIns="0" rtlCol="0">
            <a:noAutofit/>
          </a:bodyPr>
          <a:lstStyle>
            <a:lvl1pPr marL="365125" indent="-365125">
              <a:buClr>
                <a:schemeClr val="accent4"/>
              </a:buClr>
              <a:buFont typeface="+mj-lt"/>
              <a:buAutoNum type="arabicPeriod"/>
              <a:defRPr lang="en-US" dirty="0"/>
            </a:lvl1pPr>
            <a:lvl2pPr marL="548640">
              <a:defRPr lang="en-US" dirty="0"/>
            </a:lvl2pPr>
            <a:lvl3pPr marL="731520">
              <a:defRPr lang="en-US" dirty="0"/>
            </a:lvl3pPr>
            <a:lvl4pPr marL="914400">
              <a:defRPr lang="en-US" dirty="0"/>
            </a:lvl4pPr>
            <a:lvl5pPr marL="1097280">
              <a:defRPr lang="en-US" dirty="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0" name="Text Placeholder 3">
            <a:extLst>
              <a:ext uri="{FF2B5EF4-FFF2-40B4-BE49-F238E27FC236}">
                <a16:creationId xmlns:a16="http://schemas.microsoft.com/office/drawing/2014/main" id="{A4E2576F-21A2-43DD-A5D5-93969065652E}"/>
              </a:ext>
            </a:extLst>
          </p:cNvPr>
          <p:cNvSpPr>
            <a:spLocks noGrp="1"/>
          </p:cNvSpPr>
          <p:nvPr>
            <p:ph type="body" sz="quarter" idx="48"/>
          </p:nvPr>
        </p:nvSpPr>
        <p:spPr>
          <a:xfrm>
            <a:off x="6371492" y="1609724"/>
            <a:ext cx="5084064" cy="4505325"/>
          </a:xfrm>
          <a:noFill/>
        </p:spPr>
        <p:txBody>
          <a:bodyPr vert="horz" lIns="0" tIns="0" rIns="0" bIns="0" rtlCol="0">
            <a:noAutofit/>
          </a:bodyPr>
          <a:lstStyle>
            <a:lvl1pPr marL="365125" indent="-365125">
              <a:buClr>
                <a:schemeClr val="accent4"/>
              </a:buClr>
              <a:buFont typeface="+mj-lt"/>
              <a:buAutoNum type="arabicPeriod"/>
              <a:defRPr lang="en-US" dirty="0"/>
            </a:lvl1pPr>
            <a:lvl2pPr marL="548640">
              <a:defRPr lang="en-US" dirty="0"/>
            </a:lvl2pPr>
            <a:lvl3pPr marL="731520">
              <a:defRPr lang="en-US" dirty="0"/>
            </a:lvl3pPr>
            <a:lvl4pPr marL="914400">
              <a:defRPr lang="en-US" dirty="0"/>
            </a:lvl4pPr>
            <a:lvl5pPr marL="1097280">
              <a:defRPr lang="en-US" dirty="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 name="Date Placeholder 2">
            <a:extLst>
              <a:ext uri="{FF2B5EF4-FFF2-40B4-BE49-F238E27FC236}">
                <a16:creationId xmlns:a16="http://schemas.microsoft.com/office/drawing/2014/main" id="{2BF46362-5F33-4F04-9B32-535D333E29C7}"/>
              </a:ext>
            </a:extLst>
          </p:cNvPr>
          <p:cNvSpPr>
            <a:spLocks noGrp="1"/>
          </p:cNvSpPr>
          <p:nvPr>
            <p:ph type="dt" sz="half" idx="45"/>
          </p:nvPr>
        </p:nvSpPr>
        <p:spPr/>
        <p:txBody>
          <a:bodyPr/>
          <a:lstStyle/>
          <a:p>
            <a:r>
              <a:rPr lang="en-IN"/>
              <a:t>[Date]</a:t>
            </a:r>
            <a:endParaRPr lang="en-US" dirty="0"/>
          </a:p>
        </p:txBody>
      </p:sp>
      <p:sp>
        <p:nvSpPr>
          <p:cNvPr id="6" name="Slide Number Placeholder 5">
            <a:extLst>
              <a:ext uri="{FF2B5EF4-FFF2-40B4-BE49-F238E27FC236}">
                <a16:creationId xmlns:a16="http://schemas.microsoft.com/office/drawing/2014/main" id="{B9B71F68-88E7-48F0-B084-32D91B0A0BEB}"/>
              </a:ext>
            </a:extLst>
          </p:cNvPr>
          <p:cNvSpPr>
            <a:spLocks noGrp="1"/>
          </p:cNvSpPr>
          <p:nvPr>
            <p:ph type="sldNum" sz="quarter" idx="47"/>
          </p:nvPr>
        </p:nvSpPr>
        <p:spPr/>
        <p:txBody>
          <a:bodyPr/>
          <a:lstStyle/>
          <a:p>
            <a:fld id="{345D60D9-5372-5F40-9443-0F9AE5BDC3C8}" type="slidenum">
              <a:rPr lang="en-US" smtClean="0"/>
              <a:pPr/>
              <a:t>‹#›</a:t>
            </a:fld>
            <a:endParaRPr lang="en-US" dirty="0"/>
          </a:p>
        </p:txBody>
      </p:sp>
      <p:sp>
        <p:nvSpPr>
          <p:cNvPr id="5" name="Footer Placeholder 4">
            <a:extLst>
              <a:ext uri="{FF2B5EF4-FFF2-40B4-BE49-F238E27FC236}">
                <a16:creationId xmlns:a16="http://schemas.microsoft.com/office/drawing/2014/main" id="{D4561260-593D-4AD6-A0E4-834F8BAAC63D}"/>
              </a:ext>
            </a:extLst>
          </p:cNvPr>
          <p:cNvSpPr>
            <a:spLocks noGrp="1"/>
          </p:cNvSpPr>
          <p:nvPr>
            <p:ph type="ftr" sz="quarter" idx="46"/>
          </p:nvPr>
        </p:nvSpPr>
        <p:spPr/>
        <p:txBody>
          <a:bodyPr/>
          <a:lstStyle/>
          <a:p>
            <a:r>
              <a:rPr lang="en-US"/>
              <a:t>Copyright © 2023, Oracle and/or its affiliates</a:t>
            </a:r>
            <a:endParaRPr lang="en-US" dirty="0"/>
          </a:p>
        </p:txBody>
      </p:sp>
    </p:spTree>
    <p:extLst>
      <p:ext uri="{BB962C8B-B14F-4D97-AF65-F5344CB8AC3E}">
        <p14:creationId xmlns:p14="http://schemas.microsoft.com/office/powerpoint/2010/main" val="38323978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Pattern_Air_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AEB2524-06A6-8946-9A5E-580A9F33FFF5}"/>
              </a:ext>
              <a:ext uri="{C183D7F6-B498-43B3-948B-1728B52AA6E4}">
                <adec:decorative xmlns:adec="http://schemas.microsoft.com/office/drawing/2017/decorative" val="1"/>
              </a:ext>
            </a:extLst>
          </p:cNvPr>
          <p:cNvSpPr/>
          <p:nvPr userDrawn="1"/>
        </p:nvSpPr>
        <p:spPr>
          <a:xfrm>
            <a:off x="0" y="1"/>
            <a:ext cx="12192000" cy="6857999"/>
          </a:xfrm>
          <a:prstGeom prst="rect">
            <a:avLst/>
          </a:prstGeom>
          <a:blipFill dpi="0" rotWithShape="1">
            <a:blip r:embed="rId2" cstate="screen">
              <a:alphaModFix amt="4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itle 8">
            <a:extLst>
              <a:ext uri="{FF2B5EF4-FFF2-40B4-BE49-F238E27FC236}">
                <a16:creationId xmlns:a16="http://schemas.microsoft.com/office/drawing/2014/main" id="{EEBCF2B2-71CC-094D-89CD-D965ADCD77A1}"/>
              </a:ext>
            </a:extLst>
          </p:cNvPr>
          <p:cNvSpPr>
            <a:spLocks noGrp="1"/>
          </p:cNvSpPr>
          <p:nvPr>
            <p:ph type="title" hasCustomPrompt="1"/>
          </p:nvPr>
        </p:nvSpPr>
        <p:spPr>
          <a:xfrm>
            <a:off x="768875" y="182403"/>
            <a:ext cx="10671048" cy="822960"/>
          </a:xfrm>
        </p:spPr>
        <p:txBody>
          <a:bodyPr/>
          <a:lstStyle>
            <a:lvl1pPr>
              <a:defRPr/>
            </a:lvl1pPr>
          </a:lstStyle>
          <a:p>
            <a:r>
              <a:rPr lang="en-US" dirty="0"/>
              <a:t>Title</a:t>
            </a:r>
          </a:p>
        </p:txBody>
      </p:sp>
      <p:sp>
        <p:nvSpPr>
          <p:cNvPr id="14" name="Content Placeholder 6">
            <a:extLst>
              <a:ext uri="{FF2B5EF4-FFF2-40B4-BE49-F238E27FC236}">
                <a16:creationId xmlns:a16="http://schemas.microsoft.com/office/drawing/2014/main" id="{69C49DB3-9955-C34E-9FFC-3324BF696B98}"/>
              </a:ext>
            </a:extLst>
          </p:cNvPr>
          <p:cNvSpPr>
            <a:spLocks noGrp="1"/>
          </p:cNvSpPr>
          <p:nvPr>
            <p:ph sz="quarter" idx="13"/>
          </p:nvPr>
        </p:nvSpPr>
        <p:spPr>
          <a:xfrm>
            <a:off x="771525" y="1600200"/>
            <a:ext cx="10677525" cy="4507992"/>
          </a:xfrm>
        </p:spPr>
        <p:txBody>
          <a:bodyPr/>
          <a:lstStyle>
            <a:lvl5pPr>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6" name="Slide Number Placeholder 5">
            <a:extLst>
              <a:ext uri="{FF2B5EF4-FFF2-40B4-BE49-F238E27FC236}">
                <a16:creationId xmlns:a16="http://schemas.microsoft.com/office/drawing/2014/main" id="{1970E6F5-F3D7-40B5-9485-C570423F2971}"/>
              </a:ext>
            </a:extLst>
          </p:cNvPr>
          <p:cNvSpPr>
            <a:spLocks noGrp="1"/>
          </p:cNvSpPr>
          <p:nvPr>
            <p:ph type="sldNum" sz="quarter" idx="16"/>
          </p:nvPr>
        </p:nvSpPr>
        <p:spPr/>
        <p:txBody>
          <a:bodyPr/>
          <a:lstStyle/>
          <a:p>
            <a:fld id="{345D60D9-5372-5F40-9443-0F9AE5BDC3C8}" type="slidenum">
              <a:rPr lang="en-US" smtClean="0"/>
              <a:pPr/>
              <a:t>‹#›</a:t>
            </a:fld>
            <a:endParaRPr lang="en-US" dirty="0"/>
          </a:p>
        </p:txBody>
      </p:sp>
      <p:sp>
        <p:nvSpPr>
          <p:cNvPr id="4" name="Footer Placeholder 3">
            <a:extLst>
              <a:ext uri="{FF2B5EF4-FFF2-40B4-BE49-F238E27FC236}">
                <a16:creationId xmlns:a16="http://schemas.microsoft.com/office/drawing/2014/main" id="{502E7450-A26F-4E4F-9FED-EA09182F2FF8}"/>
              </a:ext>
            </a:extLst>
          </p:cNvPr>
          <p:cNvSpPr>
            <a:spLocks noGrp="1"/>
          </p:cNvSpPr>
          <p:nvPr>
            <p:ph type="ftr" sz="quarter" idx="15"/>
          </p:nvPr>
        </p:nvSpPr>
        <p:spPr/>
        <p:txBody>
          <a:bodyPr/>
          <a:lstStyle/>
          <a:p>
            <a:r>
              <a:rPr lang="en-US"/>
              <a:t>Copyright © 2023, Oracle and/or its affiliates</a:t>
            </a:r>
            <a:endParaRPr lang="en-US" dirty="0"/>
          </a:p>
        </p:txBody>
      </p:sp>
      <p:sp>
        <p:nvSpPr>
          <p:cNvPr id="2" name="Date Placeholder 1">
            <a:extLst>
              <a:ext uri="{FF2B5EF4-FFF2-40B4-BE49-F238E27FC236}">
                <a16:creationId xmlns:a16="http://schemas.microsoft.com/office/drawing/2014/main" id="{8DA739A6-7136-478E-9D48-A205EAA87437}"/>
              </a:ext>
            </a:extLst>
          </p:cNvPr>
          <p:cNvSpPr>
            <a:spLocks noGrp="1"/>
          </p:cNvSpPr>
          <p:nvPr>
            <p:ph type="dt" sz="half" idx="14"/>
          </p:nvPr>
        </p:nvSpPr>
        <p:spPr/>
        <p:txBody>
          <a:bodyPr/>
          <a:lstStyle/>
          <a:p>
            <a:r>
              <a:rPr lang="en-IN"/>
              <a:t>[Date]</a:t>
            </a:r>
            <a:endParaRPr lang="en-US" dirty="0"/>
          </a:p>
        </p:txBody>
      </p:sp>
      <p:pic>
        <p:nvPicPr>
          <p:cNvPr id="12" name="OTag">
            <a:extLst>
              <a:ext uri="{FF2B5EF4-FFF2-40B4-BE49-F238E27FC236}">
                <a16:creationId xmlns:a16="http://schemas.microsoft.com/office/drawing/2014/main" id="{82323826-2F7C-DC44-94F9-0225962BEA89}"/>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7638739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Pattern_Sand_Text">
    <p:bg>
      <p:bgPr>
        <a:solidFill>
          <a:srgbClr val="F1EFED">
            <a:alpha val="60000"/>
          </a:srgbClr>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374BD85-F9D0-5D4B-BF63-85726AB49AEE}"/>
              </a:ext>
              <a:ext uri="{C183D7F6-B498-43B3-948B-1728B52AA6E4}">
                <adec:decorative xmlns:adec="http://schemas.microsoft.com/office/drawing/2017/decorative" val="1"/>
              </a:ext>
            </a:extLst>
          </p:cNvPr>
          <p:cNvSpPr/>
          <p:nvPr userDrawn="1"/>
        </p:nvSpPr>
        <p:spPr>
          <a:xfrm>
            <a:off x="0" y="1"/>
            <a:ext cx="12192000" cy="6857999"/>
          </a:xfrm>
          <a:prstGeom prst="rect">
            <a:avLst/>
          </a:prstGeom>
          <a:blipFill dpi="0" rotWithShape="1">
            <a:blip r:embed="rId2" cstate="screen">
              <a:alphaModFix amt="3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itle 8">
            <a:extLst>
              <a:ext uri="{FF2B5EF4-FFF2-40B4-BE49-F238E27FC236}">
                <a16:creationId xmlns:a16="http://schemas.microsoft.com/office/drawing/2014/main" id="{7E4FA7C6-669E-624A-884A-F0F85ED160B7}"/>
              </a:ext>
            </a:extLst>
          </p:cNvPr>
          <p:cNvSpPr>
            <a:spLocks noGrp="1"/>
          </p:cNvSpPr>
          <p:nvPr>
            <p:ph type="title" hasCustomPrompt="1"/>
          </p:nvPr>
        </p:nvSpPr>
        <p:spPr>
          <a:xfrm>
            <a:off x="768875" y="182403"/>
            <a:ext cx="10671048" cy="822960"/>
          </a:xfrm>
        </p:spPr>
        <p:txBody>
          <a:bodyPr/>
          <a:lstStyle>
            <a:lvl1pPr>
              <a:defRPr/>
            </a:lvl1pPr>
          </a:lstStyle>
          <a:p>
            <a:r>
              <a:rPr lang="en-US" dirty="0"/>
              <a:t>Title</a:t>
            </a:r>
          </a:p>
        </p:txBody>
      </p:sp>
      <p:sp>
        <p:nvSpPr>
          <p:cNvPr id="14" name="Content Placeholder 6">
            <a:extLst>
              <a:ext uri="{FF2B5EF4-FFF2-40B4-BE49-F238E27FC236}">
                <a16:creationId xmlns:a16="http://schemas.microsoft.com/office/drawing/2014/main" id="{F21C5126-51F7-754B-9172-11C632C6B204}"/>
              </a:ext>
            </a:extLst>
          </p:cNvPr>
          <p:cNvSpPr>
            <a:spLocks noGrp="1"/>
          </p:cNvSpPr>
          <p:nvPr>
            <p:ph sz="quarter" idx="13"/>
          </p:nvPr>
        </p:nvSpPr>
        <p:spPr>
          <a:xfrm>
            <a:off x="771525" y="1600200"/>
            <a:ext cx="10677525" cy="4507992"/>
          </a:xfrm>
        </p:spPr>
        <p:txBody>
          <a:bodyPr/>
          <a:lstStyle>
            <a:lvl5pPr>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6" name="Slide Number Placeholder 5">
            <a:extLst>
              <a:ext uri="{FF2B5EF4-FFF2-40B4-BE49-F238E27FC236}">
                <a16:creationId xmlns:a16="http://schemas.microsoft.com/office/drawing/2014/main" id="{8822EAEF-BA0B-4832-B9D9-9184A6C16D2C}"/>
              </a:ext>
            </a:extLst>
          </p:cNvPr>
          <p:cNvSpPr>
            <a:spLocks noGrp="1"/>
          </p:cNvSpPr>
          <p:nvPr>
            <p:ph type="sldNum" sz="quarter" idx="16"/>
          </p:nvPr>
        </p:nvSpPr>
        <p:spPr/>
        <p:txBody>
          <a:bodyPr/>
          <a:lstStyle/>
          <a:p>
            <a:fld id="{345D60D9-5372-5F40-9443-0F9AE5BDC3C8}" type="slidenum">
              <a:rPr lang="en-US" smtClean="0"/>
              <a:pPr/>
              <a:t>‹#›</a:t>
            </a:fld>
            <a:endParaRPr lang="en-US" dirty="0"/>
          </a:p>
        </p:txBody>
      </p:sp>
      <p:sp>
        <p:nvSpPr>
          <p:cNvPr id="4" name="Footer Placeholder 3">
            <a:extLst>
              <a:ext uri="{FF2B5EF4-FFF2-40B4-BE49-F238E27FC236}">
                <a16:creationId xmlns:a16="http://schemas.microsoft.com/office/drawing/2014/main" id="{66DA69E3-7676-46C3-B431-17E557E83B21}"/>
              </a:ext>
            </a:extLst>
          </p:cNvPr>
          <p:cNvSpPr>
            <a:spLocks noGrp="1"/>
          </p:cNvSpPr>
          <p:nvPr>
            <p:ph type="ftr" sz="quarter" idx="15"/>
          </p:nvPr>
        </p:nvSpPr>
        <p:spPr/>
        <p:txBody>
          <a:bodyPr/>
          <a:lstStyle/>
          <a:p>
            <a:r>
              <a:rPr lang="en-US"/>
              <a:t>Copyright © 2023, Oracle and/or its affiliates</a:t>
            </a:r>
            <a:endParaRPr lang="en-US" dirty="0"/>
          </a:p>
        </p:txBody>
      </p:sp>
      <p:sp>
        <p:nvSpPr>
          <p:cNvPr id="2" name="Date Placeholder 1">
            <a:extLst>
              <a:ext uri="{FF2B5EF4-FFF2-40B4-BE49-F238E27FC236}">
                <a16:creationId xmlns:a16="http://schemas.microsoft.com/office/drawing/2014/main" id="{7AC01772-5B1E-4E6E-9A48-6D8CBC86899E}"/>
              </a:ext>
            </a:extLst>
          </p:cNvPr>
          <p:cNvSpPr>
            <a:spLocks noGrp="1"/>
          </p:cNvSpPr>
          <p:nvPr>
            <p:ph type="dt" sz="half" idx="14"/>
          </p:nvPr>
        </p:nvSpPr>
        <p:spPr/>
        <p:txBody>
          <a:bodyPr/>
          <a:lstStyle/>
          <a:p>
            <a:r>
              <a:rPr lang="en-IN"/>
              <a:t>[Date]</a:t>
            </a:r>
            <a:endParaRPr lang="en-US" dirty="0"/>
          </a:p>
        </p:txBody>
      </p:sp>
      <p:pic>
        <p:nvPicPr>
          <p:cNvPr id="12" name="OTag">
            <a:extLst>
              <a:ext uri="{FF2B5EF4-FFF2-40B4-BE49-F238E27FC236}">
                <a16:creationId xmlns:a16="http://schemas.microsoft.com/office/drawing/2014/main" id="{82323826-2F7C-DC44-94F9-0225962BEA89}"/>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1579481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3 Icons + Short Copy_White_Pillar">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9FC0DC-6C36-4AC7-90FE-9BE28E17F1BF}"/>
              </a:ext>
            </a:extLst>
          </p:cNvPr>
          <p:cNvSpPr>
            <a:spLocks noGrp="1"/>
          </p:cNvSpPr>
          <p:nvPr>
            <p:ph type="title" hasCustomPrompt="1"/>
          </p:nvPr>
        </p:nvSpPr>
        <p:spPr/>
        <p:txBody>
          <a:bodyPr/>
          <a:lstStyle/>
          <a:p>
            <a:r>
              <a:rPr lang="en-US" dirty="0"/>
              <a:t>Title</a:t>
            </a:r>
          </a:p>
        </p:txBody>
      </p:sp>
      <p:sp>
        <p:nvSpPr>
          <p:cNvPr id="3" name="Picture Placeholder 2">
            <a:extLst>
              <a:ext uri="{FF2B5EF4-FFF2-40B4-BE49-F238E27FC236}">
                <a16:creationId xmlns:a16="http://schemas.microsoft.com/office/drawing/2014/main" id="{C4A0F212-7687-B242-8162-FFAC910A60EF}"/>
              </a:ext>
            </a:extLst>
          </p:cNvPr>
          <p:cNvSpPr>
            <a:spLocks noGrp="1" noChangeAspect="1"/>
          </p:cNvSpPr>
          <p:nvPr>
            <p:ph type="pic" sz="quarter" idx="26" hasCustomPrompt="1"/>
          </p:nvPr>
        </p:nvSpPr>
        <p:spPr>
          <a:xfrm>
            <a:off x="1102644" y="1903856"/>
            <a:ext cx="1893870" cy="1698098"/>
          </a:xfrm>
          <a:noFill/>
        </p:spPr>
        <p:txBody>
          <a:bodyPr/>
          <a:lstStyle>
            <a:lvl1pPr>
              <a:defRPr sz="1200" b="0" i="0">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14" name="Text Placeholder 21">
            <a:extLst>
              <a:ext uri="{FF2B5EF4-FFF2-40B4-BE49-F238E27FC236}">
                <a16:creationId xmlns:a16="http://schemas.microsoft.com/office/drawing/2014/main" id="{920A2EEA-131E-DA4C-92C3-898A80B8B561}"/>
              </a:ext>
            </a:extLst>
          </p:cNvPr>
          <p:cNvSpPr>
            <a:spLocks noGrp="1"/>
          </p:cNvSpPr>
          <p:nvPr>
            <p:ph type="body" sz="quarter" idx="25" hasCustomPrompt="1"/>
          </p:nvPr>
        </p:nvSpPr>
        <p:spPr>
          <a:xfrm>
            <a:off x="911114" y="3983730"/>
            <a:ext cx="2276930" cy="323885"/>
          </a:xfrm>
          <a:prstGeom prst="rect">
            <a:avLst/>
          </a:prstGeom>
          <a:noFill/>
        </p:spPr>
        <p:txBody>
          <a:bodyPr lIns="0" tIns="0" rIns="0" bIns="0"/>
          <a:lstStyle>
            <a:lvl1pPr algn="l">
              <a:lnSpc>
                <a:spcPts val="1880"/>
              </a:lnSpc>
              <a:defRPr sz="1400" b="1" i="0">
                <a:solidFill>
                  <a:schemeClr val="accent5"/>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11" name="Text Placeholder 21">
            <a:extLst>
              <a:ext uri="{FF2B5EF4-FFF2-40B4-BE49-F238E27FC236}">
                <a16:creationId xmlns:a16="http://schemas.microsoft.com/office/drawing/2014/main" id="{442F0FF9-B575-DD4A-AF68-999EE8B4FE0D}"/>
              </a:ext>
            </a:extLst>
          </p:cNvPr>
          <p:cNvSpPr>
            <a:spLocks noGrp="1"/>
          </p:cNvSpPr>
          <p:nvPr>
            <p:ph type="body" sz="quarter" idx="24" hasCustomPrompt="1"/>
          </p:nvPr>
        </p:nvSpPr>
        <p:spPr>
          <a:xfrm>
            <a:off x="911114" y="4377376"/>
            <a:ext cx="2276930" cy="1244947"/>
          </a:xfrm>
          <a:prstGeom prst="rect">
            <a:avLst/>
          </a:prstGeom>
          <a:noFill/>
        </p:spPr>
        <p:txBody>
          <a:bodyPr lIns="0" tIns="0" rIns="0" bIns="0"/>
          <a:lstStyle>
            <a:lvl1pPr algn="l">
              <a:lnSpc>
                <a:spcPct val="10000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cxnSp>
        <p:nvCxnSpPr>
          <p:cNvPr id="5" name="Straight Connector 4">
            <a:extLst>
              <a:ext uri="{FF2B5EF4-FFF2-40B4-BE49-F238E27FC236}">
                <a16:creationId xmlns:a16="http://schemas.microsoft.com/office/drawing/2014/main" id="{64BB08A7-EFFF-E144-B8F2-3D5B80F0DC46}"/>
              </a:ext>
              <a:ext uri="{C183D7F6-B498-43B3-948B-1728B52AA6E4}">
                <adec:decorative xmlns:adec="http://schemas.microsoft.com/office/drawing/2017/decorative" val="1"/>
              </a:ext>
            </a:extLst>
          </p:cNvPr>
          <p:cNvCxnSpPr>
            <a:cxnSpLocks/>
          </p:cNvCxnSpPr>
          <p:nvPr userDrawn="1"/>
        </p:nvCxnSpPr>
        <p:spPr>
          <a:xfrm>
            <a:off x="4003589" y="1588179"/>
            <a:ext cx="0" cy="4378421"/>
          </a:xfrm>
          <a:prstGeom prst="line">
            <a:avLst/>
          </a:prstGeom>
          <a:ln>
            <a:solidFill>
              <a:srgbClr val="AEA8A2">
                <a:alpha val="50000"/>
              </a:srgbClr>
            </a:solidFill>
          </a:ln>
        </p:spPr>
        <p:style>
          <a:lnRef idx="1">
            <a:schemeClr val="accent1"/>
          </a:lnRef>
          <a:fillRef idx="0">
            <a:schemeClr val="accent1"/>
          </a:fillRef>
          <a:effectRef idx="0">
            <a:schemeClr val="accent1"/>
          </a:effectRef>
          <a:fontRef idx="minor">
            <a:schemeClr val="tx1"/>
          </a:fontRef>
        </p:style>
      </p:cxnSp>
      <p:sp>
        <p:nvSpPr>
          <p:cNvPr id="22" name="Picture Placeholder 2">
            <a:extLst>
              <a:ext uri="{FF2B5EF4-FFF2-40B4-BE49-F238E27FC236}">
                <a16:creationId xmlns:a16="http://schemas.microsoft.com/office/drawing/2014/main" id="{00545EAB-02F2-4D35-839F-11095FE3779B}"/>
              </a:ext>
            </a:extLst>
          </p:cNvPr>
          <p:cNvSpPr>
            <a:spLocks noGrp="1" noChangeAspect="1"/>
          </p:cNvSpPr>
          <p:nvPr>
            <p:ph type="pic" sz="quarter" idx="33" hasCustomPrompt="1"/>
          </p:nvPr>
        </p:nvSpPr>
        <p:spPr>
          <a:xfrm>
            <a:off x="4988845" y="1903856"/>
            <a:ext cx="1893870" cy="1698098"/>
          </a:xfrm>
          <a:noFill/>
        </p:spPr>
        <p:txBody>
          <a:bodyPr/>
          <a:lstStyle>
            <a:lvl1pPr>
              <a:defRPr sz="1200" b="0" i="0">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23" name="Text Placeholder 21">
            <a:extLst>
              <a:ext uri="{FF2B5EF4-FFF2-40B4-BE49-F238E27FC236}">
                <a16:creationId xmlns:a16="http://schemas.microsoft.com/office/drawing/2014/main" id="{C85CBC82-72D6-46B3-9B52-627E5BC2BC55}"/>
              </a:ext>
            </a:extLst>
          </p:cNvPr>
          <p:cNvSpPr>
            <a:spLocks noGrp="1"/>
          </p:cNvSpPr>
          <p:nvPr>
            <p:ph type="body" sz="quarter" idx="34" hasCustomPrompt="1"/>
          </p:nvPr>
        </p:nvSpPr>
        <p:spPr>
          <a:xfrm>
            <a:off x="4797315" y="3983730"/>
            <a:ext cx="2276930" cy="323885"/>
          </a:xfrm>
          <a:prstGeom prst="rect">
            <a:avLst/>
          </a:prstGeom>
          <a:noFill/>
        </p:spPr>
        <p:txBody>
          <a:bodyPr lIns="0" tIns="0" rIns="0" bIns="0"/>
          <a:lstStyle>
            <a:lvl1pPr algn="l">
              <a:lnSpc>
                <a:spcPts val="1880"/>
              </a:lnSpc>
              <a:defRPr sz="1400" b="1" i="0">
                <a:solidFill>
                  <a:schemeClr val="accent5"/>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29" name="Text Placeholder 21">
            <a:extLst>
              <a:ext uri="{FF2B5EF4-FFF2-40B4-BE49-F238E27FC236}">
                <a16:creationId xmlns:a16="http://schemas.microsoft.com/office/drawing/2014/main" id="{0FA9D0FA-EA15-4919-BEB9-4C5EE9D8CDFF}"/>
              </a:ext>
            </a:extLst>
          </p:cNvPr>
          <p:cNvSpPr>
            <a:spLocks noGrp="1"/>
          </p:cNvSpPr>
          <p:nvPr>
            <p:ph type="body" sz="quarter" idx="35" hasCustomPrompt="1"/>
          </p:nvPr>
        </p:nvSpPr>
        <p:spPr>
          <a:xfrm>
            <a:off x="4797315" y="4377376"/>
            <a:ext cx="2276930" cy="1244947"/>
          </a:xfrm>
          <a:prstGeom prst="rect">
            <a:avLst/>
          </a:prstGeom>
          <a:noFill/>
        </p:spPr>
        <p:txBody>
          <a:bodyPr lIns="0" tIns="0" rIns="0" bIns="0"/>
          <a:lstStyle>
            <a:lvl1pPr algn="l">
              <a:lnSpc>
                <a:spcPct val="10000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cxnSp>
        <p:nvCxnSpPr>
          <p:cNvPr id="28" name="Straight Connector 27">
            <a:extLst>
              <a:ext uri="{FF2B5EF4-FFF2-40B4-BE49-F238E27FC236}">
                <a16:creationId xmlns:a16="http://schemas.microsoft.com/office/drawing/2014/main" id="{A0082647-1E21-E741-BAE0-54CD63A1A8A2}"/>
              </a:ext>
              <a:ext uri="{C183D7F6-B498-43B3-948B-1728B52AA6E4}">
                <adec:decorative xmlns:adec="http://schemas.microsoft.com/office/drawing/2017/decorative" val="1"/>
              </a:ext>
            </a:extLst>
          </p:cNvPr>
          <p:cNvCxnSpPr>
            <a:cxnSpLocks/>
          </p:cNvCxnSpPr>
          <p:nvPr userDrawn="1"/>
        </p:nvCxnSpPr>
        <p:spPr>
          <a:xfrm>
            <a:off x="7863016" y="1588179"/>
            <a:ext cx="0" cy="4378421"/>
          </a:xfrm>
          <a:prstGeom prst="line">
            <a:avLst/>
          </a:prstGeom>
          <a:ln>
            <a:solidFill>
              <a:srgbClr val="AEA8A2">
                <a:alpha val="50000"/>
              </a:srgbClr>
            </a:solidFill>
          </a:ln>
        </p:spPr>
        <p:style>
          <a:lnRef idx="1">
            <a:schemeClr val="accent1"/>
          </a:lnRef>
          <a:fillRef idx="0">
            <a:schemeClr val="accent1"/>
          </a:fillRef>
          <a:effectRef idx="0">
            <a:schemeClr val="accent1"/>
          </a:effectRef>
          <a:fontRef idx="minor">
            <a:schemeClr val="tx1"/>
          </a:fontRef>
        </p:style>
      </p:cxnSp>
      <p:sp>
        <p:nvSpPr>
          <p:cNvPr id="30" name="Picture Placeholder 2">
            <a:extLst>
              <a:ext uri="{FF2B5EF4-FFF2-40B4-BE49-F238E27FC236}">
                <a16:creationId xmlns:a16="http://schemas.microsoft.com/office/drawing/2014/main" id="{7E0E7E15-3D7B-4123-8321-B073C59133A1}"/>
              </a:ext>
            </a:extLst>
          </p:cNvPr>
          <p:cNvSpPr>
            <a:spLocks noGrp="1" noChangeAspect="1"/>
          </p:cNvSpPr>
          <p:nvPr>
            <p:ph type="pic" sz="quarter" idx="36" hasCustomPrompt="1"/>
          </p:nvPr>
        </p:nvSpPr>
        <p:spPr>
          <a:xfrm>
            <a:off x="8839876" y="1903856"/>
            <a:ext cx="1893870" cy="1698098"/>
          </a:xfrm>
          <a:noFill/>
        </p:spPr>
        <p:txBody>
          <a:bodyPr/>
          <a:lstStyle>
            <a:lvl1pPr>
              <a:defRPr sz="1200" b="0" i="0">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31" name="Text Placeholder 21">
            <a:extLst>
              <a:ext uri="{FF2B5EF4-FFF2-40B4-BE49-F238E27FC236}">
                <a16:creationId xmlns:a16="http://schemas.microsoft.com/office/drawing/2014/main" id="{8C820BCB-F093-47C5-A402-60E80288139D}"/>
              </a:ext>
            </a:extLst>
          </p:cNvPr>
          <p:cNvSpPr>
            <a:spLocks noGrp="1"/>
          </p:cNvSpPr>
          <p:nvPr>
            <p:ph type="body" sz="quarter" idx="37" hasCustomPrompt="1"/>
          </p:nvPr>
        </p:nvSpPr>
        <p:spPr>
          <a:xfrm>
            <a:off x="8648346" y="3983730"/>
            <a:ext cx="2276930" cy="323885"/>
          </a:xfrm>
          <a:prstGeom prst="rect">
            <a:avLst/>
          </a:prstGeom>
          <a:noFill/>
        </p:spPr>
        <p:txBody>
          <a:bodyPr lIns="0" tIns="0" rIns="0" bIns="0"/>
          <a:lstStyle>
            <a:lvl1pPr algn="l">
              <a:lnSpc>
                <a:spcPts val="1880"/>
              </a:lnSpc>
              <a:defRPr sz="1400" b="1" i="0">
                <a:solidFill>
                  <a:schemeClr val="accent5"/>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32" name="Text Placeholder 21">
            <a:extLst>
              <a:ext uri="{FF2B5EF4-FFF2-40B4-BE49-F238E27FC236}">
                <a16:creationId xmlns:a16="http://schemas.microsoft.com/office/drawing/2014/main" id="{F1AF7868-3C5C-49BB-8190-B4107C4DC70C}"/>
              </a:ext>
            </a:extLst>
          </p:cNvPr>
          <p:cNvSpPr>
            <a:spLocks noGrp="1"/>
          </p:cNvSpPr>
          <p:nvPr>
            <p:ph type="body" sz="quarter" idx="38" hasCustomPrompt="1"/>
          </p:nvPr>
        </p:nvSpPr>
        <p:spPr>
          <a:xfrm>
            <a:off x="8648346" y="4377376"/>
            <a:ext cx="2276930" cy="1244947"/>
          </a:xfrm>
          <a:prstGeom prst="rect">
            <a:avLst/>
          </a:prstGeom>
          <a:noFill/>
        </p:spPr>
        <p:txBody>
          <a:bodyPr lIns="0" tIns="0" rIns="0" bIns="0"/>
          <a:lstStyle>
            <a:lvl1pPr algn="l">
              <a:lnSpc>
                <a:spcPct val="10000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sp>
        <p:nvSpPr>
          <p:cNvPr id="8" name="Date Placeholder 7">
            <a:extLst>
              <a:ext uri="{FF2B5EF4-FFF2-40B4-BE49-F238E27FC236}">
                <a16:creationId xmlns:a16="http://schemas.microsoft.com/office/drawing/2014/main" id="{CE315956-791E-42C9-A056-FBA3629A1E21}"/>
              </a:ext>
            </a:extLst>
          </p:cNvPr>
          <p:cNvSpPr>
            <a:spLocks noGrp="1"/>
          </p:cNvSpPr>
          <p:nvPr>
            <p:ph type="dt" sz="half" idx="39"/>
          </p:nvPr>
        </p:nvSpPr>
        <p:spPr/>
        <p:txBody>
          <a:bodyPr/>
          <a:lstStyle/>
          <a:p>
            <a:r>
              <a:rPr lang="en-IN"/>
              <a:t>[Date]</a:t>
            </a:r>
            <a:endParaRPr lang="en-US" dirty="0"/>
          </a:p>
        </p:txBody>
      </p:sp>
      <p:sp>
        <p:nvSpPr>
          <p:cNvPr id="9" name="Footer Placeholder 8">
            <a:extLst>
              <a:ext uri="{FF2B5EF4-FFF2-40B4-BE49-F238E27FC236}">
                <a16:creationId xmlns:a16="http://schemas.microsoft.com/office/drawing/2014/main" id="{DC8D8891-9A6C-4406-B5C8-CCA25417A053}"/>
              </a:ext>
            </a:extLst>
          </p:cNvPr>
          <p:cNvSpPr>
            <a:spLocks noGrp="1"/>
          </p:cNvSpPr>
          <p:nvPr>
            <p:ph type="ftr" sz="quarter" idx="40"/>
          </p:nvPr>
        </p:nvSpPr>
        <p:spPr/>
        <p:txBody>
          <a:bodyPr/>
          <a:lstStyle/>
          <a:p>
            <a:r>
              <a:rPr lang="en-US"/>
              <a:t>Copyright © 2023, Oracle and/or its affiliates</a:t>
            </a:r>
            <a:endParaRPr lang="en-US" dirty="0"/>
          </a:p>
        </p:txBody>
      </p:sp>
      <p:sp>
        <p:nvSpPr>
          <p:cNvPr id="10" name="Slide Number Placeholder 9">
            <a:extLst>
              <a:ext uri="{FF2B5EF4-FFF2-40B4-BE49-F238E27FC236}">
                <a16:creationId xmlns:a16="http://schemas.microsoft.com/office/drawing/2014/main" id="{3CFE0D25-0D15-4AC0-A665-289A085C4FF7}"/>
              </a:ext>
            </a:extLst>
          </p:cNvPr>
          <p:cNvSpPr>
            <a:spLocks noGrp="1"/>
          </p:cNvSpPr>
          <p:nvPr>
            <p:ph type="sldNum" sz="quarter" idx="41"/>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1061402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6_Logo Wall_Air">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ABC60A3F-D245-2042-BDA2-452AA57D17E4}"/>
              </a:ext>
            </a:extLst>
          </p:cNvPr>
          <p:cNvSpPr>
            <a:spLocks noGrp="1"/>
          </p:cNvSpPr>
          <p:nvPr>
            <p:ph type="title" hasCustomPrompt="1"/>
          </p:nvPr>
        </p:nvSpPr>
        <p:spPr>
          <a:xfrm>
            <a:off x="768875" y="182403"/>
            <a:ext cx="10671048" cy="822960"/>
          </a:xfrm>
        </p:spPr>
        <p:txBody>
          <a:bodyPr/>
          <a:lstStyle>
            <a:lvl1pPr>
              <a:defRPr>
                <a:solidFill>
                  <a:schemeClr val="tx2"/>
                </a:solidFill>
              </a:defRPr>
            </a:lvl1pPr>
          </a:lstStyle>
          <a:p>
            <a:r>
              <a:rPr lang="en-US" dirty="0"/>
              <a:t>Title (six logos)</a:t>
            </a:r>
          </a:p>
        </p:txBody>
      </p:sp>
      <p:sp>
        <p:nvSpPr>
          <p:cNvPr id="3" name="Date Placeholder 2">
            <a:extLst>
              <a:ext uri="{FF2B5EF4-FFF2-40B4-BE49-F238E27FC236}">
                <a16:creationId xmlns:a16="http://schemas.microsoft.com/office/drawing/2014/main" id="{F89127AD-303E-4148-925B-F8D854942DC9}"/>
              </a:ext>
            </a:extLst>
          </p:cNvPr>
          <p:cNvSpPr>
            <a:spLocks noGrp="1"/>
          </p:cNvSpPr>
          <p:nvPr>
            <p:ph type="dt" sz="half" idx="10"/>
          </p:nvPr>
        </p:nvSpPr>
        <p:spPr/>
        <p:txBody>
          <a:bodyPr/>
          <a:lstStyle/>
          <a:p>
            <a:r>
              <a:rPr lang="en-IN"/>
              <a:t>[Date]</a:t>
            </a:r>
            <a:endParaRPr lang="en-US" dirty="0"/>
          </a:p>
        </p:txBody>
      </p:sp>
      <p:sp>
        <p:nvSpPr>
          <p:cNvPr id="5" name="Footer Placeholder 4">
            <a:extLst>
              <a:ext uri="{FF2B5EF4-FFF2-40B4-BE49-F238E27FC236}">
                <a16:creationId xmlns:a16="http://schemas.microsoft.com/office/drawing/2014/main" id="{6077CD67-74FC-43EC-912B-8B74B34E5B81}"/>
              </a:ext>
            </a:extLst>
          </p:cNvPr>
          <p:cNvSpPr>
            <a:spLocks noGrp="1"/>
          </p:cNvSpPr>
          <p:nvPr>
            <p:ph type="ftr" sz="quarter" idx="11"/>
          </p:nvPr>
        </p:nvSpPr>
        <p:spPr/>
        <p:txBody>
          <a:bodyPr/>
          <a:lstStyle/>
          <a:p>
            <a:r>
              <a:rPr lang="en-US"/>
              <a:t>Copyright © 2023, Oracle and/or its affiliates</a:t>
            </a:r>
            <a:endParaRPr lang="en-US" dirty="0"/>
          </a:p>
        </p:txBody>
      </p:sp>
      <p:sp>
        <p:nvSpPr>
          <p:cNvPr id="8" name="Slide Number Placeholder 7">
            <a:extLst>
              <a:ext uri="{FF2B5EF4-FFF2-40B4-BE49-F238E27FC236}">
                <a16:creationId xmlns:a16="http://schemas.microsoft.com/office/drawing/2014/main" id="{AC119101-EC6A-4B95-9940-BAB31432AD02}"/>
              </a:ext>
            </a:extLst>
          </p:cNvPr>
          <p:cNvSpPr>
            <a:spLocks noGrp="1"/>
          </p:cNvSpPr>
          <p:nvPr>
            <p:ph type="sldNum" sz="quarter" idx="12"/>
          </p:nvPr>
        </p:nvSpPr>
        <p:spPr/>
        <p:txBody>
          <a:bodyPr/>
          <a:lstStyle/>
          <a:p>
            <a:fld id="{345D60D9-5372-5F40-9443-0F9AE5BDC3C8}" type="slidenum">
              <a:rPr lang="en-US" smtClean="0"/>
              <a:pPr/>
              <a:t>‹#›</a:t>
            </a:fld>
            <a:endParaRPr lang="en-US" dirty="0"/>
          </a:p>
        </p:txBody>
      </p:sp>
      <p:sp>
        <p:nvSpPr>
          <p:cNvPr id="18" name="Content Placeholder 6">
            <a:extLst>
              <a:ext uri="{FF2B5EF4-FFF2-40B4-BE49-F238E27FC236}">
                <a16:creationId xmlns:a16="http://schemas.microsoft.com/office/drawing/2014/main" id="{A6620ABA-CA7A-4F7B-B31D-0190FB4A4288}"/>
              </a:ext>
            </a:extLst>
          </p:cNvPr>
          <p:cNvSpPr>
            <a:spLocks noGrp="1"/>
          </p:cNvSpPr>
          <p:nvPr>
            <p:ph sz="quarter" idx="29" hasCustomPrompt="1"/>
          </p:nvPr>
        </p:nvSpPr>
        <p:spPr>
          <a:xfrm>
            <a:off x="1262063" y="1984375"/>
            <a:ext cx="2647950" cy="1457325"/>
          </a:xfrm>
        </p:spPr>
        <p:txBody>
          <a:bodyPr anchor="ctr"/>
          <a:lstStyle>
            <a:lvl1pPr algn="ctr">
              <a:defRPr sz="1100"/>
            </a:lvl1pPr>
            <a:lvl2pPr>
              <a:defRPr sz="1400"/>
            </a:lvl2pPr>
            <a:lvl3pPr>
              <a:defRPr sz="1200"/>
            </a:lvl3pPr>
            <a:lvl4pPr>
              <a:defRPr sz="1100"/>
            </a:lvl4pPr>
            <a:lvl5pPr>
              <a:defRPr sz="1050"/>
            </a:lvl5pPr>
          </a:lstStyle>
          <a:p>
            <a:pPr lvl="0"/>
            <a:r>
              <a:rPr lang="en-US" dirty="0"/>
              <a:t>Insert logo</a:t>
            </a:r>
          </a:p>
        </p:txBody>
      </p:sp>
      <p:cxnSp>
        <p:nvCxnSpPr>
          <p:cNvPr id="22" name="Straight Connector 21">
            <a:extLst>
              <a:ext uri="{FF2B5EF4-FFF2-40B4-BE49-F238E27FC236}">
                <a16:creationId xmlns:a16="http://schemas.microsoft.com/office/drawing/2014/main" id="{58B192C5-F129-48ED-99A3-F136257F608A}"/>
              </a:ext>
              <a:ext uri="{C183D7F6-B498-43B3-948B-1728B52AA6E4}">
                <adec:decorative xmlns:adec="http://schemas.microsoft.com/office/drawing/2017/decorative" val="1"/>
              </a:ext>
            </a:extLst>
          </p:cNvPr>
          <p:cNvCxnSpPr>
            <a:cxnSpLocks/>
          </p:cNvCxnSpPr>
          <p:nvPr userDrawn="1"/>
        </p:nvCxnSpPr>
        <p:spPr>
          <a:xfrm>
            <a:off x="4271211" y="1586163"/>
            <a:ext cx="0" cy="4138863"/>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30" name="Content Placeholder 6">
            <a:extLst>
              <a:ext uri="{FF2B5EF4-FFF2-40B4-BE49-F238E27FC236}">
                <a16:creationId xmlns:a16="http://schemas.microsoft.com/office/drawing/2014/main" id="{28521CEB-5128-4ED7-B411-5E3A1A89CAD0}"/>
              </a:ext>
            </a:extLst>
          </p:cNvPr>
          <p:cNvSpPr>
            <a:spLocks noGrp="1"/>
          </p:cNvSpPr>
          <p:nvPr>
            <p:ph sz="quarter" idx="30" hasCustomPrompt="1"/>
          </p:nvPr>
        </p:nvSpPr>
        <p:spPr>
          <a:xfrm>
            <a:off x="4789034" y="1984375"/>
            <a:ext cx="2647950" cy="1457325"/>
          </a:xfrm>
        </p:spPr>
        <p:txBody>
          <a:bodyPr anchor="ctr"/>
          <a:lstStyle>
            <a:lvl1pPr algn="ctr">
              <a:defRPr sz="1100"/>
            </a:lvl1pPr>
            <a:lvl2pPr>
              <a:defRPr sz="1400"/>
            </a:lvl2pPr>
            <a:lvl3pPr>
              <a:defRPr sz="1200"/>
            </a:lvl3pPr>
            <a:lvl4pPr>
              <a:defRPr sz="1100"/>
            </a:lvl4pPr>
            <a:lvl5pPr>
              <a:defRPr sz="1050"/>
            </a:lvl5pPr>
          </a:lstStyle>
          <a:p>
            <a:pPr lvl="0"/>
            <a:r>
              <a:rPr lang="en-US" dirty="0"/>
              <a:t>Insert logo</a:t>
            </a:r>
          </a:p>
        </p:txBody>
      </p:sp>
      <p:cxnSp>
        <p:nvCxnSpPr>
          <p:cNvPr id="31" name="Straight Connector 30">
            <a:extLst>
              <a:ext uri="{FF2B5EF4-FFF2-40B4-BE49-F238E27FC236}">
                <a16:creationId xmlns:a16="http://schemas.microsoft.com/office/drawing/2014/main" id="{C5714898-616C-4F38-9C60-CFC519E71F27}"/>
              </a:ext>
              <a:ext uri="{C183D7F6-B498-43B3-948B-1728B52AA6E4}">
                <adec:decorative xmlns:adec="http://schemas.microsoft.com/office/drawing/2017/decorative" val="1"/>
              </a:ext>
            </a:extLst>
          </p:cNvPr>
          <p:cNvCxnSpPr>
            <a:cxnSpLocks/>
          </p:cNvCxnSpPr>
          <p:nvPr userDrawn="1"/>
        </p:nvCxnSpPr>
        <p:spPr>
          <a:xfrm>
            <a:off x="7924799" y="1586163"/>
            <a:ext cx="0" cy="4138863"/>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32" name="Content Placeholder 6">
            <a:extLst>
              <a:ext uri="{FF2B5EF4-FFF2-40B4-BE49-F238E27FC236}">
                <a16:creationId xmlns:a16="http://schemas.microsoft.com/office/drawing/2014/main" id="{75E902B3-D667-4442-861C-2FBFD0617135}"/>
              </a:ext>
            </a:extLst>
          </p:cNvPr>
          <p:cNvSpPr>
            <a:spLocks noGrp="1"/>
          </p:cNvSpPr>
          <p:nvPr>
            <p:ph sz="quarter" idx="31" hasCustomPrompt="1"/>
          </p:nvPr>
        </p:nvSpPr>
        <p:spPr>
          <a:xfrm>
            <a:off x="8283349" y="1984375"/>
            <a:ext cx="2647950" cy="1457325"/>
          </a:xfrm>
        </p:spPr>
        <p:txBody>
          <a:bodyPr anchor="ctr"/>
          <a:lstStyle>
            <a:lvl1pPr algn="ctr">
              <a:defRPr sz="1100"/>
            </a:lvl1pPr>
            <a:lvl2pPr>
              <a:defRPr sz="1400"/>
            </a:lvl2pPr>
            <a:lvl3pPr>
              <a:defRPr sz="1200"/>
            </a:lvl3pPr>
            <a:lvl4pPr>
              <a:defRPr sz="1100"/>
            </a:lvl4pPr>
            <a:lvl5pPr>
              <a:defRPr sz="1050"/>
            </a:lvl5pPr>
          </a:lstStyle>
          <a:p>
            <a:pPr lvl="0"/>
            <a:r>
              <a:rPr lang="en-US" dirty="0"/>
              <a:t>Insert logo</a:t>
            </a:r>
          </a:p>
        </p:txBody>
      </p:sp>
      <p:cxnSp>
        <p:nvCxnSpPr>
          <p:cNvPr id="33" name="Straight Connector 32">
            <a:extLst>
              <a:ext uri="{FF2B5EF4-FFF2-40B4-BE49-F238E27FC236}">
                <a16:creationId xmlns:a16="http://schemas.microsoft.com/office/drawing/2014/main" id="{E4F8D7D1-6004-471F-B9E3-DF7E33294729}"/>
              </a:ext>
              <a:ext uri="{C183D7F6-B498-43B3-948B-1728B52AA6E4}">
                <adec:decorative xmlns:adec="http://schemas.microsoft.com/office/drawing/2017/decorative" val="1"/>
              </a:ext>
            </a:extLst>
          </p:cNvPr>
          <p:cNvCxnSpPr>
            <a:cxnSpLocks/>
          </p:cNvCxnSpPr>
          <p:nvPr userDrawn="1"/>
        </p:nvCxnSpPr>
        <p:spPr>
          <a:xfrm>
            <a:off x="1127759" y="3699710"/>
            <a:ext cx="2927683"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34" name="Content Placeholder 6">
            <a:extLst>
              <a:ext uri="{FF2B5EF4-FFF2-40B4-BE49-F238E27FC236}">
                <a16:creationId xmlns:a16="http://schemas.microsoft.com/office/drawing/2014/main" id="{757BB81E-6D33-40F9-BF5D-6EC660E18844}"/>
              </a:ext>
            </a:extLst>
          </p:cNvPr>
          <p:cNvSpPr>
            <a:spLocks noGrp="1"/>
          </p:cNvSpPr>
          <p:nvPr>
            <p:ph sz="quarter" idx="32" hasCustomPrompt="1"/>
          </p:nvPr>
        </p:nvSpPr>
        <p:spPr>
          <a:xfrm>
            <a:off x="1262063" y="3976461"/>
            <a:ext cx="2647950" cy="1457325"/>
          </a:xfrm>
        </p:spPr>
        <p:txBody>
          <a:bodyPr anchor="ctr"/>
          <a:lstStyle>
            <a:lvl1pPr algn="ctr">
              <a:defRPr sz="1100"/>
            </a:lvl1pPr>
            <a:lvl2pPr>
              <a:defRPr sz="1400"/>
            </a:lvl2pPr>
            <a:lvl3pPr>
              <a:defRPr sz="1200"/>
            </a:lvl3pPr>
            <a:lvl4pPr>
              <a:defRPr sz="1100"/>
            </a:lvl4pPr>
            <a:lvl5pPr>
              <a:defRPr sz="1050"/>
            </a:lvl5pPr>
          </a:lstStyle>
          <a:p>
            <a:pPr lvl="0"/>
            <a:r>
              <a:rPr lang="en-US" dirty="0"/>
              <a:t>Insert logo</a:t>
            </a:r>
          </a:p>
        </p:txBody>
      </p:sp>
      <p:cxnSp>
        <p:nvCxnSpPr>
          <p:cNvPr id="35" name="Straight Connector 34">
            <a:extLst>
              <a:ext uri="{FF2B5EF4-FFF2-40B4-BE49-F238E27FC236}">
                <a16:creationId xmlns:a16="http://schemas.microsoft.com/office/drawing/2014/main" id="{5BC566B5-FC23-4046-8A6A-021AE29B36E6}"/>
              </a:ext>
              <a:ext uri="{C183D7F6-B498-43B3-948B-1728B52AA6E4}">
                <adec:decorative xmlns:adec="http://schemas.microsoft.com/office/drawing/2017/decorative" val="1"/>
              </a:ext>
            </a:extLst>
          </p:cNvPr>
          <p:cNvCxnSpPr>
            <a:cxnSpLocks/>
          </p:cNvCxnSpPr>
          <p:nvPr userDrawn="1"/>
        </p:nvCxnSpPr>
        <p:spPr>
          <a:xfrm>
            <a:off x="4632158" y="3699710"/>
            <a:ext cx="2927683"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36" name="Content Placeholder 6">
            <a:extLst>
              <a:ext uri="{FF2B5EF4-FFF2-40B4-BE49-F238E27FC236}">
                <a16:creationId xmlns:a16="http://schemas.microsoft.com/office/drawing/2014/main" id="{A29236A8-D7FA-44DF-9E7B-534F3F23623B}"/>
              </a:ext>
            </a:extLst>
          </p:cNvPr>
          <p:cNvSpPr>
            <a:spLocks noGrp="1"/>
          </p:cNvSpPr>
          <p:nvPr>
            <p:ph sz="quarter" idx="33" hasCustomPrompt="1"/>
          </p:nvPr>
        </p:nvSpPr>
        <p:spPr>
          <a:xfrm>
            <a:off x="4789034" y="3976461"/>
            <a:ext cx="2647950" cy="1457325"/>
          </a:xfrm>
        </p:spPr>
        <p:txBody>
          <a:bodyPr anchor="ctr"/>
          <a:lstStyle>
            <a:lvl1pPr algn="ctr">
              <a:defRPr sz="1100"/>
            </a:lvl1pPr>
            <a:lvl2pPr>
              <a:defRPr sz="1400"/>
            </a:lvl2pPr>
            <a:lvl3pPr>
              <a:defRPr sz="1200"/>
            </a:lvl3pPr>
            <a:lvl4pPr>
              <a:defRPr sz="1100"/>
            </a:lvl4pPr>
            <a:lvl5pPr>
              <a:defRPr sz="1050"/>
            </a:lvl5pPr>
          </a:lstStyle>
          <a:p>
            <a:pPr lvl="0"/>
            <a:r>
              <a:rPr lang="en-US" dirty="0"/>
              <a:t>Insert logo</a:t>
            </a:r>
          </a:p>
        </p:txBody>
      </p:sp>
      <p:cxnSp>
        <p:nvCxnSpPr>
          <p:cNvPr id="37" name="Straight Connector 36">
            <a:extLst>
              <a:ext uri="{FF2B5EF4-FFF2-40B4-BE49-F238E27FC236}">
                <a16:creationId xmlns:a16="http://schemas.microsoft.com/office/drawing/2014/main" id="{FFE0F5E2-F3B0-424A-B2F4-608BC85D0F26}"/>
              </a:ext>
              <a:ext uri="{C183D7F6-B498-43B3-948B-1728B52AA6E4}">
                <adec:decorative xmlns:adec="http://schemas.microsoft.com/office/drawing/2017/decorative" val="1"/>
              </a:ext>
            </a:extLst>
          </p:cNvPr>
          <p:cNvCxnSpPr>
            <a:cxnSpLocks/>
          </p:cNvCxnSpPr>
          <p:nvPr userDrawn="1"/>
        </p:nvCxnSpPr>
        <p:spPr>
          <a:xfrm>
            <a:off x="8152496" y="3699710"/>
            <a:ext cx="2927683"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38" name="Content Placeholder 6">
            <a:extLst>
              <a:ext uri="{FF2B5EF4-FFF2-40B4-BE49-F238E27FC236}">
                <a16:creationId xmlns:a16="http://schemas.microsoft.com/office/drawing/2014/main" id="{2335DD81-A752-4C96-A14A-A267F229B501}"/>
              </a:ext>
            </a:extLst>
          </p:cNvPr>
          <p:cNvSpPr>
            <a:spLocks noGrp="1"/>
          </p:cNvSpPr>
          <p:nvPr>
            <p:ph sz="quarter" idx="34" hasCustomPrompt="1"/>
          </p:nvPr>
        </p:nvSpPr>
        <p:spPr>
          <a:xfrm>
            <a:off x="8283349" y="3976461"/>
            <a:ext cx="2647950" cy="1457325"/>
          </a:xfrm>
        </p:spPr>
        <p:txBody>
          <a:bodyPr anchor="ctr"/>
          <a:lstStyle>
            <a:lvl1pPr algn="ctr">
              <a:defRPr sz="1100"/>
            </a:lvl1pPr>
            <a:lvl2pPr>
              <a:defRPr sz="1400"/>
            </a:lvl2pPr>
            <a:lvl3pPr>
              <a:defRPr sz="1200"/>
            </a:lvl3pPr>
            <a:lvl4pPr>
              <a:defRPr sz="1100"/>
            </a:lvl4pPr>
            <a:lvl5pPr>
              <a:defRPr sz="1050"/>
            </a:lvl5pPr>
          </a:lstStyle>
          <a:p>
            <a:pPr lvl="0"/>
            <a:r>
              <a:rPr lang="en-US" dirty="0"/>
              <a:t>Insert logo</a:t>
            </a:r>
          </a:p>
        </p:txBody>
      </p:sp>
    </p:spTree>
    <p:extLst>
      <p:ext uri="{BB962C8B-B14F-4D97-AF65-F5344CB8AC3E}">
        <p14:creationId xmlns:p14="http://schemas.microsoft.com/office/powerpoint/2010/main" val="22521702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GB" dirty="0"/>
          </a:p>
        </p:txBody>
      </p:sp>
      <p:sp>
        <p:nvSpPr>
          <p:cNvPr id="3" name="Content Placeholder 2"/>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Content Placeholder 3"/>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5" name="Date Placeholder 4"/>
          <p:cNvSpPr>
            <a:spLocks noGrp="1"/>
          </p:cNvSpPr>
          <p:nvPr>
            <p:ph type="dt" sz="half" idx="10"/>
          </p:nvPr>
        </p:nvSpPr>
        <p:spPr/>
        <p:txBody>
          <a:bodyPr/>
          <a:lstStyle/>
          <a:p>
            <a:fld id="{846CE7D5-CF57-46EF-B807-FDD0502418D4}" type="datetimeFigureOut">
              <a:rPr lang="en-GB" smtClean="0"/>
              <a:t>10/04/2023</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120309203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2_Logo Wall_Air">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ABC60A3F-D245-2042-BDA2-452AA57D17E4}"/>
              </a:ext>
            </a:extLst>
          </p:cNvPr>
          <p:cNvSpPr>
            <a:spLocks noGrp="1"/>
          </p:cNvSpPr>
          <p:nvPr>
            <p:ph type="title" hasCustomPrompt="1"/>
          </p:nvPr>
        </p:nvSpPr>
        <p:spPr>
          <a:xfrm>
            <a:off x="768875" y="182403"/>
            <a:ext cx="10671048" cy="822960"/>
          </a:xfrm>
        </p:spPr>
        <p:txBody>
          <a:bodyPr/>
          <a:lstStyle>
            <a:lvl1pPr>
              <a:defRPr>
                <a:solidFill>
                  <a:schemeClr val="tx2"/>
                </a:solidFill>
              </a:defRPr>
            </a:lvl1pPr>
          </a:lstStyle>
          <a:p>
            <a:r>
              <a:rPr lang="en-US" dirty="0"/>
              <a:t>Title (twelve logos)</a:t>
            </a:r>
          </a:p>
        </p:txBody>
      </p:sp>
      <p:sp>
        <p:nvSpPr>
          <p:cNvPr id="2" name="Date Placeholder 1">
            <a:extLst>
              <a:ext uri="{FF2B5EF4-FFF2-40B4-BE49-F238E27FC236}">
                <a16:creationId xmlns:a16="http://schemas.microsoft.com/office/drawing/2014/main" id="{F6516FA1-38A5-407A-B10E-94E89B9E5AEC}"/>
              </a:ext>
            </a:extLst>
          </p:cNvPr>
          <p:cNvSpPr>
            <a:spLocks noGrp="1"/>
          </p:cNvSpPr>
          <p:nvPr>
            <p:ph type="dt" sz="half" idx="33"/>
          </p:nvPr>
        </p:nvSpPr>
        <p:spPr/>
        <p:txBody>
          <a:bodyPr/>
          <a:lstStyle/>
          <a:p>
            <a:r>
              <a:rPr lang="en-IN"/>
              <a:t>[Date]</a:t>
            </a:r>
            <a:endParaRPr lang="en-US" dirty="0"/>
          </a:p>
        </p:txBody>
      </p:sp>
      <p:sp>
        <p:nvSpPr>
          <p:cNvPr id="4" name="Footer Placeholder 3">
            <a:extLst>
              <a:ext uri="{FF2B5EF4-FFF2-40B4-BE49-F238E27FC236}">
                <a16:creationId xmlns:a16="http://schemas.microsoft.com/office/drawing/2014/main" id="{B8012FEF-99A4-4C04-8D3D-E49B31C6860B}"/>
              </a:ext>
            </a:extLst>
          </p:cNvPr>
          <p:cNvSpPr>
            <a:spLocks noGrp="1"/>
          </p:cNvSpPr>
          <p:nvPr>
            <p:ph type="ftr" sz="quarter" idx="34"/>
          </p:nvPr>
        </p:nvSpPr>
        <p:spPr/>
        <p:txBody>
          <a:bodyPr/>
          <a:lstStyle/>
          <a:p>
            <a:r>
              <a:rPr lang="en-US"/>
              <a:t>Copyright © 2023, Oracle and/or its affiliates</a:t>
            </a:r>
            <a:endParaRPr lang="en-US" dirty="0"/>
          </a:p>
        </p:txBody>
      </p:sp>
      <p:sp>
        <p:nvSpPr>
          <p:cNvPr id="7" name="Slide Number Placeholder 6">
            <a:extLst>
              <a:ext uri="{FF2B5EF4-FFF2-40B4-BE49-F238E27FC236}">
                <a16:creationId xmlns:a16="http://schemas.microsoft.com/office/drawing/2014/main" id="{5ADACBDB-0770-4423-A39C-ABB0B9F2C741}"/>
              </a:ext>
            </a:extLst>
          </p:cNvPr>
          <p:cNvSpPr>
            <a:spLocks noGrp="1"/>
          </p:cNvSpPr>
          <p:nvPr>
            <p:ph type="sldNum" sz="quarter" idx="35"/>
          </p:nvPr>
        </p:nvSpPr>
        <p:spPr/>
        <p:txBody>
          <a:bodyPr/>
          <a:lstStyle/>
          <a:p>
            <a:fld id="{345D60D9-5372-5F40-9443-0F9AE5BDC3C8}" type="slidenum">
              <a:rPr lang="en-US" smtClean="0"/>
              <a:pPr/>
              <a:t>‹#›</a:t>
            </a:fld>
            <a:endParaRPr lang="en-US" dirty="0"/>
          </a:p>
        </p:txBody>
      </p:sp>
      <p:sp>
        <p:nvSpPr>
          <p:cNvPr id="46" name="Content Placeholder 4">
            <a:extLst>
              <a:ext uri="{FF2B5EF4-FFF2-40B4-BE49-F238E27FC236}">
                <a16:creationId xmlns:a16="http://schemas.microsoft.com/office/drawing/2014/main" id="{94E25C3D-1254-4B89-9679-AA4CCAEEA5A8}"/>
              </a:ext>
            </a:extLst>
          </p:cNvPr>
          <p:cNvSpPr>
            <a:spLocks noGrp="1" noChangeAspect="1"/>
          </p:cNvSpPr>
          <p:nvPr>
            <p:ph sz="quarter" idx="36" hasCustomPrompt="1"/>
          </p:nvPr>
        </p:nvSpPr>
        <p:spPr>
          <a:xfrm>
            <a:off x="809625" y="1436914"/>
            <a:ext cx="2167128" cy="1179576"/>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47" name="Straight Connector 46">
            <a:extLst>
              <a:ext uri="{FF2B5EF4-FFF2-40B4-BE49-F238E27FC236}">
                <a16:creationId xmlns:a16="http://schemas.microsoft.com/office/drawing/2014/main" id="{9B353BDC-FA62-44DC-8AAF-CEA010944B5C}"/>
              </a:ext>
              <a:ext uri="{C183D7F6-B498-43B3-948B-1728B52AA6E4}">
                <adec:decorative xmlns:adec="http://schemas.microsoft.com/office/drawing/2017/decorative" val="1"/>
              </a:ext>
            </a:extLst>
          </p:cNvPr>
          <p:cNvCxnSpPr>
            <a:cxnSpLocks/>
          </p:cNvCxnSpPr>
          <p:nvPr userDrawn="1"/>
        </p:nvCxnSpPr>
        <p:spPr>
          <a:xfrm>
            <a:off x="3296653" y="1579315"/>
            <a:ext cx="0" cy="4138863"/>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48" name="Content Placeholder 4">
            <a:extLst>
              <a:ext uri="{FF2B5EF4-FFF2-40B4-BE49-F238E27FC236}">
                <a16:creationId xmlns:a16="http://schemas.microsoft.com/office/drawing/2014/main" id="{DC3FFC92-DC9A-4FE8-B9B3-C6403FC63AAA}"/>
              </a:ext>
            </a:extLst>
          </p:cNvPr>
          <p:cNvSpPr>
            <a:spLocks noGrp="1" noChangeAspect="1"/>
          </p:cNvSpPr>
          <p:nvPr>
            <p:ph sz="quarter" idx="37" hasCustomPrompt="1"/>
          </p:nvPr>
        </p:nvSpPr>
        <p:spPr>
          <a:xfrm>
            <a:off x="3585482" y="1436914"/>
            <a:ext cx="2167128" cy="1179576"/>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49" name="Straight Connector 48">
            <a:extLst>
              <a:ext uri="{FF2B5EF4-FFF2-40B4-BE49-F238E27FC236}">
                <a16:creationId xmlns:a16="http://schemas.microsoft.com/office/drawing/2014/main" id="{7C4A25F7-1C04-4236-8F36-7B867D4EF6DF}"/>
              </a:ext>
              <a:ext uri="{C183D7F6-B498-43B3-948B-1728B52AA6E4}">
                <adec:decorative xmlns:adec="http://schemas.microsoft.com/office/drawing/2017/decorative" val="1"/>
              </a:ext>
            </a:extLst>
          </p:cNvPr>
          <p:cNvCxnSpPr>
            <a:cxnSpLocks/>
          </p:cNvCxnSpPr>
          <p:nvPr userDrawn="1"/>
        </p:nvCxnSpPr>
        <p:spPr>
          <a:xfrm>
            <a:off x="6095999" y="1579315"/>
            <a:ext cx="0" cy="4138863"/>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50" name="Content Placeholder 4">
            <a:extLst>
              <a:ext uri="{FF2B5EF4-FFF2-40B4-BE49-F238E27FC236}">
                <a16:creationId xmlns:a16="http://schemas.microsoft.com/office/drawing/2014/main" id="{EC36656C-750B-4175-9A7C-15BFBEC427F3}"/>
              </a:ext>
            </a:extLst>
          </p:cNvPr>
          <p:cNvSpPr>
            <a:spLocks noGrp="1" noChangeAspect="1"/>
          </p:cNvSpPr>
          <p:nvPr>
            <p:ph sz="quarter" idx="38" hasCustomPrompt="1"/>
          </p:nvPr>
        </p:nvSpPr>
        <p:spPr>
          <a:xfrm>
            <a:off x="6372225" y="1436914"/>
            <a:ext cx="2167128" cy="1179576"/>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51" name="Straight Connector 50">
            <a:extLst>
              <a:ext uri="{FF2B5EF4-FFF2-40B4-BE49-F238E27FC236}">
                <a16:creationId xmlns:a16="http://schemas.microsoft.com/office/drawing/2014/main" id="{AC1678EE-C935-4FBB-9980-90A010255454}"/>
              </a:ext>
              <a:ext uri="{C183D7F6-B498-43B3-948B-1728B52AA6E4}">
                <adec:decorative xmlns:adec="http://schemas.microsoft.com/office/drawing/2017/decorative" val="1"/>
              </a:ext>
            </a:extLst>
          </p:cNvPr>
          <p:cNvCxnSpPr>
            <a:cxnSpLocks/>
          </p:cNvCxnSpPr>
          <p:nvPr userDrawn="1"/>
        </p:nvCxnSpPr>
        <p:spPr>
          <a:xfrm>
            <a:off x="8859252" y="1579315"/>
            <a:ext cx="0" cy="4138863"/>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52" name="Content Placeholder 4">
            <a:extLst>
              <a:ext uri="{FF2B5EF4-FFF2-40B4-BE49-F238E27FC236}">
                <a16:creationId xmlns:a16="http://schemas.microsoft.com/office/drawing/2014/main" id="{E6683A28-CE9C-4369-81FF-98A3DC0E70F0}"/>
              </a:ext>
            </a:extLst>
          </p:cNvPr>
          <p:cNvSpPr>
            <a:spLocks noGrp="1" noChangeAspect="1"/>
          </p:cNvSpPr>
          <p:nvPr>
            <p:ph sz="quarter" idx="39" hasCustomPrompt="1"/>
          </p:nvPr>
        </p:nvSpPr>
        <p:spPr>
          <a:xfrm>
            <a:off x="9169853" y="1436914"/>
            <a:ext cx="2167128" cy="1179576"/>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53" name="Straight Connector 52">
            <a:extLst>
              <a:ext uri="{FF2B5EF4-FFF2-40B4-BE49-F238E27FC236}">
                <a16:creationId xmlns:a16="http://schemas.microsoft.com/office/drawing/2014/main" id="{A843A949-0B18-480F-823A-1FC4C0721D31}"/>
              </a:ext>
              <a:ext uri="{C183D7F6-B498-43B3-948B-1728B52AA6E4}">
                <adec:decorative xmlns:adec="http://schemas.microsoft.com/office/drawing/2017/decorative" val="1"/>
              </a:ext>
            </a:extLst>
          </p:cNvPr>
          <p:cNvCxnSpPr>
            <a:cxnSpLocks/>
          </p:cNvCxnSpPr>
          <p:nvPr userDrawn="1"/>
        </p:nvCxnSpPr>
        <p:spPr>
          <a:xfrm>
            <a:off x="701840" y="2797341"/>
            <a:ext cx="2509636"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54" name="Content Placeholder 4">
            <a:extLst>
              <a:ext uri="{FF2B5EF4-FFF2-40B4-BE49-F238E27FC236}">
                <a16:creationId xmlns:a16="http://schemas.microsoft.com/office/drawing/2014/main" id="{668E048F-8199-4DDC-BF04-9916B2FF42A1}"/>
              </a:ext>
            </a:extLst>
          </p:cNvPr>
          <p:cNvSpPr>
            <a:spLocks noGrp="1" noChangeAspect="1"/>
          </p:cNvSpPr>
          <p:nvPr>
            <p:ph sz="quarter" idx="40" hasCustomPrompt="1"/>
          </p:nvPr>
        </p:nvSpPr>
        <p:spPr>
          <a:xfrm>
            <a:off x="809625" y="3037114"/>
            <a:ext cx="2167128" cy="1179576"/>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55" name="Straight Connector 54">
            <a:extLst>
              <a:ext uri="{FF2B5EF4-FFF2-40B4-BE49-F238E27FC236}">
                <a16:creationId xmlns:a16="http://schemas.microsoft.com/office/drawing/2014/main" id="{14E15E91-264D-42D4-BF8A-82579D09E000}"/>
              </a:ext>
              <a:ext uri="{C183D7F6-B498-43B3-948B-1728B52AA6E4}">
                <adec:decorative xmlns:adec="http://schemas.microsoft.com/office/drawing/2017/decorative" val="1"/>
              </a:ext>
            </a:extLst>
          </p:cNvPr>
          <p:cNvCxnSpPr>
            <a:cxnSpLocks/>
          </p:cNvCxnSpPr>
          <p:nvPr userDrawn="1"/>
        </p:nvCxnSpPr>
        <p:spPr>
          <a:xfrm>
            <a:off x="3471416" y="2797341"/>
            <a:ext cx="2509636"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56" name="Content Placeholder 4">
            <a:extLst>
              <a:ext uri="{FF2B5EF4-FFF2-40B4-BE49-F238E27FC236}">
                <a16:creationId xmlns:a16="http://schemas.microsoft.com/office/drawing/2014/main" id="{7D5833ED-001F-47B6-8358-AF674372BF2E}"/>
              </a:ext>
            </a:extLst>
          </p:cNvPr>
          <p:cNvSpPr>
            <a:spLocks noGrp="1" noChangeAspect="1"/>
          </p:cNvSpPr>
          <p:nvPr>
            <p:ph sz="quarter" idx="41" hasCustomPrompt="1"/>
          </p:nvPr>
        </p:nvSpPr>
        <p:spPr>
          <a:xfrm>
            <a:off x="3585482" y="3037114"/>
            <a:ext cx="2167128" cy="1179576"/>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57" name="Straight Connector 56">
            <a:extLst>
              <a:ext uri="{FF2B5EF4-FFF2-40B4-BE49-F238E27FC236}">
                <a16:creationId xmlns:a16="http://schemas.microsoft.com/office/drawing/2014/main" id="{CFC6166A-B1C6-4972-B8D8-49D06695C336}"/>
              </a:ext>
              <a:ext uri="{C183D7F6-B498-43B3-948B-1728B52AA6E4}">
                <adec:decorative xmlns:adec="http://schemas.microsoft.com/office/drawing/2017/decorative" val="1"/>
              </a:ext>
            </a:extLst>
          </p:cNvPr>
          <p:cNvCxnSpPr>
            <a:cxnSpLocks/>
          </p:cNvCxnSpPr>
          <p:nvPr userDrawn="1"/>
        </p:nvCxnSpPr>
        <p:spPr>
          <a:xfrm>
            <a:off x="6215520" y="2797341"/>
            <a:ext cx="2509636"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58" name="Content Placeholder 4">
            <a:extLst>
              <a:ext uri="{FF2B5EF4-FFF2-40B4-BE49-F238E27FC236}">
                <a16:creationId xmlns:a16="http://schemas.microsoft.com/office/drawing/2014/main" id="{09B70EFC-61D7-4123-9066-687DEB46F153}"/>
              </a:ext>
            </a:extLst>
          </p:cNvPr>
          <p:cNvSpPr>
            <a:spLocks noGrp="1" noChangeAspect="1"/>
          </p:cNvSpPr>
          <p:nvPr>
            <p:ph sz="quarter" idx="42" hasCustomPrompt="1"/>
          </p:nvPr>
        </p:nvSpPr>
        <p:spPr>
          <a:xfrm>
            <a:off x="6372225" y="3037114"/>
            <a:ext cx="2167128" cy="1179576"/>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59" name="Straight Connector 58">
            <a:extLst>
              <a:ext uri="{FF2B5EF4-FFF2-40B4-BE49-F238E27FC236}">
                <a16:creationId xmlns:a16="http://schemas.microsoft.com/office/drawing/2014/main" id="{929B9008-6230-4A5B-AFB8-5AB50E0211F2}"/>
              </a:ext>
              <a:ext uri="{C183D7F6-B498-43B3-948B-1728B52AA6E4}">
                <adec:decorative xmlns:adec="http://schemas.microsoft.com/office/drawing/2017/decorative" val="1"/>
              </a:ext>
            </a:extLst>
          </p:cNvPr>
          <p:cNvCxnSpPr>
            <a:cxnSpLocks/>
          </p:cNvCxnSpPr>
          <p:nvPr userDrawn="1"/>
        </p:nvCxnSpPr>
        <p:spPr>
          <a:xfrm>
            <a:off x="8924936" y="2797341"/>
            <a:ext cx="2509636"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60" name="Content Placeholder 4">
            <a:extLst>
              <a:ext uri="{FF2B5EF4-FFF2-40B4-BE49-F238E27FC236}">
                <a16:creationId xmlns:a16="http://schemas.microsoft.com/office/drawing/2014/main" id="{7C599A91-D6EB-420B-A584-1907425A7C09}"/>
              </a:ext>
            </a:extLst>
          </p:cNvPr>
          <p:cNvSpPr>
            <a:spLocks noGrp="1" noChangeAspect="1"/>
          </p:cNvSpPr>
          <p:nvPr>
            <p:ph sz="quarter" idx="43" hasCustomPrompt="1"/>
          </p:nvPr>
        </p:nvSpPr>
        <p:spPr>
          <a:xfrm>
            <a:off x="9169853" y="3037114"/>
            <a:ext cx="2167128" cy="1179576"/>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61" name="Straight Connector 60">
            <a:extLst>
              <a:ext uri="{FF2B5EF4-FFF2-40B4-BE49-F238E27FC236}">
                <a16:creationId xmlns:a16="http://schemas.microsoft.com/office/drawing/2014/main" id="{E7D28DD7-F5BA-4D2D-8411-78661DA5442A}"/>
              </a:ext>
              <a:ext uri="{C183D7F6-B498-43B3-948B-1728B52AA6E4}">
                <adec:decorative xmlns:adec="http://schemas.microsoft.com/office/drawing/2017/decorative" val="1"/>
              </a:ext>
            </a:extLst>
          </p:cNvPr>
          <p:cNvCxnSpPr>
            <a:cxnSpLocks noChangeAspect="1"/>
          </p:cNvCxnSpPr>
          <p:nvPr userDrawn="1"/>
        </p:nvCxnSpPr>
        <p:spPr>
          <a:xfrm>
            <a:off x="701840" y="4453688"/>
            <a:ext cx="2509636"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62" name="Content Placeholder 4">
            <a:extLst>
              <a:ext uri="{FF2B5EF4-FFF2-40B4-BE49-F238E27FC236}">
                <a16:creationId xmlns:a16="http://schemas.microsoft.com/office/drawing/2014/main" id="{4B1E13D3-BDFA-4D32-88F7-EB511183270A}"/>
              </a:ext>
            </a:extLst>
          </p:cNvPr>
          <p:cNvSpPr>
            <a:spLocks noGrp="1" noChangeAspect="1"/>
          </p:cNvSpPr>
          <p:nvPr>
            <p:ph sz="quarter" idx="44" hasCustomPrompt="1"/>
          </p:nvPr>
        </p:nvSpPr>
        <p:spPr>
          <a:xfrm>
            <a:off x="809625" y="4669971"/>
            <a:ext cx="2167128" cy="1179576"/>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63" name="Straight Connector 62">
            <a:extLst>
              <a:ext uri="{FF2B5EF4-FFF2-40B4-BE49-F238E27FC236}">
                <a16:creationId xmlns:a16="http://schemas.microsoft.com/office/drawing/2014/main" id="{31269E38-3D42-4911-A9BE-62B07CE15B7C}"/>
              </a:ext>
              <a:ext uri="{C183D7F6-B498-43B3-948B-1728B52AA6E4}">
                <adec:decorative xmlns:adec="http://schemas.microsoft.com/office/drawing/2017/decorative" val="1"/>
              </a:ext>
            </a:extLst>
          </p:cNvPr>
          <p:cNvCxnSpPr>
            <a:cxnSpLocks noChangeAspect="1"/>
          </p:cNvCxnSpPr>
          <p:nvPr userDrawn="1"/>
        </p:nvCxnSpPr>
        <p:spPr>
          <a:xfrm>
            <a:off x="3471416" y="4453688"/>
            <a:ext cx="2509636"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64" name="Content Placeholder 4">
            <a:extLst>
              <a:ext uri="{FF2B5EF4-FFF2-40B4-BE49-F238E27FC236}">
                <a16:creationId xmlns:a16="http://schemas.microsoft.com/office/drawing/2014/main" id="{0CCEC6EF-7818-4A53-BBA0-9633A3E834DA}"/>
              </a:ext>
            </a:extLst>
          </p:cNvPr>
          <p:cNvSpPr>
            <a:spLocks noGrp="1" noChangeAspect="1"/>
          </p:cNvSpPr>
          <p:nvPr>
            <p:ph sz="quarter" idx="45" hasCustomPrompt="1"/>
          </p:nvPr>
        </p:nvSpPr>
        <p:spPr>
          <a:xfrm>
            <a:off x="3585482" y="4669971"/>
            <a:ext cx="2167128" cy="1179576"/>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65" name="Straight Connector 64">
            <a:extLst>
              <a:ext uri="{FF2B5EF4-FFF2-40B4-BE49-F238E27FC236}">
                <a16:creationId xmlns:a16="http://schemas.microsoft.com/office/drawing/2014/main" id="{8EA4B738-68B3-497F-83A0-922DDA762331}"/>
              </a:ext>
              <a:ext uri="{C183D7F6-B498-43B3-948B-1728B52AA6E4}">
                <adec:decorative xmlns:adec="http://schemas.microsoft.com/office/drawing/2017/decorative" val="1"/>
              </a:ext>
            </a:extLst>
          </p:cNvPr>
          <p:cNvCxnSpPr>
            <a:cxnSpLocks noChangeAspect="1"/>
          </p:cNvCxnSpPr>
          <p:nvPr userDrawn="1"/>
        </p:nvCxnSpPr>
        <p:spPr>
          <a:xfrm>
            <a:off x="6215520" y="4453688"/>
            <a:ext cx="2509636"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66" name="Content Placeholder 4">
            <a:extLst>
              <a:ext uri="{FF2B5EF4-FFF2-40B4-BE49-F238E27FC236}">
                <a16:creationId xmlns:a16="http://schemas.microsoft.com/office/drawing/2014/main" id="{27EF98E3-7897-4873-904D-13C42E5BCB2D}"/>
              </a:ext>
            </a:extLst>
          </p:cNvPr>
          <p:cNvSpPr>
            <a:spLocks noGrp="1" noChangeAspect="1"/>
          </p:cNvSpPr>
          <p:nvPr>
            <p:ph sz="quarter" idx="46" hasCustomPrompt="1"/>
          </p:nvPr>
        </p:nvSpPr>
        <p:spPr>
          <a:xfrm>
            <a:off x="6372225" y="4669971"/>
            <a:ext cx="2167128" cy="1179576"/>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67" name="Straight Connector 66">
            <a:extLst>
              <a:ext uri="{FF2B5EF4-FFF2-40B4-BE49-F238E27FC236}">
                <a16:creationId xmlns:a16="http://schemas.microsoft.com/office/drawing/2014/main" id="{60C7EE43-53B0-49DB-9A90-8979CEF20B3B}"/>
              </a:ext>
              <a:ext uri="{C183D7F6-B498-43B3-948B-1728B52AA6E4}">
                <adec:decorative xmlns:adec="http://schemas.microsoft.com/office/drawing/2017/decorative" val="1"/>
              </a:ext>
            </a:extLst>
          </p:cNvPr>
          <p:cNvCxnSpPr>
            <a:cxnSpLocks noChangeAspect="1"/>
          </p:cNvCxnSpPr>
          <p:nvPr userDrawn="1"/>
        </p:nvCxnSpPr>
        <p:spPr>
          <a:xfrm>
            <a:off x="8924936" y="4453688"/>
            <a:ext cx="2509636"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68" name="Content Placeholder 4">
            <a:extLst>
              <a:ext uri="{FF2B5EF4-FFF2-40B4-BE49-F238E27FC236}">
                <a16:creationId xmlns:a16="http://schemas.microsoft.com/office/drawing/2014/main" id="{AFEF12A2-1C23-404A-9E22-437C3C710FA7}"/>
              </a:ext>
            </a:extLst>
          </p:cNvPr>
          <p:cNvSpPr>
            <a:spLocks noGrp="1" noChangeAspect="1"/>
          </p:cNvSpPr>
          <p:nvPr>
            <p:ph sz="quarter" idx="47" hasCustomPrompt="1"/>
          </p:nvPr>
        </p:nvSpPr>
        <p:spPr>
          <a:xfrm>
            <a:off x="9169853" y="4669971"/>
            <a:ext cx="2167128" cy="1179576"/>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spTree>
    <p:extLst>
      <p:ext uri="{BB962C8B-B14F-4D97-AF65-F5344CB8AC3E}">
        <p14:creationId xmlns:p14="http://schemas.microsoft.com/office/powerpoint/2010/main" val="15633873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8_Logo Wall_Air">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F89127AD-303E-4148-925B-F8D854942DC9}"/>
              </a:ext>
            </a:extLst>
          </p:cNvPr>
          <p:cNvSpPr>
            <a:spLocks noGrp="1"/>
          </p:cNvSpPr>
          <p:nvPr>
            <p:ph type="dt" sz="half" idx="10"/>
          </p:nvPr>
        </p:nvSpPr>
        <p:spPr/>
        <p:txBody>
          <a:bodyPr/>
          <a:lstStyle/>
          <a:p>
            <a:r>
              <a:rPr lang="en-IN"/>
              <a:t>[Date]</a:t>
            </a:r>
            <a:endParaRPr lang="en-US" dirty="0"/>
          </a:p>
        </p:txBody>
      </p:sp>
      <p:sp>
        <p:nvSpPr>
          <p:cNvPr id="5" name="Footer Placeholder 4">
            <a:extLst>
              <a:ext uri="{FF2B5EF4-FFF2-40B4-BE49-F238E27FC236}">
                <a16:creationId xmlns:a16="http://schemas.microsoft.com/office/drawing/2014/main" id="{6077CD67-74FC-43EC-912B-8B74B34E5B81}"/>
              </a:ext>
            </a:extLst>
          </p:cNvPr>
          <p:cNvSpPr>
            <a:spLocks noGrp="1"/>
          </p:cNvSpPr>
          <p:nvPr>
            <p:ph type="ftr" sz="quarter" idx="11"/>
          </p:nvPr>
        </p:nvSpPr>
        <p:spPr/>
        <p:txBody>
          <a:bodyPr/>
          <a:lstStyle/>
          <a:p>
            <a:r>
              <a:rPr lang="en-US"/>
              <a:t>Copyright © 2023, Oracle and/or its affiliates</a:t>
            </a:r>
            <a:endParaRPr lang="en-US" dirty="0"/>
          </a:p>
        </p:txBody>
      </p:sp>
      <p:sp>
        <p:nvSpPr>
          <p:cNvPr id="8" name="Slide Number Placeholder 7">
            <a:extLst>
              <a:ext uri="{FF2B5EF4-FFF2-40B4-BE49-F238E27FC236}">
                <a16:creationId xmlns:a16="http://schemas.microsoft.com/office/drawing/2014/main" id="{AC119101-EC6A-4B95-9940-BAB31432AD02}"/>
              </a:ext>
            </a:extLst>
          </p:cNvPr>
          <p:cNvSpPr>
            <a:spLocks noGrp="1"/>
          </p:cNvSpPr>
          <p:nvPr>
            <p:ph type="sldNum" sz="quarter" idx="12"/>
          </p:nvPr>
        </p:nvSpPr>
        <p:spPr/>
        <p:txBody>
          <a:bodyPr/>
          <a:lstStyle/>
          <a:p>
            <a:fld id="{345D60D9-5372-5F40-9443-0F9AE5BDC3C8}" type="slidenum">
              <a:rPr lang="en-US" smtClean="0"/>
              <a:pPr/>
              <a:t>‹#›</a:t>
            </a:fld>
            <a:endParaRPr lang="en-US" dirty="0"/>
          </a:p>
        </p:txBody>
      </p:sp>
      <p:sp>
        <p:nvSpPr>
          <p:cNvPr id="11" name="Title 3">
            <a:extLst>
              <a:ext uri="{FF2B5EF4-FFF2-40B4-BE49-F238E27FC236}">
                <a16:creationId xmlns:a16="http://schemas.microsoft.com/office/drawing/2014/main" id="{ABC60A3F-D245-2042-BDA2-452AA57D17E4}"/>
              </a:ext>
            </a:extLst>
          </p:cNvPr>
          <p:cNvSpPr>
            <a:spLocks noGrp="1"/>
          </p:cNvSpPr>
          <p:nvPr>
            <p:ph type="title" hasCustomPrompt="1"/>
          </p:nvPr>
        </p:nvSpPr>
        <p:spPr>
          <a:xfrm>
            <a:off x="768875" y="182403"/>
            <a:ext cx="10671048" cy="822960"/>
          </a:xfrm>
        </p:spPr>
        <p:txBody>
          <a:bodyPr/>
          <a:lstStyle>
            <a:lvl1pPr>
              <a:defRPr>
                <a:solidFill>
                  <a:schemeClr val="tx1"/>
                </a:solidFill>
              </a:defRPr>
            </a:lvl1pPr>
          </a:lstStyle>
          <a:p>
            <a:r>
              <a:rPr lang="en-US" dirty="0"/>
              <a:t>Title (eighteen logos)</a:t>
            </a:r>
          </a:p>
        </p:txBody>
      </p:sp>
      <p:sp>
        <p:nvSpPr>
          <p:cNvPr id="42" name="Content Placeholder 4">
            <a:extLst>
              <a:ext uri="{FF2B5EF4-FFF2-40B4-BE49-F238E27FC236}">
                <a16:creationId xmlns:a16="http://schemas.microsoft.com/office/drawing/2014/main" id="{EFA1DD59-0D11-4BAB-857A-DDE7D1C6B5D0}"/>
              </a:ext>
            </a:extLst>
          </p:cNvPr>
          <p:cNvSpPr>
            <a:spLocks noGrp="1" noChangeAspect="1"/>
          </p:cNvSpPr>
          <p:nvPr>
            <p:ph sz="quarter" idx="47" hasCustomPrompt="1"/>
          </p:nvPr>
        </p:nvSpPr>
        <p:spPr>
          <a:xfrm>
            <a:off x="809625" y="1436913"/>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43" name="Straight Connector 42">
            <a:extLst>
              <a:ext uri="{FF2B5EF4-FFF2-40B4-BE49-F238E27FC236}">
                <a16:creationId xmlns:a16="http://schemas.microsoft.com/office/drawing/2014/main" id="{2A5E8A37-267F-4E4E-9638-9872BE456DFB}"/>
              </a:ext>
              <a:ext uri="{C183D7F6-B498-43B3-948B-1728B52AA6E4}">
                <adec:decorative xmlns:adec="http://schemas.microsoft.com/office/drawing/2017/decorative" val="1"/>
              </a:ext>
            </a:extLst>
          </p:cNvPr>
          <p:cNvCxnSpPr>
            <a:cxnSpLocks noChangeAspect="1"/>
          </p:cNvCxnSpPr>
          <p:nvPr userDrawn="1"/>
        </p:nvCxnSpPr>
        <p:spPr>
          <a:xfrm>
            <a:off x="2475243" y="1694320"/>
            <a:ext cx="0" cy="4138863"/>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44" name="Content Placeholder 4">
            <a:extLst>
              <a:ext uri="{FF2B5EF4-FFF2-40B4-BE49-F238E27FC236}">
                <a16:creationId xmlns:a16="http://schemas.microsoft.com/office/drawing/2014/main" id="{F9D5EAC3-3F98-4D24-8D4D-D9C17A2570B1}"/>
              </a:ext>
            </a:extLst>
          </p:cNvPr>
          <p:cNvSpPr>
            <a:spLocks noGrp="1" noChangeAspect="1"/>
          </p:cNvSpPr>
          <p:nvPr>
            <p:ph sz="quarter" idx="48" hasCustomPrompt="1"/>
          </p:nvPr>
        </p:nvSpPr>
        <p:spPr>
          <a:xfrm>
            <a:off x="2638425" y="1436913"/>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45" name="Straight Connector 44">
            <a:extLst>
              <a:ext uri="{FF2B5EF4-FFF2-40B4-BE49-F238E27FC236}">
                <a16:creationId xmlns:a16="http://schemas.microsoft.com/office/drawing/2014/main" id="{0E2A7DE5-B2B0-47C6-B6AC-A74B3A853F1A}"/>
              </a:ext>
              <a:ext uri="{C183D7F6-B498-43B3-948B-1728B52AA6E4}">
                <adec:decorative xmlns:adec="http://schemas.microsoft.com/office/drawing/2017/decorative" val="1"/>
              </a:ext>
            </a:extLst>
          </p:cNvPr>
          <p:cNvCxnSpPr>
            <a:cxnSpLocks noChangeAspect="1"/>
          </p:cNvCxnSpPr>
          <p:nvPr userDrawn="1"/>
        </p:nvCxnSpPr>
        <p:spPr>
          <a:xfrm>
            <a:off x="4304043" y="1694320"/>
            <a:ext cx="0" cy="4138863"/>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61" name="Content Placeholder 4">
            <a:extLst>
              <a:ext uri="{FF2B5EF4-FFF2-40B4-BE49-F238E27FC236}">
                <a16:creationId xmlns:a16="http://schemas.microsoft.com/office/drawing/2014/main" id="{C4C4B44E-2E23-4042-BE0F-53CE4795653F}"/>
              </a:ext>
            </a:extLst>
          </p:cNvPr>
          <p:cNvSpPr>
            <a:spLocks noGrp="1" noChangeAspect="1"/>
          </p:cNvSpPr>
          <p:nvPr>
            <p:ph sz="quarter" idx="49" hasCustomPrompt="1"/>
          </p:nvPr>
        </p:nvSpPr>
        <p:spPr>
          <a:xfrm>
            <a:off x="4456339" y="1436913"/>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62" name="Straight Connector 61">
            <a:extLst>
              <a:ext uri="{FF2B5EF4-FFF2-40B4-BE49-F238E27FC236}">
                <a16:creationId xmlns:a16="http://schemas.microsoft.com/office/drawing/2014/main" id="{05E0D52E-8A51-4002-B1D6-2D727C73013C}"/>
              </a:ext>
              <a:ext uri="{C183D7F6-B498-43B3-948B-1728B52AA6E4}">
                <adec:decorative xmlns:adec="http://schemas.microsoft.com/office/drawing/2017/decorative" val="1"/>
              </a:ext>
            </a:extLst>
          </p:cNvPr>
          <p:cNvCxnSpPr>
            <a:cxnSpLocks noChangeAspect="1"/>
          </p:cNvCxnSpPr>
          <p:nvPr userDrawn="1"/>
        </p:nvCxnSpPr>
        <p:spPr>
          <a:xfrm>
            <a:off x="6122683" y="1694320"/>
            <a:ext cx="0" cy="4138863"/>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78" name="Content Placeholder 4">
            <a:extLst>
              <a:ext uri="{FF2B5EF4-FFF2-40B4-BE49-F238E27FC236}">
                <a16:creationId xmlns:a16="http://schemas.microsoft.com/office/drawing/2014/main" id="{E9C95332-F2F0-4516-B791-51F781AE469D}"/>
              </a:ext>
            </a:extLst>
          </p:cNvPr>
          <p:cNvSpPr>
            <a:spLocks noGrp="1" noChangeAspect="1"/>
          </p:cNvSpPr>
          <p:nvPr>
            <p:ph sz="quarter" idx="50" hasCustomPrompt="1"/>
          </p:nvPr>
        </p:nvSpPr>
        <p:spPr>
          <a:xfrm>
            <a:off x="6285139" y="1436913"/>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79" name="Straight Connector 78">
            <a:extLst>
              <a:ext uri="{FF2B5EF4-FFF2-40B4-BE49-F238E27FC236}">
                <a16:creationId xmlns:a16="http://schemas.microsoft.com/office/drawing/2014/main" id="{2655A0E8-8186-41B1-9077-D72760756FF3}"/>
              </a:ext>
              <a:ext uri="{C183D7F6-B498-43B3-948B-1728B52AA6E4}">
                <adec:decorative xmlns:adec="http://schemas.microsoft.com/office/drawing/2017/decorative" val="1"/>
              </a:ext>
            </a:extLst>
          </p:cNvPr>
          <p:cNvCxnSpPr>
            <a:cxnSpLocks noChangeAspect="1"/>
          </p:cNvCxnSpPr>
          <p:nvPr userDrawn="1"/>
        </p:nvCxnSpPr>
        <p:spPr>
          <a:xfrm>
            <a:off x="7951483" y="1694320"/>
            <a:ext cx="0" cy="4138863"/>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80" name="Content Placeholder 4">
            <a:extLst>
              <a:ext uri="{FF2B5EF4-FFF2-40B4-BE49-F238E27FC236}">
                <a16:creationId xmlns:a16="http://schemas.microsoft.com/office/drawing/2014/main" id="{EFA591F1-9235-4CA0-A937-AF9FE2575167}"/>
              </a:ext>
            </a:extLst>
          </p:cNvPr>
          <p:cNvSpPr>
            <a:spLocks noGrp="1" noChangeAspect="1"/>
          </p:cNvSpPr>
          <p:nvPr>
            <p:ph sz="quarter" idx="51" hasCustomPrompt="1"/>
          </p:nvPr>
        </p:nvSpPr>
        <p:spPr>
          <a:xfrm>
            <a:off x="8113939" y="1436913"/>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81" name="Straight Connector 80">
            <a:extLst>
              <a:ext uri="{FF2B5EF4-FFF2-40B4-BE49-F238E27FC236}">
                <a16:creationId xmlns:a16="http://schemas.microsoft.com/office/drawing/2014/main" id="{FC3DDF76-8914-49A8-A3DC-035898321ADA}"/>
              </a:ext>
              <a:ext uri="{C183D7F6-B498-43B3-948B-1728B52AA6E4}">
                <adec:decorative xmlns:adec="http://schemas.microsoft.com/office/drawing/2017/decorative" val="1"/>
              </a:ext>
            </a:extLst>
          </p:cNvPr>
          <p:cNvCxnSpPr>
            <a:cxnSpLocks noChangeAspect="1"/>
          </p:cNvCxnSpPr>
          <p:nvPr userDrawn="1"/>
        </p:nvCxnSpPr>
        <p:spPr>
          <a:xfrm>
            <a:off x="9790443" y="1694320"/>
            <a:ext cx="0" cy="4138863"/>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82" name="Content Placeholder 4">
            <a:extLst>
              <a:ext uri="{FF2B5EF4-FFF2-40B4-BE49-F238E27FC236}">
                <a16:creationId xmlns:a16="http://schemas.microsoft.com/office/drawing/2014/main" id="{4866A037-0FA3-4ECE-930E-FC8A935EF99B}"/>
              </a:ext>
            </a:extLst>
          </p:cNvPr>
          <p:cNvSpPr>
            <a:spLocks noGrp="1" noChangeAspect="1"/>
          </p:cNvSpPr>
          <p:nvPr>
            <p:ph sz="quarter" idx="52" hasCustomPrompt="1"/>
          </p:nvPr>
        </p:nvSpPr>
        <p:spPr>
          <a:xfrm>
            <a:off x="9942739" y="1436913"/>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83" name="Straight Connector 82">
            <a:extLst>
              <a:ext uri="{FF2B5EF4-FFF2-40B4-BE49-F238E27FC236}">
                <a16:creationId xmlns:a16="http://schemas.microsoft.com/office/drawing/2014/main" id="{D043F08C-114F-44BA-98F3-2AA9A053B507}"/>
              </a:ext>
              <a:ext uri="{C183D7F6-B498-43B3-948B-1728B52AA6E4}">
                <adec:decorative xmlns:adec="http://schemas.microsoft.com/office/drawing/2017/decorative" val="1"/>
              </a:ext>
            </a:extLst>
          </p:cNvPr>
          <p:cNvCxnSpPr>
            <a:cxnSpLocks noChangeAspect="1"/>
          </p:cNvCxnSpPr>
          <p:nvPr userDrawn="1"/>
        </p:nvCxnSpPr>
        <p:spPr>
          <a:xfrm>
            <a:off x="756139" y="2873541"/>
            <a:ext cx="1600363"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84" name="Content Placeholder 4">
            <a:extLst>
              <a:ext uri="{FF2B5EF4-FFF2-40B4-BE49-F238E27FC236}">
                <a16:creationId xmlns:a16="http://schemas.microsoft.com/office/drawing/2014/main" id="{ED5E9F93-8F0E-4512-AF8B-FB5FD9FA4DFD}"/>
              </a:ext>
            </a:extLst>
          </p:cNvPr>
          <p:cNvSpPr>
            <a:spLocks noGrp="1" noChangeAspect="1"/>
          </p:cNvSpPr>
          <p:nvPr>
            <p:ph sz="quarter" idx="53" hasCustomPrompt="1"/>
          </p:nvPr>
        </p:nvSpPr>
        <p:spPr>
          <a:xfrm>
            <a:off x="809625" y="3004455"/>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85" name="Straight Connector 84">
            <a:extLst>
              <a:ext uri="{FF2B5EF4-FFF2-40B4-BE49-F238E27FC236}">
                <a16:creationId xmlns:a16="http://schemas.microsoft.com/office/drawing/2014/main" id="{9272B430-CB1E-43F0-9ACF-0F420A09AB0E}"/>
              </a:ext>
              <a:ext uri="{C183D7F6-B498-43B3-948B-1728B52AA6E4}">
                <adec:decorative xmlns:adec="http://schemas.microsoft.com/office/drawing/2017/decorative" val="1"/>
              </a:ext>
            </a:extLst>
          </p:cNvPr>
          <p:cNvCxnSpPr>
            <a:cxnSpLocks noChangeAspect="1"/>
          </p:cNvCxnSpPr>
          <p:nvPr userDrawn="1"/>
        </p:nvCxnSpPr>
        <p:spPr>
          <a:xfrm>
            <a:off x="2582245" y="2880790"/>
            <a:ext cx="1600363"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86" name="Content Placeholder 4">
            <a:extLst>
              <a:ext uri="{FF2B5EF4-FFF2-40B4-BE49-F238E27FC236}">
                <a16:creationId xmlns:a16="http://schemas.microsoft.com/office/drawing/2014/main" id="{40FBD888-C42F-4F17-92D5-FC7384B902EE}"/>
              </a:ext>
            </a:extLst>
          </p:cNvPr>
          <p:cNvSpPr>
            <a:spLocks noGrp="1" noChangeAspect="1"/>
          </p:cNvSpPr>
          <p:nvPr>
            <p:ph sz="quarter" idx="54" hasCustomPrompt="1"/>
          </p:nvPr>
        </p:nvSpPr>
        <p:spPr>
          <a:xfrm>
            <a:off x="2638425" y="3004455"/>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87" name="Straight Connector 86">
            <a:extLst>
              <a:ext uri="{FF2B5EF4-FFF2-40B4-BE49-F238E27FC236}">
                <a16:creationId xmlns:a16="http://schemas.microsoft.com/office/drawing/2014/main" id="{B9683661-312A-40F7-9103-027010AB9407}"/>
              </a:ext>
              <a:ext uri="{C183D7F6-B498-43B3-948B-1728B52AA6E4}">
                <adec:decorative xmlns:adec="http://schemas.microsoft.com/office/drawing/2017/decorative" val="1"/>
              </a:ext>
            </a:extLst>
          </p:cNvPr>
          <p:cNvCxnSpPr>
            <a:cxnSpLocks noChangeAspect="1"/>
          </p:cNvCxnSpPr>
          <p:nvPr userDrawn="1"/>
        </p:nvCxnSpPr>
        <p:spPr>
          <a:xfrm>
            <a:off x="4431130" y="2876935"/>
            <a:ext cx="1600363"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88" name="Content Placeholder 4">
            <a:extLst>
              <a:ext uri="{FF2B5EF4-FFF2-40B4-BE49-F238E27FC236}">
                <a16:creationId xmlns:a16="http://schemas.microsoft.com/office/drawing/2014/main" id="{7570307B-74DB-44B8-A9F1-C9D35152CD2C}"/>
              </a:ext>
            </a:extLst>
          </p:cNvPr>
          <p:cNvSpPr>
            <a:spLocks noGrp="1" noChangeAspect="1"/>
          </p:cNvSpPr>
          <p:nvPr>
            <p:ph sz="quarter" idx="55" hasCustomPrompt="1"/>
          </p:nvPr>
        </p:nvSpPr>
        <p:spPr>
          <a:xfrm>
            <a:off x="4456339" y="3004455"/>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89" name="Straight Connector 88">
            <a:extLst>
              <a:ext uri="{FF2B5EF4-FFF2-40B4-BE49-F238E27FC236}">
                <a16:creationId xmlns:a16="http://schemas.microsoft.com/office/drawing/2014/main" id="{CE1BF993-11BD-4B37-9919-C14605CE5B12}"/>
              </a:ext>
              <a:ext uri="{C183D7F6-B498-43B3-948B-1728B52AA6E4}">
                <adec:decorative xmlns:adec="http://schemas.microsoft.com/office/drawing/2017/decorative" val="1"/>
              </a:ext>
            </a:extLst>
          </p:cNvPr>
          <p:cNvCxnSpPr>
            <a:cxnSpLocks noChangeAspect="1"/>
          </p:cNvCxnSpPr>
          <p:nvPr userDrawn="1"/>
        </p:nvCxnSpPr>
        <p:spPr>
          <a:xfrm>
            <a:off x="6257236" y="2884184"/>
            <a:ext cx="1600363"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90" name="Content Placeholder 4">
            <a:extLst>
              <a:ext uri="{FF2B5EF4-FFF2-40B4-BE49-F238E27FC236}">
                <a16:creationId xmlns:a16="http://schemas.microsoft.com/office/drawing/2014/main" id="{57BA48EF-7B50-426B-959F-97208016FD73}"/>
              </a:ext>
            </a:extLst>
          </p:cNvPr>
          <p:cNvSpPr>
            <a:spLocks noGrp="1" noChangeAspect="1"/>
          </p:cNvSpPr>
          <p:nvPr>
            <p:ph sz="quarter" idx="56" hasCustomPrompt="1"/>
          </p:nvPr>
        </p:nvSpPr>
        <p:spPr>
          <a:xfrm>
            <a:off x="6285139" y="3004455"/>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91" name="Straight Connector 90">
            <a:extLst>
              <a:ext uri="{FF2B5EF4-FFF2-40B4-BE49-F238E27FC236}">
                <a16:creationId xmlns:a16="http://schemas.microsoft.com/office/drawing/2014/main" id="{FF00DAEE-4870-4906-9AA9-B8D85D5E11F8}"/>
              </a:ext>
              <a:ext uri="{C183D7F6-B498-43B3-948B-1728B52AA6E4}">
                <adec:decorative xmlns:adec="http://schemas.microsoft.com/office/drawing/2017/decorative" val="1"/>
              </a:ext>
            </a:extLst>
          </p:cNvPr>
          <p:cNvCxnSpPr>
            <a:cxnSpLocks noChangeAspect="1"/>
          </p:cNvCxnSpPr>
          <p:nvPr userDrawn="1"/>
        </p:nvCxnSpPr>
        <p:spPr>
          <a:xfrm>
            <a:off x="8069296" y="2885815"/>
            <a:ext cx="1600363"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92" name="Content Placeholder 4">
            <a:extLst>
              <a:ext uri="{FF2B5EF4-FFF2-40B4-BE49-F238E27FC236}">
                <a16:creationId xmlns:a16="http://schemas.microsoft.com/office/drawing/2014/main" id="{88DAD576-3E5F-49C3-A167-50A66DF3CF01}"/>
              </a:ext>
            </a:extLst>
          </p:cNvPr>
          <p:cNvSpPr>
            <a:spLocks noGrp="1" noChangeAspect="1"/>
          </p:cNvSpPr>
          <p:nvPr>
            <p:ph sz="quarter" idx="57" hasCustomPrompt="1"/>
          </p:nvPr>
        </p:nvSpPr>
        <p:spPr>
          <a:xfrm>
            <a:off x="8113939" y="3004455"/>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93" name="Straight Connector 92">
            <a:extLst>
              <a:ext uri="{FF2B5EF4-FFF2-40B4-BE49-F238E27FC236}">
                <a16:creationId xmlns:a16="http://schemas.microsoft.com/office/drawing/2014/main" id="{2692CD9F-368D-4439-A2D5-97AB2F5CFD3A}"/>
              </a:ext>
              <a:ext uri="{C183D7F6-B498-43B3-948B-1728B52AA6E4}">
                <adec:decorative xmlns:adec="http://schemas.microsoft.com/office/drawing/2017/decorative" val="1"/>
              </a:ext>
            </a:extLst>
          </p:cNvPr>
          <p:cNvCxnSpPr>
            <a:cxnSpLocks noChangeAspect="1"/>
          </p:cNvCxnSpPr>
          <p:nvPr userDrawn="1"/>
        </p:nvCxnSpPr>
        <p:spPr>
          <a:xfrm>
            <a:off x="9895402" y="2893064"/>
            <a:ext cx="1600363"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94" name="Content Placeholder 4">
            <a:extLst>
              <a:ext uri="{FF2B5EF4-FFF2-40B4-BE49-F238E27FC236}">
                <a16:creationId xmlns:a16="http://schemas.microsoft.com/office/drawing/2014/main" id="{6C453FE0-6545-46A3-BC3A-308FBE160CD2}"/>
              </a:ext>
            </a:extLst>
          </p:cNvPr>
          <p:cNvSpPr>
            <a:spLocks noGrp="1" noChangeAspect="1"/>
          </p:cNvSpPr>
          <p:nvPr>
            <p:ph sz="quarter" idx="58" hasCustomPrompt="1"/>
          </p:nvPr>
        </p:nvSpPr>
        <p:spPr>
          <a:xfrm>
            <a:off x="9942739" y="3004455"/>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95" name="Straight Connector 94">
            <a:extLst>
              <a:ext uri="{FF2B5EF4-FFF2-40B4-BE49-F238E27FC236}">
                <a16:creationId xmlns:a16="http://schemas.microsoft.com/office/drawing/2014/main" id="{1241AE22-79CB-4CB3-A5A6-87F5465D97FE}"/>
              </a:ext>
              <a:ext uri="{C183D7F6-B498-43B3-948B-1728B52AA6E4}">
                <adec:decorative xmlns:adec="http://schemas.microsoft.com/office/drawing/2017/decorative" val="1"/>
              </a:ext>
            </a:extLst>
          </p:cNvPr>
          <p:cNvCxnSpPr>
            <a:cxnSpLocks noChangeAspect="1"/>
          </p:cNvCxnSpPr>
          <p:nvPr userDrawn="1"/>
        </p:nvCxnSpPr>
        <p:spPr>
          <a:xfrm>
            <a:off x="771950" y="4463140"/>
            <a:ext cx="1600363"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96" name="Content Placeholder 4">
            <a:extLst>
              <a:ext uri="{FF2B5EF4-FFF2-40B4-BE49-F238E27FC236}">
                <a16:creationId xmlns:a16="http://schemas.microsoft.com/office/drawing/2014/main" id="{C9A67E0E-2012-407B-B106-7C1745FA4471}"/>
              </a:ext>
            </a:extLst>
          </p:cNvPr>
          <p:cNvSpPr>
            <a:spLocks noGrp="1" noChangeAspect="1"/>
          </p:cNvSpPr>
          <p:nvPr>
            <p:ph sz="quarter" idx="59" hasCustomPrompt="1"/>
          </p:nvPr>
        </p:nvSpPr>
        <p:spPr>
          <a:xfrm>
            <a:off x="825436" y="4594054"/>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97" name="Straight Connector 96">
            <a:extLst>
              <a:ext uri="{FF2B5EF4-FFF2-40B4-BE49-F238E27FC236}">
                <a16:creationId xmlns:a16="http://schemas.microsoft.com/office/drawing/2014/main" id="{75827C37-7DB6-4D7D-BDA3-8B4CC4E3CCAF}"/>
              </a:ext>
              <a:ext uri="{C183D7F6-B498-43B3-948B-1728B52AA6E4}">
                <adec:decorative xmlns:adec="http://schemas.microsoft.com/office/drawing/2017/decorative" val="1"/>
              </a:ext>
            </a:extLst>
          </p:cNvPr>
          <p:cNvCxnSpPr>
            <a:cxnSpLocks noChangeAspect="1"/>
          </p:cNvCxnSpPr>
          <p:nvPr userDrawn="1"/>
        </p:nvCxnSpPr>
        <p:spPr>
          <a:xfrm>
            <a:off x="2598056" y="4470389"/>
            <a:ext cx="1600363"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98" name="Content Placeholder 4">
            <a:extLst>
              <a:ext uri="{FF2B5EF4-FFF2-40B4-BE49-F238E27FC236}">
                <a16:creationId xmlns:a16="http://schemas.microsoft.com/office/drawing/2014/main" id="{D08994DE-1A98-48A0-8430-AEED43702E22}"/>
              </a:ext>
            </a:extLst>
          </p:cNvPr>
          <p:cNvSpPr>
            <a:spLocks noGrp="1" noChangeAspect="1"/>
          </p:cNvSpPr>
          <p:nvPr>
            <p:ph sz="quarter" idx="60" hasCustomPrompt="1"/>
          </p:nvPr>
        </p:nvSpPr>
        <p:spPr>
          <a:xfrm>
            <a:off x="2654236" y="4594054"/>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99" name="Straight Connector 98">
            <a:extLst>
              <a:ext uri="{FF2B5EF4-FFF2-40B4-BE49-F238E27FC236}">
                <a16:creationId xmlns:a16="http://schemas.microsoft.com/office/drawing/2014/main" id="{B9F1C74D-E342-4945-BA22-D92476D69543}"/>
              </a:ext>
              <a:ext uri="{C183D7F6-B498-43B3-948B-1728B52AA6E4}">
                <adec:decorative xmlns:adec="http://schemas.microsoft.com/office/drawing/2017/decorative" val="1"/>
              </a:ext>
            </a:extLst>
          </p:cNvPr>
          <p:cNvCxnSpPr>
            <a:cxnSpLocks noChangeAspect="1"/>
          </p:cNvCxnSpPr>
          <p:nvPr userDrawn="1"/>
        </p:nvCxnSpPr>
        <p:spPr>
          <a:xfrm>
            <a:off x="4446941" y="4466534"/>
            <a:ext cx="1600363"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100" name="Content Placeholder 4">
            <a:extLst>
              <a:ext uri="{FF2B5EF4-FFF2-40B4-BE49-F238E27FC236}">
                <a16:creationId xmlns:a16="http://schemas.microsoft.com/office/drawing/2014/main" id="{6C5C5279-8455-40A0-B752-7501E198C1D0}"/>
              </a:ext>
            </a:extLst>
          </p:cNvPr>
          <p:cNvSpPr>
            <a:spLocks noGrp="1" noChangeAspect="1"/>
          </p:cNvSpPr>
          <p:nvPr>
            <p:ph sz="quarter" idx="61" hasCustomPrompt="1"/>
          </p:nvPr>
        </p:nvSpPr>
        <p:spPr>
          <a:xfrm>
            <a:off x="4472150" y="4594054"/>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101" name="Straight Connector 100">
            <a:extLst>
              <a:ext uri="{FF2B5EF4-FFF2-40B4-BE49-F238E27FC236}">
                <a16:creationId xmlns:a16="http://schemas.microsoft.com/office/drawing/2014/main" id="{144FD1FF-FC64-4890-8F90-DB955150F973}"/>
              </a:ext>
              <a:ext uri="{C183D7F6-B498-43B3-948B-1728B52AA6E4}">
                <adec:decorative xmlns:adec="http://schemas.microsoft.com/office/drawing/2017/decorative" val="1"/>
              </a:ext>
            </a:extLst>
          </p:cNvPr>
          <p:cNvCxnSpPr>
            <a:cxnSpLocks noChangeAspect="1"/>
          </p:cNvCxnSpPr>
          <p:nvPr userDrawn="1"/>
        </p:nvCxnSpPr>
        <p:spPr>
          <a:xfrm>
            <a:off x="6273047" y="4473783"/>
            <a:ext cx="1600363"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102" name="Content Placeholder 4">
            <a:extLst>
              <a:ext uri="{FF2B5EF4-FFF2-40B4-BE49-F238E27FC236}">
                <a16:creationId xmlns:a16="http://schemas.microsoft.com/office/drawing/2014/main" id="{9B1E0531-0B9B-4D2E-AEED-386BE61EB921}"/>
              </a:ext>
            </a:extLst>
          </p:cNvPr>
          <p:cNvSpPr>
            <a:spLocks noGrp="1" noChangeAspect="1"/>
          </p:cNvSpPr>
          <p:nvPr>
            <p:ph sz="quarter" idx="62" hasCustomPrompt="1"/>
          </p:nvPr>
        </p:nvSpPr>
        <p:spPr>
          <a:xfrm>
            <a:off x="6300950" y="4594054"/>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103" name="Straight Connector 102">
            <a:extLst>
              <a:ext uri="{FF2B5EF4-FFF2-40B4-BE49-F238E27FC236}">
                <a16:creationId xmlns:a16="http://schemas.microsoft.com/office/drawing/2014/main" id="{63285E38-94A0-433C-B9D5-C846F56753FC}"/>
              </a:ext>
              <a:ext uri="{C183D7F6-B498-43B3-948B-1728B52AA6E4}">
                <adec:decorative xmlns:adec="http://schemas.microsoft.com/office/drawing/2017/decorative" val="1"/>
              </a:ext>
            </a:extLst>
          </p:cNvPr>
          <p:cNvCxnSpPr>
            <a:cxnSpLocks noChangeAspect="1"/>
          </p:cNvCxnSpPr>
          <p:nvPr userDrawn="1"/>
        </p:nvCxnSpPr>
        <p:spPr>
          <a:xfrm>
            <a:off x="8085107" y="4475414"/>
            <a:ext cx="1600363"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104" name="Content Placeholder 4">
            <a:extLst>
              <a:ext uri="{FF2B5EF4-FFF2-40B4-BE49-F238E27FC236}">
                <a16:creationId xmlns:a16="http://schemas.microsoft.com/office/drawing/2014/main" id="{2A1F3A99-521F-46B8-AB7B-9A3AB649F001}"/>
              </a:ext>
            </a:extLst>
          </p:cNvPr>
          <p:cNvSpPr>
            <a:spLocks noGrp="1" noChangeAspect="1"/>
          </p:cNvSpPr>
          <p:nvPr>
            <p:ph sz="quarter" idx="63" hasCustomPrompt="1"/>
          </p:nvPr>
        </p:nvSpPr>
        <p:spPr>
          <a:xfrm>
            <a:off x="8129750" y="4594054"/>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105" name="Straight Connector 104">
            <a:extLst>
              <a:ext uri="{FF2B5EF4-FFF2-40B4-BE49-F238E27FC236}">
                <a16:creationId xmlns:a16="http://schemas.microsoft.com/office/drawing/2014/main" id="{CD7493D4-A927-44BA-86F4-A53AF187D5F2}"/>
              </a:ext>
              <a:ext uri="{C183D7F6-B498-43B3-948B-1728B52AA6E4}">
                <adec:decorative xmlns:adec="http://schemas.microsoft.com/office/drawing/2017/decorative" val="1"/>
              </a:ext>
            </a:extLst>
          </p:cNvPr>
          <p:cNvCxnSpPr>
            <a:cxnSpLocks noChangeAspect="1"/>
          </p:cNvCxnSpPr>
          <p:nvPr userDrawn="1"/>
        </p:nvCxnSpPr>
        <p:spPr>
          <a:xfrm>
            <a:off x="9911213" y="4482663"/>
            <a:ext cx="1600363"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106" name="Content Placeholder 4">
            <a:extLst>
              <a:ext uri="{FF2B5EF4-FFF2-40B4-BE49-F238E27FC236}">
                <a16:creationId xmlns:a16="http://schemas.microsoft.com/office/drawing/2014/main" id="{75CB537E-74E7-4973-AC74-CB80E257D98D}"/>
              </a:ext>
            </a:extLst>
          </p:cNvPr>
          <p:cNvSpPr>
            <a:spLocks noGrp="1" noChangeAspect="1"/>
          </p:cNvSpPr>
          <p:nvPr>
            <p:ph sz="quarter" idx="64" hasCustomPrompt="1"/>
          </p:nvPr>
        </p:nvSpPr>
        <p:spPr>
          <a:xfrm>
            <a:off x="9958550" y="4594054"/>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spTree>
    <p:extLst>
      <p:ext uri="{BB962C8B-B14F-4D97-AF65-F5344CB8AC3E}">
        <p14:creationId xmlns:p14="http://schemas.microsoft.com/office/powerpoint/2010/main" val="17924695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Light - Icon Page">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FC641C8C-B045-47F2-8811-67AA362494E8}"/>
              </a:ext>
            </a:extLst>
          </p:cNvPr>
          <p:cNvSpPr>
            <a:spLocks noGrp="1"/>
          </p:cNvSpPr>
          <p:nvPr>
            <p:ph type="title" hasCustomPrompt="1"/>
          </p:nvPr>
        </p:nvSpPr>
        <p:spPr>
          <a:xfrm>
            <a:off x="768875" y="508000"/>
            <a:ext cx="10671048" cy="822960"/>
          </a:xfrm>
        </p:spPr>
        <p:txBody>
          <a:bodyPr/>
          <a:lstStyle>
            <a:lvl1pPr>
              <a:defRPr/>
            </a:lvl1pPr>
          </a:lstStyle>
          <a:p>
            <a:r>
              <a:rPr lang="en-US" dirty="0"/>
              <a:t>Title (icons with text)</a:t>
            </a:r>
          </a:p>
        </p:txBody>
      </p:sp>
      <p:sp>
        <p:nvSpPr>
          <p:cNvPr id="48" name="Content Placeholder 3">
            <a:extLst>
              <a:ext uri="{FF2B5EF4-FFF2-40B4-BE49-F238E27FC236}">
                <a16:creationId xmlns:a16="http://schemas.microsoft.com/office/drawing/2014/main" id="{D0ED8964-E827-4B6C-B0C5-A5F20EA89E29}"/>
              </a:ext>
            </a:extLst>
          </p:cNvPr>
          <p:cNvSpPr>
            <a:spLocks noGrp="1" noChangeAspect="1"/>
          </p:cNvSpPr>
          <p:nvPr>
            <p:ph sz="quarter" idx="116" hasCustomPrompt="1"/>
          </p:nvPr>
        </p:nvSpPr>
        <p:spPr>
          <a:xfrm>
            <a:off x="960746" y="1839914"/>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49" name="Text Field 3">
            <a:extLst>
              <a:ext uri="{FF2B5EF4-FFF2-40B4-BE49-F238E27FC236}">
                <a16:creationId xmlns:a16="http://schemas.microsoft.com/office/drawing/2014/main" id="{AA22CAAB-5543-4149-AB91-50F4C3914A28}"/>
              </a:ext>
            </a:extLst>
          </p:cNvPr>
          <p:cNvSpPr>
            <a:spLocks noGrp="1"/>
          </p:cNvSpPr>
          <p:nvPr>
            <p:ph type="body" sz="quarter" idx="58"/>
          </p:nvPr>
        </p:nvSpPr>
        <p:spPr>
          <a:xfrm>
            <a:off x="675442" y="2816679"/>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GB"/>
              <a:t>Click to edit Master text styles</a:t>
            </a:r>
          </a:p>
        </p:txBody>
      </p:sp>
      <p:sp>
        <p:nvSpPr>
          <p:cNvPr id="50" name="Content Placeholder 3">
            <a:extLst>
              <a:ext uri="{FF2B5EF4-FFF2-40B4-BE49-F238E27FC236}">
                <a16:creationId xmlns:a16="http://schemas.microsoft.com/office/drawing/2014/main" id="{56B5CFEE-EC53-4540-B5F2-68172FCC98A9}"/>
              </a:ext>
            </a:extLst>
          </p:cNvPr>
          <p:cNvSpPr>
            <a:spLocks noGrp="1" noChangeAspect="1"/>
          </p:cNvSpPr>
          <p:nvPr>
            <p:ph sz="quarter" idx="117" hasCustomPrompt="1"/>
          </p:nvPr>
        </p:nvSpPr>
        <p:spPr>
          <a:xfrm>
            <a:off x="2524963" y="1839914"/>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51" name="Text Field 3">
            <a:extLst>
              <a:ext uri="{FF2B5EF4-FFF2-40B4-BE49-F238E27FC236}">
                <a16:creationId xmlns:a16="http://schemas.microsoft.com/office/drawing/2014/main" id="{EAD631D9-FD20-411A-8C3F-1D877F6C14AE}"/>
              </a:ext>
            </a:extLst>
          </p:cNvPr>
          <p:cNvSpPr>
            <a:spLocks noGrp="1"/>
          </p:cNvSpPr>
          <p:nvPr>
            <p:ph type="body" sz="quarter" idx="118"/>
          </p:nvPr>
        </p:nvSpPr>
        <p:spPr>
          <a:xfrm>
            <a:off x="2239659" y="2816679"/>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GB"/>
              <a:t>Click to edit Master text styles</a:t>
            </a:r>
          </a:p>
        </p:txBody>
      </p:sp>
      <p:sp>
        <p:nvSpPr>
          <p:cNvPr id="52" name="Content Placeholder 3">
            <a:extLst>
              <a:ext uri="{FF2B5EF4-FFF2-40B4-BE49-F238E27FC236}">
                <a16:creationId xmlns:a16="http://schemas.microsoft.com/office/drawing/2014/main" id="{5EE6B461-93FA-473C-A13D-52CD5DE6C96A}"/>
              </a:ext>
            </a:extLst>
          </p:cNvPr>
          <p:cNvSpPr>
            <a:spLocks noGrp="1" noChangeAspect="1"/>
          </p:cNvSpPr>
          <p:nvPr>
            <p:ph sz="quarter" idx="119" hasCustomPrompt="1"/>
          </p:nvPr>
        </p:nvSpPr>
        <p:spPr>
          <a:xfrm>
            <a:off x="4089180" y="1839914"/>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53" name="Text Field 3">
            <a:extLst>
              <a:ext uri="{FF2B5EF4-FFF2-40B4-BE49-F238E27FC236}">
                <a16:creationId xmlns:a16="http://schemas.microsoft.com/office/drawing/2014/main" id="{13B64761-C88B-4217-A230-3CDF5204463C}"/>
              </a:ext>
            </a:extLst>
          </p:cNvPr>
          <p:cNvSpPr>
            <a:spLocks noGrp="1"/>
          </p:cNvSpPr>
          <p:nvPr>
            <p:ph type="body" sz="quarter" idx="120"/>
          </p:nvPr>
        </p:nvSpPr>
        <p:spPr>
          <a:xfrm>
            <a:off x="3803876" y="2816679"/>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GB"/>
              <a:t>Click to edit Master text styles</a:t>
            </a:r>
          </a:p>
        </p:txBody>
      </p:sp>
      <p:sp>
        <p:nvSpPr>
          <p:cNvPr id="66" name="Content Placeholder 3">
            <a:extLst>
              <a:ext uri="{FF2B5EF4-FFF2-40B4-BE49-F238E27FC236}">
                <a16:creationId xmlns:a16="http://schemas.microsoft.com/office/drawing/2014/main" id="{6FFB3D80-36F9-462B-9288-7B5980A84355}"/>
              </a:ext>
            </a:extLst>
          </p:cNvPr>
          <p:cNvSpPr>
            <a:spLocks noGrp="1" noChangeAspect="1"/>
          </p:cNvSpPr>
          <p:nvPr>
            <p:ph sz="quarter" idx="121" hasCustomPrompt="1"/>
          </p:nvPr>
        </p:nvSpPr>
        <p:spPr>
          <a:xfrm>
            <a:off x="5653397" y="1839914"/>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68" name="Text Field 3">
            <a:extLst>
              <a:ext uri="{FF2B5EF4-FFF2-40B4-BE49-F238E27FC236}">
                <a16:creationId xmlns:a16="http://schemas.microsoft.com/office/drawing/2014/main" id="{BB3427CF-A6AB-4A0C-B656-B50726C4AA7B}"/>
              </a:ext>
            </a:extLst>
          </p:cNvPr>
          <p:cNvSpPr>
            <a:spLocks noGrp="1"/>
          </p:cNvSpPr>
          <p:nvPr>
            <p:ph type="body" sz="quarter" idx="122"/>
          </p:nvPr>
        </p:nvSpPr>
        <p:spPr>
          <a:xfrm>
            <a:off x="5368093" y="2816679"/>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GB"/>
              <a:t>Click to edit Master text styles</a:t>
            </a:r>
          </a:p>
        </p:txBody>
      </p:sp>
      <p:sp>
        <p:nvSpPr>
          <p:cNvPr id="70" name="Content Placeholder 3">
            <a:extLst>
              <a:ext uri="{FF2B5EF4-FFF2-40B4-BE49-F238E27FC236}">
                <a16:creationId xmlns:a16="http://schemas.microsoft.com/office/drawing/2014/main" id="{B46B789B-834A-4414-A31F-91616471C65F}"/>
              </a:ext>
            </a:extLst>
          </p:cNvPr>
          <p:cNvSpPr>
            <a:spLocks noGrp="1" noChangeAspect="1"/>
          </p:cNvSpPr>
          <p:nvPr>
            <p:ph sz="quarter" idx="123" hasCustomPrompt="1"/>
          </p:nvPr>
        </p:nvSpPr>
        <p:spPr>
          <a:xfrm>
            <a:off x="7217614" y="1839914"/>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71" name="Text Field 3">
            <a:extLst>
              <a:ext uri="{FF2B5EF4-FFF2-40B4-BE49-F238E27FC236}">
                <a16:creationId xmlns:a16="http://schemas.microsoft.com/office/drawing/2014/main" id="{352107C9-A23F-439B-85BC-15921691F6E6}"/>
              </a:ext>
            </a:extLst>
          </p:cNvPr>
          <p:cNvSpPr>
            <a:spLocks noGrp="1"/>
          </p:cNvSpPr>
          <p:nvPr>
            <p:ph type="body" sz="quarter" idx="124"/>
          </p:nvPr>
        </p:nvSpPr>
        <p:spPr>
          <a:xfrm>
            <a:off x="6932310" y="2816679"/>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GB"/>
              <a:t>Click to edit Master text styles</a:t>
            </a:r>
          </a:p>
        </p:txBody>
      </p:sp>
      <p:sp>
        <p:nvSpPr>
          <p:cNvPr id="75" name="Content Placeholder 3">
            <a:extLst>
              <a:ext uri="{FF2B5EF4-FFF2-40B4-BE49-F238E27FC236}">
                <a16:creationId xmlns:a16="http://schemas.microsoft.com/office/drawing/2014/main" id="{32474524-B7ED-44DA-9E53-C675E890FAE7}"/>
              </a:ext>
            </a:extLst>
          </p:cNvPr>
          <p:cNvSpPr>
            <a:spLocks noGrp="1" noChangeAspect="1"/>
          </p:cNvSpPr>
          <p:nvPr>
            <p:ph sz="quarter" idx="125" hasCustomPrompt="1"/>
          </p:nvPr>
        </p:nvSpPr>
        <p:spPr>
          <a:xfrm>
            <a:off x="8781831" y="1839914"/>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76" name="Text Field 3">
            <a:extLst>
              <a:ext uri="{FF2B5EF4-FFF2-40B4-BE49-F238E27FC236}">
                <a16:creationId xmlns:a16="http://schemas.microsoft.com/office/drawing/2014/main" id="{7B2952CC-2E2B-4938-83E1-D030E0E3428A}"/>
              </a:ext>
            </a:extLst>
          </p:cNvPr>
          <p:cNvSpPr>
            <a:spLocks noGrp="1"/>
          </p:cNvSpPr>
          <p:nvPr>
            <p:ph type="body" sz="quarter" idx="126"/>
          </p:nvPr>
        </p:nvSpPr>
        <p:spPr>
          <a:xfrm>
            <a:off x="8496527" y="2816679"/>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GB"/>
              <a:t>Click to edit Master text styles</a:t>
            </a:r>
          </a:p>
        </p:txBody>
      </p:sp>
      <p:sp>
        <p:nvSpPr>
          <p:cNvPr id="77" name="Content Placeholder 3">
            <a:extLst>
              <a:ext uri="{FF2B5EF4-FFF2-40B4-BE49-F238E27FC236}">
                <a16:creationId xmlns:a16="http://schemas.microsoft.com/office/drawing/2014/main" id="{8359E907-3F2A-4881-BF9B-856DE3F9D1C9}"/>
              </a:ext>
            </a:extLst>
          </p:cNvPr>
          <p:cNvSpPr>
            <a:spLocks noGrp="1" noChangeAspect="1"/>
          </p:cNvSpPr>
          <p:nvPr>
            <p:ph sz="quarter" idx="127" hasCustomPrompt="1"/>
          </p:nvPr>
        </p:nvSpPr>
        <p:spPr>
          <a:xfrm>
            <a:off x="10346046" y="1839914"/>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78" name="Text Field 3">
            <a:extLst>
              <a:ext uri="{FF2B5EF4-FFF2-40B4-BE49-F238E27FC236}">
                <a16:creationId xmlns:a16="http://schemas.microsoft.com/office/drawing/2014/main" id="{73CC30D8-A19C-4027-A2AF-B4A5F17D99AA}"/>
              </a:ext>
            </a:extLst>
          </p:cNvPr>
          <p:cNvSpPr>
            <a:spLocks noGrp="1"/>
          </p:cNvSpPr>
          <p:nvPr>
            <p:ph type="body" sz="quarter" idx="128"/>
          </p:nvPr>
        </p:nvSpPr>
        <p:spPr>
          <a:xfrm>
            <a:off x="10060742" y="2816679"/>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GB"/>
              <a:t>Click to edit Master text styles</a:t>
            </a:r>
          </a:p>
        </p:txBody>
      </p:sp>
      <p:sp>
        <p:nvSpPr>
          <p:cNvPr id="79" name="Content Placeholder 3">
            <a:extLst>
              <a:ext uri="{FF2B5EF4-FFF2-40B4-BE49-F238E27FC236}">
                <a16:creationId xmlns:a16="http://schemas.microsoft.com/office/drawing/2014/main" id="{CE706D27-D923-4F0F-A810-7534987EAE54}"/>
              </a:ext>
            </a:extLst>
          </p:cNvPr>
          <p:cNvSpPr>
            <a:spLocks noGrp="1" noChangeAspect="1"/>
          </p:cNvSpPr>
          <p:nvPr>
            <p:ph sz="quarter" idx="129" hasCustomPrompt="1"/>
          </p:nvPr>
        </p:nvSpPr>
        <p:spPr>
          <a:xfrm>
            <a:off x="960746" y="3447353"/>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80" name="Text Field 3">
            <a:extLst>
              <a:ext uri="{FF2B5EF4-FFF2-40B4-BE49-F238E27FC236}">
                <a16:creationId xmlns:a16="http://schemas.microsoft.com/office/drawing/2014/main" id="{F282602A-DDA0-4AA2-ACBF-9F443A6BDF22}"/>
              </a:ext>
            </a:extLst>
          </p:cNvPr>
          <p:cNvSpPr>
            <a:spLocks noGrp="1"/>
          </p:cNvSpPr>
          <p:nvPr>
            <p:ph type="body" sz="quarter" idx="130"/>
          </p:nvPr>
        </p:nvSpPr>
        <p:spPr>
          <a:xfrm>
            <a:off x="675442" y="4424118"/>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GB"/>
              <a:t>Click to edit Master text styles</a:t>
            </a:r>
          </a:p>
        </p:txBody>
      </p:sp>
      <p:sp>
        <p:nvSpPr>
          <p:cNvPr id="81" name="Content Placeholder 3">
            <a:extLst>
              <a:ext uri="{FF2B5EF4-FFF2-40B4-BE49-F238E27FC236}">
                <a16:creationId xmlns:a16="http://schemas.microsoft.com/office/drawing/2014/main" id="{75C08B06-9B7C-49AF-9B83-BB8D9C936093}"/>
              </a:ext>
            </a:extLst>
          </p:cNvPr>
          <p:cNvSpPr>
            <a:spLocks noGrp="1" noChangeAspect="1"/>
          </p:cNvSpPr>
          <p:nvPr>
            <p:ph sz="quarter" idx="131" hasCustomPrompt="1"/>
          </p:nvPr>
        </p:nvSpPr>
        <p:spPr>
          <a:xfrm>
            <a:off x="2524963" y="3447353"/>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82" name="Text Field 3">
            <a:extLst>
              <a:ext uri="{FF2B5EF4-FFF2-40B4-BE49-F238E27FC236}">
                <a16:creationId xmlns:a16="http://schemas.microsoft.com/office/drawing/2014/main" id="{4DB0CA91-E7F1-46C8-87B3-60C5EC2FC53B}"/>
              </a:ext>
            </a:extLst>
          </p:cNvPr>
          <p:cNvSpPr>
            <a:spLocks noGrp="1"/>
          </p:cNvSpPr>
          <p:nvPr>
            <p:ph type="body" sz="quarter" idx="132"/>
          </p:nvPr>
        </p:nvSpPr>
        <p:spPr>
          <a:xfrm>
            <a:off x="2239659" y="4424118"/>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GB"/>
              <a:t>Click to edit Master text styles</a:t>
            </a:r>
          </a:p>
        </p:txBody>
      </p:sp>
      <p:sp>
        <p:nvSpPr>
          <p:cNvPr id="83" name="Content Placeholder 3">
            <a:extLst>
              <a:ext uri="{FF2B5EF4-FFF2-40B4-BE49-F238E27FC236}">
                <a16:creationId xmlns:a16="http://schemas.microsoft.com/office/drawing/2014/main" id="{16BBB544-597B-4A72-9282-674CB9848686}"/>
              </a:ext>
            </a:extLst>
          </p:cNvPr>
          <p:cNvSpPr>
            <a:spLocks noGrp="1" noChangeAspect="1"/>
          </p:cNvSpPr>
          <p:nvPr>
            <p:ph sz="quarter" idx="133" hasCustomPrompt="1"/>
          </p:nvPr>
        </p:nvSpPr>
        <p:spPr>
          <a:xfrm>
            <a:off x="4089180" y="3447353"/>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84" name="Text Field 3">
            <a:extLst>
              <a:ext uri="{FF2B5EF4-FFF2-40B4-BE49-F238E27FC236}">
                <a16:creationId xmlns:a16="http://schemas.microsoft.com/office/drawing/2014/main" id="{7AC290CE-A374-44ED-A8BC-38C75911BE24}"/>
              </a:ext>
            </a:extLst>
          </p:cNvPr>
          <p:cNvSpPr>
            <a:spLocks noGrp="1"/>
          </p:cNvSpPr>
          <p:nvPr>
            <p:ph type="body" sz="quarter" idx="134"/>
          </p:nvPr>
        </p:nvSpPr>
        <p:spPr>
          <a:xfrm>
            <a:off x="3803876" y="4424118"/>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GB"/>
              <a:t>Click to edit Master text styles</a:t>
            </a:r>
          </a:p>
        </p:txBody>
      </p:sp>
      <p:sp>
        <p:nvSpPr>
          <p:cNvPr id="85" name="Content Placeholder 3">
            <a:extLst>
              <a:ext uri="{FF2B5EF4-FFF2-40B4-BE49-F238E27FC236}">
                <a16:creationId xmlns:a16="http://schemas.microsoft.com/office/drawing/2014/main" id="{8C347441-A697-44D2-B16E-9752F0B64793}"/>
              </a:ext>
            </a:extLst>
          </p:cNvPr>
          <p:cNvSpPr>
            <a:spLocks noGrp="1" noChangeAspect="1"/>
          </p:cNvSpPr>
          <p:nvPr>
            <p:ph sz="quarter" idx="135" hasCustomPrompt="1"/>
          </p:nvPr>
        </p:nvSpPr>
        <p:spPr>
          <a:xfrm>
            <a:off x="5653397" y="3447353"/>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86" name="Text Field 3">
            <a:extLst>
              <a:ext uri="{FF2B5EF4-FFF2-40B4-BE49-F238E27FC236}">
                <a16:creationId xmlns:a16="http://schemas.microsoft.com/office/drawing/2014/main" id="{0C7E56E9-6DD6-4E43-8B29-5F1D0EEBAEC4}"/>
              </a:ext>
            </a:extLst>
          </p:cNvPr>
          <p:cNvSpPr>
            <a:spLocks noGrp="1"/>
          </p:cNvSpPr>
          <p:nvPr>
            <p:ph type="body" sz="quarter" idx="136"/>
          </p:nvPr>
        </p:nvSpPr>
        <p:spPr>
          <a:xfrm>
            <a:off x="5368093" y="4424118"/>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GB"/>
              <a:t>Click to edit Master text styles</a:t>
            </a:r>
          </a:p>
        </p:txBody>
      </p:sp>
      <p:sp>
        <p:nvSpPr>
          <p:cNvPr id="87" name="Content Placeholder 3">
            <a:extLst>
              <a:ext uri="{FF2B5EF4-FFF2-40B4-BE49-F238E27FC236}">
                <a16:creationId xmlns:a16="http://schemas.microsoft.com/office/drawing/2014/main" id="{E3102B37-41B0-446D-BE06-902984FD0F68}"/>
              </a:ext>
            </a:extLst>
          </p:cNvPr>
          <p:cNvSpPr>
            <a:spLocks noGrp="1" noChangeAspect="1"/>
          </p:cNvSpPr>
          <p:nvPr>
            <p:ph sz="quarter" idx="137" hasCustomPrompt="1"/>
          </p:nvPr>
        </p:nvSpPr>
        <p:spPr>
          <a:xfrm>
            <a:off x="7217614" y="3447353"/>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88" name="Text Field 3">
            <a:extLst>
              <a:ext uri="{FF2B5EF4-FFF2-40B4-BE49-F238E27FC236}">
                <a16:creationId xmlns:a16="http://schemas.microsoft.com/office/drawing/2014/main" id="{AFEE8E59-2F1B-4E93-ACAA-AEE3619C70E2}"/>
              </a:ext>
            </a:extLst>
          </p:cNvPr>
          <p:cNvSpPr>
            <a:spLocks noGrp="1"/>
          </p:cNvSpPr>
          <p:nvPr>
            <p:ph type="body" sz="quarter" idx="138"/>
          </p:nvPr>
        </p:nvSpPr>
        <p:spPr>
          <a:xfrm>
            <a:off x="6932310" y="4424118"/>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GB"/>
              <a:t>Click to edit Master text styles</a:t>
            </a:r>
          </a:p>
        </p:txBody>
      </p:sp>
      <p:sp>
        <p:nvSpPr>
          <p:cNvPr id="89" name="Content Placeholder 3">
            <a:extLst>
              <a:ext uri="{FF2B5EF4-FFF2-40B4-BE49-F238E27FC236}">
                <a16:creationId xmlns:a16="http://schemas.microsoft.com/office/drawing/2014/main" id="{8BA08E53-23A2-4BEC-B9A3-C58B87A861DC}"/>
              </a:ext>
            </a:extLst>
          </p:cNvPr>
          <p:cNvSpPr>
            <a:spLocks noGrp="1" noChangeAspect="1"/>
          </p:cNvSpPr>
          <p:nvPr>
            <p:ph sz="quarter" idx="139" hasCustomPrompt="1"/>
          </p:nvPr>
        </p:nvSpPr>
        <p:spPr>
          <a:xfrm>
            <a:off x="8781831" y="3447353"/>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90" name="Text Field 3">
            <a:extLst>
              <a:ext uri="{FF2B5EF4-FFF2-40B4-BE49-F238E27FC236}">
                <a16:creationId xmlns:a16="http://schemas.microsoft.com/office/drawing/2014/main" id="{850B8E18-DF5F-42A4-AE01-230737F487FE}"/>
              </a:ext>
            </a:extLst>
          </p:cNvPr>
          <p:cNvSpPr>
            <a:spLocks noGrp="1"/>
          </p:cNvSpPr>
          <p:nvPr>
            <p:ph type="body" sz="quarter" idx="140"/>
          </p:nvPr>
        </p:nvSpPr>
        <p:spPr>
          <a:xfrm>
            <a:off x="8496527" y="4424118"/>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GB"/>
              <a:t>Click to edit Master text styles</a:t>
            </a:r>
          </a:p>
        </p:txBody>
      </p:sp>
      <p:sp>
        <p:nvSpPr>
          <p:cNvPr id="91" name="Content Placeholder 3">
            <a:extLst>
              <a:ext uri="{FF2B5EF4-FFF2-40B4-BE49-F238E27FC236}">
                <a16:creationId xmlns:a16="http://schemas.microsoft.com/office/drawing/2014/main" id="{CAA5D531-29D3-4EEA-BBB1-E72C7687AFB9}"/>
              </a:ext>
            </a:extLst>
          </p:cNvPr>
          <p:cNvSpPr>
            <a:spLocks noGrp="1" noChangeAspect="1"/>
          </p:cNvSpPr>
          <p:nvPr>
            <p:ph sz="quarter" idx="141" hasCustomPrompt="1"/>
          </p:nvPr>
        </p:nvSpPr>
        <p:spPr>
          <a:xfrm>
            <a:off x="10346046" y="3447353"/>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92" name="Text Field 3">
            <a:extLst>
              <a:ext uri="{FF2B5EF4-FFF2-40B4-BE49-F238E27FC236}">
                <a16:creationId xmlns:a16="http://schemas.microsoft.com/office/drawing/2014/main" id="{3064B959-3D80-45EB-A267-AEC898D6146D}"/>
              </a:ext>
            </a:extLst>
          </p:cNvPr>
          <p:cNvSpPr>
            <a:spLocks noGrp="1"/>
          </p:cNvSpPr>
          <p:nvPr>
            <p:ph type="body" sz="quarter" idx="142"/>
          </p:nvPr>
        </p:nvSpPr>
        <p:spPr>
          <a:xfrm>
            <a:off x="10060742" y="4424118"/>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GB"/>
              <a:t>Click to edit Master text styles</a:t>
            </a:r>
          </a:p>
        </p:txBody>
      </p:sp>
      <p:sp>
        <p:nvSpPr>
          <p:cNvPr id="93" name="Content Placeholder 3">
            <a:extLst>
              <a:ext uri="{FF2B5EF4-FFF2-40B4-BE49-F238E27FC236}">
                <a16:creationId xmlns:a16="http://schemas.microsoft.com/office/drawing/2014/main" id="{F1BE6A50-C6C0-4547-A3E1-1706457FE1E5}"/>
              </a:ext>
            </a:extLst>
          </p:cNvPr>
          <p:cNvSpPr>
            <a:spLocks noGrp="1" noChangeAspect="1"/>
          </p:cNvSpPr>
          <p:nvPr>
            <p:ph sz="quarter" idx="143" hasCustomPrompt="1"/>
          </p:nvPr>
        </p:nvSpPr>
        <p:spPr>
          <a:xfrm>
            <a:off x="960746" y="5009453"/>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94" name="Text Field 3">
            <a:extLst>
              <a:ext uri="{FF2B5EF4-FFF2-40B4-BE49-F238E27FC236}">
                <a16:creationId xmlns:a16="http://schemas.microsoft.com/office/drawing/2014/main" id="{61CBE71A-B724-446C-83B2-1257404F4F78}"/>
              </a:ext>
            </a:extLst>
          </p:cNvPr>
          <p:cNvSpPr>
            <a:spLocks noGrp="1"/>
          </p:cNvSpPr>
          <p:nvPr>
            <p:ph type="body" sz="quarter" idx="144"/>
          </p:nvPr>
        </p:nvSpPr>
        <p:spPr>
          <a:xfrm>
            <a:off x="675442" y="5986218"/>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GB"/>
              <a:t>Click to edit Master text styles</a:t>
            </a:r>
          </a:p>
        </p:txBody>
      </p:sp>
      <p:sp>
        <p:nvSpPr>
          <p:cNvPr id="95" name="Content Placeholder 3">
            <a:extLst>
              <a:ext uri="{FF2B5EF4-FFF2-40B4-BE49-F238E27FC236}">
                <a16:creationId xmlns:a16="http://schemas.microsoft.com/office/drawing/2014/main" id="{5580FB84-C043-4E0D-A4E6-2C00C21DBEAF}"/>
              </a:ext>
            </a:extLst>
          </p:cNvPr>
          <p:cNvSpPr>
            <a:spLocks noGrp="1" noChangeAspect="1"/>
          </p:cNvSpPr>
          <p:nvPr>
            <p:ph sz="quarter" idx="145" hasCustomPrompt="1"/>
          </p:nvPr>
        </p:nvSpPr>
        <p:spPr>
          <a:xfrm>
            <a:off x="2524963" y="5009453"/>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96" name="Text Field 3">
            <a:extLst>
              <a:ext uri="{FF2B5EF4-FFF2-40B4-BE49-F238E27FC236}">
                <a16:creationId xmlns:a16="http://schemas.microsoft.com/office/drawing/2014/main" id="{4D5E0180-A1B0-44D8-A0BD-4A7A0EC527CF}"/>
              </a:ext>
            </a:extLst>
          </p:cNvPr>
          <p:cNvSpPr>
            <a:spLocks noGrp="1"/>
          </p:cNvSpPr>
          <p:nvPr>
            <p:ph type="body" sz="quarter" idx="146"/>
          </p:nvPr>
        </p:nvSpPr>
        <p:spPr>
          <a:xfrm>
            <a:off x="2239659" y="5986218"/>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GB"/>
              <a:t>Click to edit Master text styles</a:t>
            </a:r>
          </a:p>
        </p:txBody>
      </p:sp>
      <p:sp>
        <p:nvSpPr>
          <p:cNvPr id="97" name="Content Placeholder 3">
            <a:extLst>
              <a:ext uri="{FF2B5EF4-FFF2-40B4-BE49-F238E27FC236}">
                <a16:creationId xmlns:a16="http://schemas.microsoft.com/office/drawing/2014/main" id="{D4186708-DE83-4237-AE6B-ED6087C16493}"/>
              </a:ext>
            </a:extLst>
          </p:cNvPr>
          <p:cNvSpPr>
            <a:spLocks noGrp="1" noChangeAspect="1"/>
          </p:cNvSpPr>
          <p:nvPr>
            <p:ph sz="quarter" idx="147" hasCustomPrompt="1"/>
          </p:nvPr>
        </p:nvSpPr>
        <p:spPr>
          <a:xfrm>
            <a:off x="4089180" y="5009453"/>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98" name="Text Field 3">
            <a:extLst>
              <a:ext uri="{FF2B5EF4-FFF2-40B4-BE49-F238E27FC236}">
                <a16:creationId xmlns:a16="http://schemas.microsoft.com/office/drawing/2014/main" id="{907536B1-0BC5-4DE2-A1C9-D1BCB69DEFFF}"/>
              </a:ext>
            </a:extLst>
          </p:cNvPr>
          <p:cNvSpPr>
            <a:spLocks noGrp="1"/>
          </p:cNvSpPr>
          <p:nvPr>
            <p:ph type="body" sz="quarter" idx="148"/>
          </p:nvPr>
        </p:nvSpPr>
        <p:spPr>
          <a:xfrm>
            <a:off x="3803876" y="5986218"/>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GB"/>
              <a:t>Click to edit Master text styles</a:t>
            </a:r>
          </a:p>
        </p:txBody>
      </p:sp>
      <p:sp>
        <p:nvSpPr>
          <p:cNvPr id="99" name="Content Placeholder 3">
            <a:extLst>
              <a:ext uri="{FF2B5EF4-FFF2-40B4-BE49-F238E27FC236}">
                <a16:creationId xmlns:a16="http://schemas.microsoft.com/office/drawing/2014/main" id="{EBC432E9-A691-46AE-AD39-1652950DB525}"/>
              </a:ext>
            </a:extLst>
          </p:cNvPr>
          <p:cNvSpPr>
            <a:spLocks noGrp="1" noChangeAspect="1"/>
          </p:cNvSpPr>
          <p:nvPr>
            <p:ph sz="quarter" idx="149" hasCustomPrompt="1"/>
          </p:nvPr>
        </p:nvSpPr>
        <p:spPr>
          <a:xfrm>
            <a:off x="5653397" y="5009453"/>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100" name="Text Field 3">
            <a:extLst>
              <a:ext uri="{FF2B5EF4-FFF2-40B4-BE49-F238E27FC236}">
                <a16:creationId xmlns:a16="http://schemas.microsoft.com/office/drawing/2014/main" id="{E80213A8-496F-4A2E-918B-86D44DFC898F}"/>
              </a:ext>
            </a:extLst>
          </p:cNvPr>
          <p:cNvSpPr>
            <a:spLocks noGrp="1"/>
          </p:cNvSpPr>
          <p:nvPr>
            <p:ph type="body" sz="quarter" idx="150"/>
          </p:nvPr>
        </p:nvSpPr>
        <p:spPr>
          <a:xfrm>
            <a:off x="5368093" y="5986218"/>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GB"/>
              <a:t>Click to edit Master text styles</a:t>
            </a:r>
          </a:p>
        </p:txBody>
      </p:sp>
      <p:sp>
        <p:nvSpPr>
          <p:cNvPr id="101" name="Content Placeholder 3">
            <a:extLst>
              <a:ext uri="{FF2B5EF4-FFF2-40B4-BE49-F238E27FC236}">
                <a16:creationId xmlns:a16="http://schemas.microsoft.com/office/drawing/2014/main" id="{442F21CB-88E8-452C-B1FA-9D9DE9259BCD}"/>
              </a:ext>
            </a:extLst>
          </p:cNvPr>
          <p:cNvSpPr>
            <a:spLocks noGrp="1" noChangeAspect="1"/>
          </p:cNvSpPr>
          <p:nvPr>
            <p:ph sz="quarter" idx="151" hasCustomPrompt="1"/>
          </p:nvPr>
        </p:nvSpPr>
        <p:spPr>
          <a:xfrm>
            <a:off x="7217614" y="5009453"/>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102" name="Text Field 3">
            <a:extLst>
              <a:ext uri="{FF2B5EF4-FFF2-40B4-BE49-F238E27FC236}">
                <a16:creationId xmlns:a16="http://schemas.microsoft.com/office/drawing/2014/main" id="{080CC401-0899-4AEE-9B23-56B56603D2DF}"/>
              </a:ext>
            </a:extLst>
          </p:cNvPr>
          <p:cNvSpPr>
            <a:spLocks noGrp="1"/>
          </p:cNvSpPr>
          <p:nvPr>
            <p:ph type="body" sz="quarter" idx="152"/>
          </p:nvPr>
        </p:nvSpPr>
        <p:spPr>
          <a:xfrm>
            <a:off x="6932310" y="5986218"/>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GB"/>
              <a:t>Click to edit Master text styles</a:t>
            </a:r>
          </a:p>
        </p:txBody>
      </p:sp>
      <p:sp>
        <p:nvSpPr>
          <p:cNvPr id="103" name="Content Placeholder 3">
            <a:extLst>
              <a:ext uri="{FF2B5EF4-FFF2-40B4-BE49-F238E27FC236}">
                <a16:creationId xmlns:a16="http://schemas.microsoft.com/office/drawing/2014/main" id="{012E9C41-D780-4C13-9BB5-DC26B440A662}"/>
              </a:ext>
            </a:extLst>
          </p:cNvPr>
          <p:cNvSpPr>
            <a:spLocks noGrp="1" noChangeAspect="1"/>
          </p:cNvSpPr>
          <p:nvPr>
            <p:ph sz="quarter" idx="153" hasCustomPrompt="1"/>
          </p:nvPr>
        </p:nvSpPr>
        <p:spPr>
          <a:xfrm>
            <a:off x="8781831" y="5009453"/>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104" name="Text Field 3">
            <a:extLst>
              <a:ext uri="{FF2B5EF4-FFF2-40B4-BE49-F238E27FC236}">
                <a16:creationId xmlns:a16="http://schemas.microsoft.com/office/drawing/2014/main" id="{35AD2BD3-5AA1-4118-8C7D-9F6697DA3C08}"/>
              </a:ext>
            </a:extLst>
          </p:cNvPr>
          <p:cNvSpPr>
            <a:spLocks noGrp="1"/>
          </p:cNvSpPr>
          <p:nvPr>
            <p:ph type="body" sz="quarter" idx="154"/>
          </p:nvPr>
        </p:nvSpPr>
        <p:spPr>
          <a:xfrm>
            <a:off x="8496527" y="5986218"/>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GB"/>
              <a:t>Click to edit Master text styles</a:t>
            </a:r>
          </a:p>
        </p:txBody>
      </p:sp>
      <p:sp>
        <p:nvSpPr>
          <p:cNvPr id="105" name="Content Placeholder 3">
            <a:extLst>
              <a:ext uri="{FF2B5EF4-FFF2-40B4-BE49-F238E27FC236}">
                <a16:creationId xmlns:a16="http://schemas.microsoft.com/office/drawing/2014/main" id="{ACA73A24-612D-4638-BDFF-1FEC45110C48}"/>
              </a:ext>
            </a:extLst>
          </p:cNvPr>
          <p:cNvSpPr>
            <a:spLocks noGrp="1" noChangeAspect="1"/>
          </p:cNvSpPr>
          <p:nvPr>
            <p:ph sz="quarter" idx="155" hasCustomPrompt="1"/>
          </p:nvPr>
        </p:nvSpPr>
        <p:spPr>
          <a:xfrm>
            <a:off x="10346046" y="5009453"/>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106" name="Text Field 3">
            <a:extLst>
              <a:ext uri="{FF2B5EF4-FFF2-40B4-BE49-F238E27FC236}">
                <a16:creationId xmlns:a16="http://schemas.microsoft.com/office/drawing/2014/main" id="{9F1EF3F0-4C3E-4557-9BFB-3FD62D465A57}"/>
              </a:ext>
            </a:extLst>
          </p:cNvPr>
          <p:cNvSpPr>
            <a:spLocks noGrp="1"/>
          </p:cNvSpPr>
          <p:nvPr>
            <p:ph type="body" sz="quarter" idx="156"/>
          </p:nvPr>
        </p:nvSpPr>
        <p:spPr>
          <a:xfrm>
            <a:off x="10060742" y="5986218"/>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GB"/>
              <a:t>Click to edit Master text styles</a:t>
            </a:r>
          </a:p>
        </p:txBody>
      </p:sp>
      <p:sp>
        <p:nvSpPr>
          <p:cNvPr id="72" name="Date Placeholder 2">
            <a:extLst>
              <a:ext uri="{FF2B5EF4-FFF2-40B4-BE49-F238E27FC236}">
                <a16:creationId xmlns:a16="http://schemas.microsoft.com/office/drawing/2014/main" id="{17F69D7C-D5CB-2441-A601-14C342CD78D6}"/>
              </a:ext>
            </a:extLst>
          </p:cNvPr>
          <p:cNvSpPr>
            <a:spLocks noGrp="1"/>
          </p:cNvSpPr>
          <p:nvPr>
            <p:ph type="dt" sz="half" idx="10"/>
          </p:nvPr>
        </p:nvSpPr>
        <p:spPr>
          <a:xfrm>
            <a:off x="6873138" y="6425604"/>
            <a:ext cx="2743200" cy="363500"/>
          </a:xfrm>
        </p:spPr>
        <p:txBody>
          <a:bodyPr/>
          <a:lstStyle/>
          <a:p>
            <a:r>
              <a:rPr lang="en-IN"/>
              <a:t>[Date]</a:t>
            </a:r>
            <a:endParaRPr lang="en-US" dirty="0"/>
          </a:p>
        </p:txBody>
      </p:sp>
      <p:sp>
        <p:nvSpPr>
          <p:cNvPr id="73" name="Footer Placeholder 4">
            <a:extLst>
              <a:ext uri="{FF2B5EF4-FFF2-40B4-BE49-F238E27FC236}">
                <a16:creationId xmlns:a16="http://schemas.microsoft.com/office/drawing/2014/main" id="{C1282016-2D58-9D4A-8084-1A80F76FC819}"/>
              </a:ext>
            </a:extLst>
          </p:cNvPr>
          <p:cNvSpPr>
            <a:spLocks noGrp="1"/>
          </p:cNvSpPr>
          <p:nvPr>
            <p:ph type="ftr" sz="quarter" idx="11"/>
          </p:nvPr>
        </p:nvSpPr>
        <p:spPr>
          <a:xfrm>
            <a:off x="1127759" y="6423978"/>
            <a:ext cx="5745379" cy="365125"/>
          </a:xfrm>
        </p:spPr>
        <p:txBody>
          <a:bodyPr/>
          <a:lstStyle/>
          <a:p>
            <a:r>
              <a:rPr lang="en-US"/>
              <a:t>Copyright © 2023, Oracle and/or its affiliates</a:t>
            </a:r>
            <a:endParaRPr lang="en-US" dirty="0"/>
          </a:p>
        </p:txBody>
      </p:sp>
      <p:sp>
        <p:nvSpPr>
          <p:cNvPr id="74" name="Slide Number Placeholder 7">
            <a:extLst>
              <a:ext uri="{FF2B5EF4-FFF2-40B4-BE49-F238E27FC236}">
                <a16:creationId xmlns:a16="http://schemas.microsoft.com/office/drawing/2014/main" id="{5279F801-3E62-C942-B5A8-D89A5029CD29}"/>
              </a:ext>
            </a:extLst>
          </p:cNvPr>
          <p:cNvSpPr>
            <a:spLocks noGrp="1"/>
          </p:cNvSpPr>
          <p:nvPr>
            <p:ph type="sldNum" sz="quarter" idx="12"/>
          </p:nvPr>
        </p:nvSpPr>
        <p:spPr>
          <a:xfrm>
            <a:off x="762000" y="6423660"/>
            <a:ext cx="365760" cy="365760"/>
          </a:xfrm>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2385254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guide id="2" pos="4512">
          <p15:clr>
            <a:srgbClr val="FBAE40"/>
          </p15:clr>
        </p15:guide>
        <p15:guide id="3" orient="horz" pos="3672">
          <p15:clr>
            <a:srgbClr val="FBAE40"/>
          </p15:clr>
        </p15:guide>
        <p15:guide id="4" orient="horz" pos="3792">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Light - Divider_Pillar">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C8A9AF7-F5CE-844F-BBE4-0C983CB99BBE}"/>
              </a:ext>
              <a:ext uri="{C183D7F6-B498-43B3-948B-1728B52AA6E4}">
                <adec:decorative xmlns:adec="http://schemas.microsoft.com/office/drawing/2017/decorative" val="1"/>
              </a:ext>
            </a:extLst>
          </p:cNvPr>
          <p:cNvPicPr>
            <a:picLocks noChangeAspect="1"/>
          </p:cNvPicPr>
          <p:nvPr userDrawn="1"/>
        </p:nvPicPr>
        <p:blipFill>
          <a:blip r:embed="rId2">
            <a:alphaModFix amt="40000"/>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1" name="Rectangle 10">
            <a:extLst>
              <a:ext uri="{FF2B5EF4-FFF2-40B4-BE49-F238E27FC236}">
                <a16:creationId xmlns:a16="http://schemas.microsoft.com/office/drawing/2014/main" id="{7B4D86BA-0324-4CFB-8752-C34AB1C7DA95}"/>
              </a:ext>
              <a:ext uri="{C183D7F6-B498-43B3-948B-1728B52AA6E4}">
                <adec:decorative xmlns:adec="http://schemas.microsoft.com/office/drawing/2017/decorative" val="1"/>
              </a:ext>
            </a:extLst>
          </p:cNvPr>
          <p:cNvSpPr/>
          <p:nvPr userDrawn="1"/>
        </p:nvSpPr>
        <p:spPr>
          <a:xfrm>
            <a:off x="783878" y="3804904"/>
            <a:ext cx="301752" cy="4571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F6BEA035-D7A5-4B84-9F05-5163378E9E57}"/>
              </a:ext>
            </a:extLst>
          </p:cNvPr>
          <p:cNvSpPr>
            <a:spLocks noGrp="1"/>
          </p:cNvSpPr>
          <p:nvPr>
            <p:ph type="title" hasCustomPrompt="1"/>
          </p:nvPr>
        </p:nvSpPr>
        <p:spPr>
          <a:xfrm>
            <a:off x="768871" y="2337132"/>
            <a:ext cx="10158984" cy="1280160"/>
          </a:xfrm>
          <a:noFill/>
        </p:spPr>
        <p:txBody>
          <a:bodyPr vert="horz" wrap="square" lIns="0" tIns="0" rIns="0" bIns="0" rtlCol="0" anchor="b">
            <a:noAutofit/>
          </a:bodyPr>
          <a:lstStyle>
            <a:lvl1pPr>
              <a:lnSpc>
                <a:spcPct val="95000"/>
              </a:lnSpc>
              <a:defRPr lang="en-US" sz="4000" b="0" dirty="0">
                <a:latin typeface="+mj-lt"/>
              </a:defRPr>
            </a:lvl1pPr>
          </a:lstStyle>
          <a:p>
            <a:pPr lvl="0">
              <a:lnSpc>
                <a:spcPct val="100000"/>
              </a:lnSpc>
            </a:pPr>
            <a:r>
              <a:rPr lang="en-US" dirty="0"/>
              <a:t>Click to add divider title (up to two lines)</a:t>
            </a:r>
          </a:p>
        </p:txBody>
      </p:sp>
      <p:sp>
        <p:nvSpPr>
          <p:cNvPr id="9" name="Subhead">
            <a:extLst>
              <a:ext uri="{FF2B5EF4-FFF2-40B4-BE49-F238E27FC236}">
                <a16:creationId xmlns:a16="http://schemas.microsoft.com/office/drawing/2014/main" id="{7CDB1F3E-E2D2-44FE-A725-E3ED1480C83B}"/>
              </a:ext>
            </a:extLst>
          </p:cNvPr>
          <p:cNvSpPr>
            <a:spLocks noGrp="1"/>
          </p:cNvSpPr>
          <p:nvPr>
            <p:ph type="body" sz="quarter" idx="33" hasCustomPrompt="1"/>
          </p:nvPr>
        </p:nvSpPr>
        <p:spPr>
          <a:xfrm>
            <a:off x="776689" y="4135193"/>
            <a:ext cx="10158984" cy="681251"/>
          </a:xfrm>
          <a:prstGeom prst="rect">
            <a:avLst/>
          </a:prstGeom>
          <a:noFill/>
        </p:spPr>
        <p:txBody>
          <a:bodyPr>
            <a:noAutofit/>
          </a:bodyPr>
          <a:lstStyle>
            <a:lvl1pPr marL="0" marR="0" indent="0" algn="l" defTabSz="914400" rtl="0" eaLnBrk="1" fontAlgn="auto" latinLnBrk="0" hangingPunct="1">
              <a:lnSpc>
                <a:spcPct val="95000"/>
              </a:lnSpc>
              <a:spcBef>
                <a:spcPts val="600"/>
              </a:spcBef>
              <a:spcAft>
                <a:spcPts val="0"/>
              </a:spcAft>
              <a:buClrTx/>
              <a:buSzTx/>
              <a:buFont typeface="Arial" panose="020B0604020202020204" pitchFamily="34" charset="0"/>
              <a:buNone/>
              <a:tabLst/>
              <a:defRPr sz="1800" b="0">
                <a:solidFill>
                  <a:schemeClr val="accent4"/>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a:t>
            </a:r>
          </a:p>
        </p:txBody>
      </p:sp>
      <p:sp>
        <p:nvSpPr>
          <p:cNvPr id="8" name="Slide Number Placeholder 7">
            <a:extLst>
              <a:ext uri="{FF2B5EF4-FFF2-40B4-BE49-F238E27FC236}">
                <a16:creationId xmlns:a16="http://schemas.microsoft.com/office/drawing/2014/main" id="{AC119101-EC6A-4B95-9940-BAB31432AD02}"/>
              </a:ext>
            </a:extLst>
          </p:cNvPr>
          <p:cNvSpPr>
            <a:spLocks noGrp="1"/>
          </p:cNvSpPr>
          <p:nvPr>
            <p:ph type="sldNum" sz="quarter" idx="12"/>
          </p:nvPr>
        </p:nvSpPr>
        <p:spPr/>
        <p:txBody>
          <a:bodyPr/>
          <a:lstStyle/>
          <a:p>
            <a:fld id="{345D60D9-5372-5F40-9443-0F9AE5BDC3C8}" type="slidenum">
              <a:rPr lang="en-US" smtClean="0"/>
              <a:pPr/>
              <a:t>‹#›</a:t>
            </a:fld>
            <a:endParaRPr lang="en-US" dirty="0"/>
          </a:p>
        </p:txBody>
      </p:sp>
      <p:sp>
        <p:nvSpPr>
          <p:cNvPr id="5" name="Footer Placeholder 4">
            <a:extLst>
              <a:ext uri="{FF2B5EF4-FFF2-40B4-BE49-F238E27FC236}">
                <a16:creationId xmlns:a16="http://schemas.microsoft.com/office/drawing/2014/main" id="{6077CD67-74FC-43EC-912B-8B74B34E5B81}"/>
              </a:ext>
            </a:extLst>
          </p:cNvPr>
          <p:cNvSpPr>
            <a:spLocks noGrp="1"/>
          </p:cNvSpPr>
          <p:nvPr>
            <p:ph type="ftr" sz="quarter" idx="11"/>
          </p:nvPr>
        </p:nvSpPr>
        <p:spPr/>
        <p:txBody>
          <a:bodyPr/>
          <a:lstStyle/>
          <a:p>
            <a:r>
              <a:rPr lang="en-US"/>
              <a:t>Copyright © 2023, Oracle and/or its affiliates</a:t>
            </a:r>
            <a:endParaRPr lang="en-US" dirty="0"/>
          </a:p>
        </p:txBody>
      </p:sp>
      <p:sp>
        <p:nvSpPr>
          <p:cNvPr id="3" name="Date Placeholder 2">
            <a:extLst>
              <a:ext uri="{FF2B5EF4-FFF2-40B4-BE49-F238E27FC236}">
                <a16:creationId xmlns:a16="http://schemas.microsoft.com/office/drawing/2014/main" id="{F89127AD-303E-4148-925B-F8D854942DC9}"/>
              </a:ext>
            </a:extLst>
          </p:cNvPr>
          <p:cNvSpPr>
            <a:spLocks noGrp="1"/>
          </p:cNvSpPr>
          <p:nvPr>
            <p:ph type="dt" sz="half" idx="10"/>
          </p:nvPr>
        </p:nvSpPr>
        <p:spPr/>
        <p:txBody>
          <a:bodyPr/>
          <a:lstStyle/>
          <a:p>
            <a:r>
              <a:rPr lang="en-IN"/>
              <a:t>[Date]</a:t>
            </a:r>
            <a:endParaRPr lang="en-US" dirty="0"/>
          </a:p>
        </p:txBody>
      </p:sp>
      <p:pic>
        <p:nvPicPr>
          <p:cNvPr id="12" name="OTag">
            <a:extLst>
              <a:ext uri="{FF2B5EF4-FFF2-40B4-BE49-F238E27FC236}">
                <a16:creationId xmlns:a16="http://schemas.microsoft.com/office/drawing/2014/main" id="{82323826-2F7C-DC44-94F9-0225962BEA89}"/>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28077064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Light - Quote with Data Texture Background">
    <p:spTree>
      <p:nvGrpSpPr>
        <p:cNvPr id="1" name=""/>
        <p:cNvGrpSpPr/>
        <p:nvPr/>
      </p:nvGrpSpPr>
      <p:grpSpPr>
        <a:xfrm>
          <a:off x="0" y="0"/>
          <a:ext cx="0" cy="0"/>
          <a:chOff x="0" y="0"/>
          <a:chExt cx="0" cy="0"/>
        </a:xfrm>
      </p:grpSpPr>
      <p:pic>
        <p:nvPicPr>
          <p:cNvPr id="26" name="Data Texture Image">
            <a:extLst>
              <a:ext uri="{FF2B5EF4-FFF2-40B4-BE49-F238E27FC236}">
                <a16:creationId xmlns:a16="http://schemas.microsoft.com/office/drawing/2014/main" id="{B04AAB1E-3886-45C0-9EE7-ABD1360D0F25}"/>
              </a:ext>
              <a:ext uri="{C183D7F6-B498-43B3-948B-1728B52AA6E4}">
                <adec:decorative xmlns:adec="http://schemas.microsoft.com/office/drawing/2017/decorative" val="1"/>
              </a:ext>
            </a:extLst>
          </p:cNvPr>
          <p:cNvPicPr>
            <a:picLocks noChangeAspect="1"/>
          </p:cNvPicPr>
          <p:nvPr userDrawn="1"/>
        </p:nvPicPr>
        <p:blipFill>
          <a:blip r:embed="rId2">
            <a:alphaModFix amt="70000"/>
            <a:extLst>
              <a:ext uri="{28A0092B-C50C-407E-A947-70E740481C1C}">
                <a14:useLocalDpi xmlns:a14="http://schemas.microsoft.com/office/drawing/2010/main"/>
              </a:ext>
            </a:extLst>
          </a:blip>
          <a:srcRect/>
          <a:stretch/>
        </p:blipFill>
        <p:spPr>
          <a:xfrm>
            <a:off x="1" y="0"/>
            <a:ext cx="12191998" cy="6857998"/>
          </a:xfrm>
          <a:prstGeom prst="rect">
            <a:avLst/>
          </a:prstGeom>
          <a:ln>
            <a:noFill/>
          </a:ln>
        </p:spPr>
      </p:pic>
      <p:sp>
        <p:nvSpPr>
          <p:cNvPr id="3" name="Content Placeholder 2">
            <a:extLst>
              <a:ext uri="{FF2B5EF4-FFF2-40B4-BE49-F238E27FC236}">
                <a16:creationId xmlns:a16="http://schemas.microsoft.com/office/drawing/2014/main" id="{37E74DE0-55D3-42EA-9474-DC8A5193EF88}"/>
              </a:ext>
            </a:extLst>
          </p:cNvPr>
          <p:cNvSpPr>
            <a:spLocks noGrp="1" noChangeAspect="1"/>
          </p:cNvSpPr>
          <p:nvPr>
            <p:ph sz="quarter" idx="45" hasCustomPrompt="1"/>
          </p:nvPr>
        </p:nvSpPr>
        <p:spPr>
          <a:xfrm>
            <a:off x="768096" y="990600"/>
            <a:ext cx="2952750" cy="812800"/>
          </a:xfrm>
        </p:spPr>
        <p:txBody>
          <a:bodyPr/>
          <a:lstStyle>
            <a:lvl5pPr marL="731520" indent="0">
              <a:buNone/>
              <a:defRPr/>
            </a:lvl5pPr>
          </a:lstStyle>
          <a:p>
            <a:pPr lvl="0"/>
            <a:r>
              <a:rPr lang="en-US" dirty="0"/>
              <a:t>Click to add logo</a:t>
            </a:r>
          </a:p>
        </p:txBody>
      </p:sp>
      <p:sp>
        <p:nvSpPr>
          <p:cNvPr id="14" name="Title">
            <a:extLst>
              <a:ext uri="{FF2B5EF4-FFF2-40B4-BE49-F238E27FC236}">
                <a16:creationId xmlns:a16="http://schemas.microsoft.com/office/drawing/2014/main" id="{2B525FB2-1105-4B12-B35F-60F4BFB07A2F}"/>
              </a:ext>
            </a:extLst>
          </p:cNvPr>
          <p:cNvSpPr>
            <a:spLocks noGrp="1"/>
          </p:cNvSpPr>
          <p:nvPr>
            <p:ph type="title" hasCustomPrompt="1"/>
          </p:nvPr>
        </p:nvSpPr>
        <p:spPr>
          <a:xfrm>
            <a:off x="768875" y="1828800"/>
            <a:ext cx="8049200" cy="2026447"/>
          </a:xfrm>
          <a:noFill/>
        </p:spPr>
        <p:txBody>
          <a:bodyPr vert="horz" wrap="square" lIns="0" tIns="0" rIns="0" bIns="0" rtlCol="0" anchor="b" anchorCtr="0">
            <a:noAutofit/>
          </a:bodyPr>
          <a:lstStyle>
            <a:lvl1pPr>
              <a:lnSpc>
                <a:spcPct val="100000"/>
              </a:lnSpc>
              <a:defRPr lang="en-US" sz="3200" b="0">
                <a:latin typeface="+mj-lt"/>
                <a:cs typeface="Oracle Sans Tab" panose="020B0503020204020204" pitchFamily="34" charset="0"/>
              </a:defRPr>
            </a:lvl1pPr>
          </a:lstStyle>
          <a:p>
            <a:pPr lvl="0"/>
            <a:r>
              <a:rPr lang="en-US" dirty="0"/>
              <a:t>“Click to type customer or partner quote surrounded by quotation marks. Remove or replace placeholder logo as needed.”</a:t>
            </a:r>
          </a:p>
        </p:txBody>
      </p:sp>
      <p:sp>
        <p:nvSpPr>
          <p:cNvPr id="11" name="Rectangle 10">
            <a:extLst>
              <a:ext uri="{FF2B5EF4-FFF2-40B4-BE49-F238E27FC236}">
                <a16:creationId xmlns:a16="http://schemas.microsoft.com/office/drawing/2014/main" id="{04BEBCA3-3E15-4D46-8D41-4C7FE43D8D8A}"/>
              </a:ext>
              <a:ext uri="{C183D7F6-B498-43B3-948B-1728B52AA6E4}">
                <adec:decorative xmlns:adec="http://schemas.microsoft.com/office/drawing/2017/decorative" val="1"/>
              </a:ext>
            </a:extLst>
          </p:cNvPr>
          <p:cNvSpPr/>
          <p:nvPr userDrawn="1"/>
        </p:nvSpPr>
        <p:spPr>
          <a:xfrm>
            <a:off x="783878" y="4159744"/>
            <a:ext cx="301752" cy="45719"/>
          </a:xfrm>
          <a:prstGeom prst="rect">
            <a:avLst/>
          </a:prstGeom>
          <a:solidFill>
            <a:srgbClr val="C74634"/>
          </a:solidFill>
          <a:ln>
            <a:solidFill>
              <a:srgbClr val="C7463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 Field">
            <a:extLst>
              <a:ext uri="{FF2B5EF4-FFF2-40B4-BE49-F238E27FC236}">
                <a16:creationId xmlns:a16="http://schemas.microsoft.com/office/drawing/2014/main" id="{B09058E5-A74E-C340-89D0-4D15C2F3B8D0}"/>
              </a:ext>
            </a:extLst>
          </p:cNvPr>
          <p:cNvSpPr>
            <a:spLocks noGrp="1"/>
          </p:cNvSpPr>
          <p:nvPr>
            <p:ph type="body" sz="quarter" idx="37" hasCustomPrompt="1"/>
          </p:nvPr>
        </p:nvSpPr>
        <p:spPr>
          <a:xfrm>
            <a:off x="761999" y="4540249"/>
            <a:ext cx="5333999" cy="266291"/>
          </a:xfrm>
          <a:prstGeom prst="rect">
            <a:avLst/>
          </a:prstGeom>
        </p:spPr>
        <p:txBody>
          <a:bodyPr>
            <a:noAutofit/>
          </a:bodyPr>
          <a:lstStyle>
            <a:lvl1pPr>
              <a:defRPr b="1"/>
            </a:lvl1pPr>
          </a:lstStyle>
          <a:p>
            <a:pPr lvl="0"/>
            <a:r>
              <a:rPr lang="en-US" dirty="0"/>
              <a:t>Name of person quoted</a:t>
            </a:r>
          </a:p>
        </p:txBody>
      </p:sp>
      <p:sp>
        <p:nvSpPr>
          <p:cNvPr id="12" name="Text Field 2">
            <a:extLst>
              <a:ext uri="{FF2B5EF4-FFF2-40B4-BE49-F238E27FC236}">
                <a16:creationId xmlns:a16="http://schemas.microsoft.com/office/drawing/2014/main" id="{36C31D35-A48A-6B46-A3DB-FDB99CCA72F4}"/>
              </a:ext>
            </a:extLst>
          </p:cNvPr>
          <p:cNvSpPr>
            <a:spLocks noGrp="1"/>
          </p:cNvSpPr>
          <p:nvPr>
            <p:ph type="body" sz="quarter" idx="36" hasCustomPrompt="1"/>
          </p:nvPr>
        </p:nvSpPr>
        <p:spPr>
          <a:xfrm>
            <a:off x="761999" y="4877842"/>
            <a:ext cx="5333999" cy="895181"/>
          </a:xfrm>
          <a:prstGeom prst="rect">
            <a:avLst/>
          </a:prstGeom>
        </p:spPr>
        <p:txBody>
          <a:bodyPr>
            <a:noAutofit/>
          </a:bodyPr>
          <a:lstStyle>
            <a:lvl1pPr>
              <a:defRPr/>
            </a:lvl1pPr>
          </a:lstStyle>
          <a:p>
            <a:pPr lvl="0"/>
            <a:r>
              <a:rPr lang="en-US" dirty="0"/>
              <a:t>Additional information if needed</a:t>
            </a:r>
          </a:p>
        </p:txBody>
      </p:sp>
      <p:sp>
        <p:nvSpPr>
          <p:cNvPr id="9" name="Slide Number Placeholder 8">
            <a:extLst>
              <a:ext uri="{FF2B5EF4-FFF2-40B4-BE49-F238E27FC236}">
                <a16:creationId xmlns:a16="http://schemas.microsoft.com/office/drawing/2014/main" id="{0F5130C2-E640-4887-BCA9-090F40084C88}"/>
              </a:ext>
            </a:extLst>
          </p:cNvPr>
          <p:cNvSpPr>
            <a:spLocks noGrp="1"/>
          </p:cNvSpPr>
          <p:nvPr>
            <p:ph type="sldNum" sz="quarter" idx="44"/>
          </p:nvPr>
        </p:nvSpPr>
        <p:spPr/>
        <p:txBody>
          <a:bodyPr/>
          <a:lstStyle/>
          <a:p>
            <a:fld id="{345D60D9-5372-5F40-9443-0F9AE5BDC3C8}" type="slidenum">
              <a:rPr lang="en-US" smtClean="0"/>
              <a:pPr/>
              <a:t>‹#›</a:t>
            </a:fld>
            <a:endParaRPr lang="en-US" dirty="0"/>
          </a:p>
        </p:txBody>
      </p:sp>
      <p:sp>
        <p:nvSpPr>
          <p:cNvPr id="8" name="Footer Placeholder 7">
            <a:extLst>
              <a:ext uri="{FF2B5EF4-FFF2-40B4-BE49-F238E27FC236}">
                <a16:creationId xmlns:a16="http://schemas.microsoft.com/office/drawing/2014/main" id="{144FDBCE-E35C-4859-AD9D-93665BD69FD5}"/>
              </a:ext>
            </a:extLst>
          </p:cNvPr>
          <p:cNvSpPr>
            <a:spLocks noGrp="1"/>
          </p:cNvSpPr>
          <p:nvPr>
            <p:ph type="ftr" sz="quarter" idx="43"/>
          </p:nvPr>
        </p:nvSpPr>
        <p:spPr/>
        <p:txBody>
          <a:bodyPr/>
          <a:lstStyle/>
          <a:p>
            <a:r>
              <a:rPr lang="en-US"/>
              <a:t>Copyright © 2023, Oracle and/or its affiliates</a:t>
            </a:r>
            <a:endParaRPr lang="en-US" dirty="0"/>
          </a:p>
        </p:txBody>
      </p:sp>
      <p:sp>
        <p:nvSpPr>
          <p:cNvPr id="6" name="Date Placeholder 5">
            <a:extLst>
              <a:ext uri="{FF2B5EF4-FFF2-40B4-BE49-F238E27FC236}">
                <a16:creationId xmlns:a16="http://schemas.microsoft.com/office/drawing/2014/main" id="{F17ECA2C-4CF8-48ED-893A-2958F9909B90}"/>
              </a:ext>
            </a:extLst>
          </p:cNvPr>
          <p:cNvSpPr>
            <a:spLocks noGrp="1"/>
          </p:cNvSpPr>
          <p:nvPr>
            <p:ph type="dt" sz="half" idx="42"/>
          </p:nvPr>
        </p:nvSpPr>
        <p:spPr/>
        <p:txBody>
          <a:bodyPr/>
          <a:lstStyle/>
          <a:p>
            <a:r>
              <a:rPr lang="en-IN"/>
              <a:t>[Date]</a:t>
            </a:r>
            <a:endParaRPr lang="en-US" dirty="0"/>
          </a:p>
        </p:txBody>
      </p:sp>
      <p:pic>
        <p:nvPicPr>
          <p:cNvPr id="30" name="OTag">
            <a:extLst>
              <a:ext uri="{FF2B5EF4-FFF2-40B4-BE49-F238E27FC236}">
                <a16:creationId xmlns:a16="http://schemas.microsoft.com/office/drawing/2014/main" id="{7DC71B8D-1AA8-1D49-9770-9D8CD0F61F95}"/>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3936370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_Light - Quote with Data Texture Background">
    <p:bg>
      <p:bgPr>
        <a:solidFill>
          <a:srgbClr val="F1EFED">
            <a:alpha val="60000"/>
          </a:srgbClr>
        </a:solidFill>
        <a:effectLst/>
      </p:bgPr>
    </p:bg>
    <p:spTree>
      <p:nvGrpSpPr>
        <p:cNvPr id="1" name=""/>
        <p:cNvGrpSpPr/>
        <p:nvPr/>
      </p:nvGrpSpPr>
      <p:grpSpPr>
        <a:xfrm>
          <a:off x="0" y="0"/>
          <a:ext cx="0" cy="0"/>
          <a:chOff x="0" y="0"/>
          <a:chExt cx="0" cy="0"/>
        </a:xfrm>
      </p:grpSpPr>
      <p:pic>
        <p:nvPicPr>
          <p:cNvPr id="26" name="Data Texture Image">
            <a:extLst>
              <a:ext uri="{FF2B5EF4-FFF2-40B4-BE49-F238E27FC236}">
                <a16:creationId xmlns:a16="http://schemas.microsoft.com/office/drawing/2014/main" id="{B04AAB1E-3886-45C0-9EE7-ABD1360D0F25}"/>
              </a:ext>
              <a:ext uri="{C183D7F6-B498-43B3-948B-1728B52AA6E4}">
                <adec:decorative xmlns:adec="http://schemas.microsoft.com/office/drawing/2017/decorative" val="1"/>
              </a:ext>
            </a:extLst>
          </p:cNvPr>
          <p:cNvPicPr>
            <a:picLocks noChangeAspect="1"/>
          </p:cNvPicPr>
          <p:nvPr userDrawn="1"/>
        </p:nvPicPr>
        <p:blipFill>
          <a:blip r:embed="rId2">
            <a:alphaModFix amt="70000"/>
            <a:extLst>
              <a:ext uri="{28A0092B-C50C-407E-A947-70E740481C1C}">
                <a14:useLocalDpi xmlns:a14="http://schemas.microsoft.com/office/drawing/2010/main"/>
              </a:ext>
            </a:extLst>
          </a:blip>
          <a:srcRect/>
          <a:stretch/>
        </p:blipFill>
        <p:spPr>
          <a:xfrm>
            <a:off x="1" y="0"/>
            <a:ext cx="12191998" cy="6857998"/>
          </a:xfrm>
          <a:prstGeom prst="rect">
            <a:avLst/>
          </a:prstGeom>
          <a:ln>
            <a:noFill/>
          </a:ln>
        </p:spPr>
      </p:pic>
      <p:sp>
        <p:nvSpPr>
          <p:cNvPr id="16" name="Content Placeholder 2">
            <a:extLst>
              <a:ext uri="{FF2B5EF4-FFF2-40B4-BE49-F238E27FC236}">
                <a16:creationId xmlns:a16="http://schemas.microsoft.com/office/drawing/2014/main" id="{14E9E8A0-CEF0-48D1-9D49-C5F2C923CC7A}"/>
              </a:ext>
            </a:extLst>
          </p:cNvPr>
          <p:cNvSpPr>
            <a:spLocks noGrp="1"/>
          </p:cNvSpPr>
          <p:nvPr>
            <p:ph sz="quarter" idx="45" hasCustomPrompt="1"/>
          </p:nvPr>
        </p:nvSpPr>
        <p:spPr>
          <a:xfrm>
            <a:off x="771525" y="987552"/>
            <a:ext cx="2952750" cy="812800"/>
          </a:xfrm>
        </p:spPr>
        <p:txBody>
          <a:bodyPr/>
          <a:lstStyle>
            <a:lvl5pPr marL="731520" indent="0">
              <a:buNone/>
              <a:defRPr/>
            </a:lvl5pPr>
          </a:lstStyle>
          <a:p>
            <a:pPr lvl="0"/>
            <a:r>
              <a:rPr lang="en-US" dirty="0"/>
              <a:t>Click to add logo</a:t>
            </a:r>
          </a:p>
        </p:txBody>
      </p:sp>
      <p:sp>
        <p:nvSpPr>
          <p:cNvPr id="14" name="Title">
            <a:extLst>
              <a:ext uri="{FF2B5EF4-FFF2-40B4-BE49-F238E27FC236}">
                <a16:creationId xmlns:a16="http://schemas.microsoft.com/office/drawing/2014/main" id="{2B525FB2-1105-4B12-B35F-60F4BFB07A2F}"/>
              </a:ext>
            </a:extLst>
          </p:cNvPr>
          <p:cNvSpPr>
            <a:spLocks noGrp="1"/>
          </p:cNvSpPr>
          <p:nvPr>
            <p:ph type="title" hasCustomPrompt="1"/>
          </p:nvPr>
        </p:nvSpPr>
        <p:spPr>
          <a:xfrm>
            <a:off x="768875" y="1828800"/>
            <a:ext cx="8049200" cy="2026447"/>
          </a:xfrm>
          <a:noFill/>
        </p:spPr>
        <p:txBody>
          <a:bodyPr vert="horz" wrap="square" lIns="0" tIns="0" rIns="0" bIns="0" rtlCol="0" anchor="b" anchorCtr="0">
            <a:noAutofit/>
          </a:bodyPr>
          <a:lstStyle>
            <a:lvl1pPr>
              <a:lnSpc>
                <a:spcPct val="100000"/>
              </a:lnSpc>
              <a:defRPr lang="en-US" sz="3200" b="0">
                <a:latin typeface="+mj-lt"/>
                <a:cs typeface="Oracle Sans Tab" panose="020B0503020204020204" pitchFamily="34" charset="0"/>
              </a:defRPr>
            </a:lvl1pPr>
          </a:lstStyle>
          <a:p>
            <a:pPr lvl="0"/>
            <a:r>
              <a:rPr lang="en-US" dirty="0"/>
              <a:t>“Click to type customer or partner quote surrounded by quotation marks. Remove or replace placeholder logo as needed.”</a:t>
            </a:r>
          </a:p>
        </p:txBody>
      </p:sp>
      <p:sp>
        <p:nvSpPr>
          <p:cNvPr id="13" name="Text Field">
            <a:extLst>
              <a:ext uri="{FF2B5EF4-FFF2-40B4-BE49-F238E27FC236}">
                <a16:creationId xmlns:a16="http://schemas.microsoft.com/office/drawing/2014/main" id="{B09058E5-A74E-C340-89D0-4D15C2F3B8D0}"/>
              </a:ext>
            </a:extLst>
          </p:cNvPr>
          <p:cNvSpPr>
            <a:spLocks noGrp="1"/>
          </p:cNvSpPr>
          <p:nvPr>
            <p:ph type="body" sz="quarter" idx="37" hasCustomPrompt="1"/>
          </p:nvPr>
        </p:nvSpPr>
        <p:spPr>
          <a:xfrm>
            <a:off x="761999" y="4540249"/>
            <a:ext cx="5333999" cy="266291"/>
          </a:xfrm>
          <a:prstGeom prst="rect">
            <a:avLst/>
          </a:prstGeom>
        </p:spPr>
        <p:txBody>
          <a:bodyPr>
            <a:noAutofit/>
          </a:bodyPr>
          <a:lstStyle>
            <a:lvl1pPr>
              <a:defRPr b="1"/>
            </a:lvl1pPr>
          </a:lstStyle>
          <a:p>
            <a:pPr lvl="0"/>
            <a:r>
              <a:rPr lang="en-US" dirty="0"/>
              <a:t>Name of person quoted</a:t>
            </a:r>
          </a:p>
        </p:txBody>
      </p:sp>
      <p:sp>
        <p:nvSpPr>
          <p:cNvPr id="12" name="Text Field 2">
            <a:extLst>
              <a:ext uri="{FF2B5EF4-FFF2-40B4-BE49-F238E27FC236}">
                <a16:creationId xmlns:a16="http://schemas.microsoft.com/office/drawing/2014/main" id="{36C31D35-A48A-6B46-A3DB-FDB99CCA72F4}"/>
              </a:ext>
            </a:extLst>
          </p:cNvPr>
          <p:cNvSpPr>
            <a:spLocks noGrp="1"/>
          </p:cNvSpPr>
          <p:nvPr>
            <p:ph type="body" sz="quarter" idx="36" hasCustomPrompt="1"/>
          </p:nvPr>
        </p:nvSpPr>
        <p:spPr>
          <a:xfrm>
            <a:off x="761999" y="4877842"/>
            <a:ext cx="5333999" cy="895181"/>
          </a:xfrm>
          <a:prstGeom prst="rect">
            <a:avLst/>
          </a:prstGeom>
        </p:spPr>
        <p:txBody>
          <a:bodyPr>
            <a:noAutofit/>
          </a:bodyPr>
          <a:lstStyle>
            <a:lvl1pPr>
              <a:defRPr/>
            </a:lvl1pPr>
          </a:lstStyle>
          <a:p>
            <a:pPr lvl="0"/>
            <a:r>
              <a:rPr lang="en-US" dirty="0"/>
              <a:t>Additional information if needed</a:t>
            </a:r>
          </a:p>
        </p:txBody>
      </p:sp>
      <p:sp>
        <p:nvSpPr>
          <p:cNvPr id="9" name="Slide Number Placeholder 8">
            <a:extLst>
              <a:ext uri="{FF2B5EF4-FFF2-40B4-BE49-F238E27FC236}">
                <a16:creationId xmlns:a16="http://schemas.microsoft.com/office/drawing/2014/main" id="{0F5130C2-E640-4887-BCA9-090F40084C88}"/>
              </a:ext>
            </a:extLst>
          </p:cNvPr>
          <p:cNvSpPr>
            <a:spLocks noGrp="1"/>
          </p:cNvSpPr>
          <p:nvPr>
            <p:ph type="sldNum" sz="quarter" idx="44"/>
          </p:nvPr>
        </p:nvSpPr>
        <p:spPr/>
        <p:txBody>
          <a:bodyPr/>
          <a:lstStyle/>
          <a:p>
            <a:fld id="{345D60D9-5372-5F40-9443-0F9AE5BDC3C8}" type="slidenum">
              <a:rPr lang="en-US" smtClean="0"/>
              <a:pPr/>
              <a:t>‹#›</a:t>
            </a:fld>
            <a:endParaRPr lang="en-US" dirty="0"/>
          </a:p>
        </p:txBody>
      </p:sp>
      <p:sp>
        <p:nvSpPr>
          <p:cNvPr id="8" name="Footer Placeholder 7">
            <a:extLst>
              <a:ext uri="{FF2B5EF4-FFF2-40B4-BE49-F238E27FC236}">
                <a16:creationId xmlns:a16="http://schemas.microsoft.com/office/drawing/2014/main" id="{144FDBCE-E35C-4859-AD9D-93665BD69FD5}"/>
              </a:ext>
            </a:extLst>
          </p:cNvPr>
          <p:cNvSpPr>
            <a:spLocks noGrp="1"/>
          </p:cNvSpPr>
          <p:nvPr>
            <p:ph type="ftr" sz="quarter" idx="43"/>
          </p:nvPr>
        </p:nvSpPr>
        <p:spPr/>
        <p:txBody>
          <a:bodyPr/>
          <a:lstStyle/>
          <a:p>
            <a:r>
              <a:rPr lang="en-US"/>
              <a:t>Copyright © 2023, Oracle and/or its affiliates</a:t>
            </a:r>
            <a:endParaRPr lang="en-US" dirty="0"/>
          </a:p>
        </p:txBody>
      </p:sp>
      <p:sp>
        <p:nvSpPr>
          <p:cNvPr id="6" name="Date Placeholder 5">
            <a:extLst>
              <a:ext uri="{FF2B5EF4-FFF2-40B4-BE49-F238E27FC236}">
                <a16:creationId xmlns:a16="http://schemas.microsoft.com/office/drawing/2014/main" id="{F17ECA2C-4CF8-48ED-893A-2958F9909B90}"/>
              </a:ext>
            </a:extLst>
          </p:cNvPr>
          <p:cNvSpPr>
            <a:spLocks noGrp="1"/>
          </p:cNvSpPr>
          <p:nvPr>
            <p:ph type="dt" sz="half" idx="42"/>
          </p:nvPr>
        </p:nvSpPr>
        <p:spPr/>
        <p:txBody>
          <a:bodyPr/>
          <a:lstStyle/>
          <a:p>
            <a:r>
              <a:rPr lang="en-IN"/>
              <a:t>[Date]</a:t>
            </a:r>
            <a:endParaRPr lang="en-US" dirty="0"/>
          </a:p>
        </p:txBody>
      </p:sp>
      <p:sp>
        <p:nvSpPr>
          <p:cNvPr id="11" name="Rectangle 10">
            <a:extLst>
              <a:ext uri="{FF2B5EF4-FFF2-40B4-BE49-F238E27FC236}">
                <a16:creationId xmlns:a16="http://schemas.microsoft.com/office/drawing/2014/main" id="{04BEBCA3-3E15-4D46-8D41-4C7FE43D8D8A}"/>
              </a:ext>
              <a:ext uri="{C183D7F6-B498-43B3-948B-1728B52AA6E4}">
                <adec:decorative xmlns:adec="http://schemas.microsoft.com/office/drawing/2017/decorative" val="1"/>
              </a:ext>
            </a:extLst>
          </p:cNvPr>
          <p:cNvSpPr/>
          <p:nvPr userDrawn="1"/>
        </p:nvSpPr>
        <p:spPr>
          <a:xfrm>
            <a:off x="783878" y="4159744"/>
            <a:ext cx="301752" cy="45719"/>
          </a:xfrm>
          <a:prstGeom prst="rect">
            <a:avLst/>
          </a:prstGeom>
          <a:solidFill>
            <a:srgbClr val="C74634"/>
          </a:solidFill>
          <a:ln>
            <a:solidFill>
              <a:srgbClr val="C7463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OTag">
            <a:extLst>
              <a:ext uri="{FF2B5EF4-FFF2-40B4-BE49-F238E27FC236}">
                <a16:creationId xmlns:a16="http://schemas.microsoft.com/office/drawing/2014/main" id="{7DC71B8D-1AA8-1D49-9770-9D8CD0F61F95}"/>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3951227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Light - Quote with Picture">
    <p:spTree>
      <p:nvGrpSpPr>
        <p:cNvPr id="1" name=""/>
        <p:cNvGrpSpPr/>
        <p:nvPr/>
      </p:nvGrpSpPr>
      <p:grpSpPr>
        <a:xfrm>
          <a:off x="0" y="0"/>
          <a:ext cx="0" cy="0"/>
          <a:chOff x="0" y="0"/>
          <a:chExt cx="0" cy="0"/>
        </a:xfrm>
      </p:grpSpPr>
      <p:pic>
        <p:nvPicPr>
          <p:cNvPr id="14" name="Data Texture Image">
            <a:extLst>
              <a:ext uri="{FF2B5EF4-FFF2-40B4-BE49-F238E27FC236}">
                <a16:creationId xmlns:a16="http://schemas.microsoft.com/office/drawing/2014/main" id="{BB4B0E6C-0C20-D444-9789-A9966B9CBD90}"/>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r="40000"/>
          <a:stretch/>
        </p:blipFill>
        <p:spPr>
          <a:xfrm>
            <a:off x="4876799" y="0"/>
            <a:ext cx="7315201" cy="6857998"/>
          </a:xfrm>
          <a:prstGeom prst="rect">
            <a:avLst/>
          </a:prstGeom>
          <a:ln>
            <a:noFill/>
          </a:ln>
        </p:spPr>
      </p:pic>
      <p:sp>
        <p:nvSpPr>
          <p:cNvPr id="7" name="Picture Placeholder 6">
            <a:extLst>
              <a:ext uri="{FF2B5EF4-FFF2-40B4-BE49-F238E27FC236}">
                <a16:creationId xmlns:a16="http://schemas.microsoft.com/office/drawing/2014/main" id="{6145069B-D056-45AF-BC91-ABDBFD0C3D17}"/>
              </a:ext>
            </a:extLst>
          </p:cNvPr>
          <p:cNvSpPr>
            <a:spLocks noGrp="1"/>
          </p:cNvSpPr>
          <p:nvPr>
            <p:ph type="pic" sz="quarter" idx="42" hasCustomPrompt="1"/>
          </p:nvPr>
        </p:nvSpPr>
        <p:spPr>
          <a:xfrm>
            <a:off x="0" y="-2"/>
            <a:ext cx="4876800" cy="6858000"/>
          </a:xfrm>
        </p:spPr>
        <p:txBody>
          <a:bodyPr anchor="ctr" anchorCtr="1"/>
          <a:lstStyle>
            <a:lvl1pPr>
              <a:defRPr/>
            </a:lvl1pPr>
          </a:lstStyle>
          <a:p>
            <a:r>
              <a:rPr lang="en-US" dirty="0"/>
              <a:t>Click to add image</a:t>
            </a:r>
          </a:p>
        </p:txBody>
      </p:sp>
      <p:sp>
        <p:nvSpPr>
          <p:cNvPr id="17" name="Content Placeholder 2">
            <a:extLst>
              <a:ext uri="{FF2B5EF4-FFF2-40B4-BE49-F238E27FC236}">
                <a16:creationId xmlns:a16="http://schemas.microsoft.com/office/drawing/2014/main" id="{34698861-1541-4CC3-82CE-923021528A47}"/>
              </a:ext>
            </a:extLst>
          </p:cNvPr>
          <p:cNvSpPr>
            <a:spLocks noGrp="1"/>
          </p:cNvSpPr>
          <p:nvPr>
            <p:ph sz="quarter" idx="46" hasCustomPrompt="1"/>
          </p:nvPr>
        </p:nvSpPr>
        <p:spPr>
          <a:xfrm>
            <a:off x="5431536" y="1207008"/>
            <a:ext cx="2939518" cy="841248"/>
          </a:xfrm>
        </p:spPr>
        <p:txBody>
          <a:bodyPr/>
          <a:lstStyle>
            <a:lvl5pPr marL="731520" indent="0">
              <a:buNone/>
              <a:defRPr/>
            </a:lvl5pPr>
          </a:lstStyle>
          <a:p>
            <a:pPr lvl="0"/>
            <a:r>
              <a:rPr lang="en-US" dirty="0"/>
              <a:t>Click to add logo</a:t>
            </a:r>
          </a:p>
        </p:txBody>
      </p:sp>
      <p:sp>
        <p:nvSpPr>
          <p:cNvPr id="3" name="Quote">
            <a:extLst>
              <a:ext uri="{FF2B5EF4-FFF2-40B4-BE49-F238E27FC236}">
                <a16:creationId xmlns:a16="http://schemas.microsoft.com/office/drawing/2014/main" id="{A13E52A3-3B72-407D-BD94-ADB27B9FCE9C}"/>
              </a:ext>
            </a:extLst>
          </p:cNvPr>
          <p:cNvSpPr>
            <a:spLocks noGrp="1"/>
          </p:cNvSpPr>
          <p:nvPr>
            <p:ph type="title" hasCustomPrompt="1"/>
          </p:nvPr>
        </p:nvSpPr>
        <p:spPr>
          <a:xfrm>
            <a:off x="5372844" y="2434528"/>
            <a:ext cx="6067096" cy="1846659"/>
          </a:xfrm>
          <a:noFill/>
        </p:spPr>
        <p:txBody>
          <a:bodyPr vert="horz" wrap="square" lIns="0" tIns="0" rIns="0" bIns="0" rtlCol="0" anchor="b" anchorCtr="0">
            <a:spAutoFit/>
          </a:bodyPr>
          <a:lstStyle>
            <a:lvl1pPr>
              <a:lnSpc>
                <a:spcPct val="100000"/>
              </a:lnSpc>
              <a:defRPr lang="en-US" sz="3000" b="0" dirty="0">
                <a:latin typeface="+mj-lt"/>
                <a:cs typeface="Oracle Sans Tab" panose="020B0503020204020204" pitchFamily="34" charset="0"/>
              </a:defRPr>
            </a:lvl1pPr>
          </a:lstStyle>
          <a:p>
            <a:pPr lvl="0"/>
            <a:r>
              <a:rPr lang="en-US" dirty="0"/>
              <a:t>“Click to type customer or partner quote surrounded by quotation marks.” Remove/replace placeholder image as needed.</a:t>
            </a:r>
          </a:p>
        </p:txBody>
      </p:sp>
      <p:sp>
        <p:nvSpPr>
          <p:cNvPr id="13" name="Text Field">
            <a:extLst>
              <a:ext uri="{FF2B5EF4-FFF2-40B4-BE49-F238E27FC236}">
                <a16:creationId xmlns:a16="http://schemas.microsoft.com/office/drawing/2014/main" id="{04A571F4-71E4-264A-BBD5-0475995E681B}"/>
              </a:ext>
            </a:extLst>
          </p:cNvPr>
          <p:cNvSpPr>
            <a:spLocks noGrp="1"/>
          </p:cNvSpPr>
          <p:nvPr>
            <p:ph type="body" sz="quarter" idx="37" hasCustomPrompt="1"/>
          </p:nvPr>
        </p:nvSpPr>
        <p:spPr>
          <a:xfrm>
            <a:off x="5372844" y="4983135"/>
            <a:ext cx="6054629" cy="266291"/>
          </a:xfrm>
          <a:prstGeom prst="rect">
            <a:avLst/>
          </a:prstGeom>
        </p:spPr>
        <p:txBody>
          <a:bodyPr>
            <a:noAutofit/>
          </a:bodyPr>
          <a:lstStyle>
            <a:lvl1pPr>
              <a:defRPr b="1"/>
            </a:lvl1pPr>
          </a:lstStyle>
          <a:p>
            <a:pPr lvl="0"/>
            <a:r>
              <a:rPr lang="en-US" dirty="0"/>
              <a:t>Name of person quoted</a:t>
            </a:r>
          </a:p>
        </p:txBody>
      </p:sp>
      <p:sp>
        <p:nvSpPr>
          <p:cNvPr id="11" name="Text Field 2">
            <a:extLst>
              <a:ext uri="{FF2B5EF4-FFF2-40B4-BE49-F238E27FC236}">
                <a16:creationId xmlns:a16="http://schemas.microsoft.com/office/drawing/2014/main" id="{CBFB97F9-F988-C34C-8B6D-BB4A4D881736}"/>
              </a:ext>
            </a:extLst>
          </p:cNvPr>
          <p:cNvSpPr>
            <a:spLocks noGrp="1"/>
          </p:cNvSpPr>
          <p:nvPr>
            <p:ph type="body" sz="quarter" idx="36" hasCustomPrompt="1"/>
          </p:nvPr>
        </p:nvSpPr>
        <p:spPr>
          <a:xfrm>
            <a:off x="5372844" y="5320728"/>
            <a:ext cx="6054629" cy="786385"/>
          </a:xfrm>
          <a:prstGeom prst="rect">
            <a:avLst/>
          </a:prstGeom>
        </p:spPr>
        <p:txBody>
          <a:bodyPr>
            <a:noAutofit/>
          </a:bodyPr>
          <a:lstStyle>
            <a:lvl1pPr>
              <a:defRPr/>
            </a:lvl1pPr>
          </a:lstStyle>
          <a:p>
            <a:pPr lvl="0"/>
            <a:r>
              <a:rPr lang="en-US" dirty="0"/>
              <a:t>Additional information if needed</a:t>
            </a:r>
          </a:p>
        </p:txBody>
      </p:sp>
      <p:sp>
        <p:nvSpPr>
          <p:cNvPr id="8" name="Slide Number Placeholder 7">
            <a:extLst>
              <a:ext uri="{FF2B5EF4-FFF2-40B4-BE49-F238E27FC236}">
                <a16:creationId xmlns:a16="http://schemas.microsoft.com/office/drawing/2014/main" id="{FA2E22D8-777D-4A4E-8190-9C7E9654A636}"/>
              </a:ext>
            </a:extLst>
          </p:cNvPr>
          <p:cNvSpPr>
            <a:spLocks noGrp="1"/>
          </p:cNvSpPr>
          <p:nvPr>
            <p:ph type="sldNum" sz="quarter" idx="45"/>
          </p:nvPr>
        </p:nvSpPr>
        <p:spPr/>
        <p:txBody>
          <a:bodyPr/>
          <a:lstStyle/>
          <a:p>
            <a:fld id="{345D60D9-5372-5F40-9443-0F9AE5BDC3C8}" type="slidenum">
              <a:rPr lang="en-US" smtClean="0"/>
              <a:pPr/>
              <a:t>‹#›</a:t>
            </a:fld>
            <a:endParaRPr lang="en-US" dirty="0"/>
          </a:p>
        </p:txBody>
      </p:sp>
      <p:sp>
        <p:nvSpPr>
          <p:cNvPr id="5" name="Footer Placeholder 4">
            <a:extLst>
              <a:ext uri="{FF2B5EF4-FFF2-40B4-BE49-F238E27FC236}">
                <a16:creationId xmlns:a16="http://schemas.microsoft.com/office/drawing/2014/main" id="{0F175504-AA80-48D0-ABE0-C3B4B0480FBA}"/>
              </a:ext>
            </a:extLst>
          </p:cNvPr>
          <p:cNvSpPr>
            <a:spLocks noGrp="1"/>
          </p:cNvSpPr>
          <p:nvPr>
            <p:ph type="ftr" sz="quarter" idx="44"/>
          </p:nvPr>
        </p:nvSpPr>
        <p:spPr/>
        <p:txBody>
          <a:bodyPr/>
          <a:lstStyle/>
          <a:p>
            <a:r>
              <a:rPr lang="en-US"/>
              <a:t>Copyright © 2023, Oracle and/or its affiliates</a:t>
            </a:r>
            <a:endParaRPr lang="en-US" dirty="0"/>
          </a:p>
        </p:txBody>
      </p:sp>
      <p:sp>
        <p:nvSpPr>
          <p:cNvPr id="4" name="Date Placeholder 3">
            <a:extLst>
              <a:ext uri="{FF2B5EF4-FFF2-40B4-BE49-F238E27FC236}">
                <a16:creationId xmlns:a16="http://schemas.microsoft.com/office/drawing/2014/main" id="{F3C7CAF2-5875-4790-8762-15A8CDD16E08}"/>
              </a:ext>
            </a:extLst>
          </p:cNvPr>
          <p:cNvSpPr>
            <a:spLocks noGrp="1"/>
          </p:cNvSpPr>
          <p:nvPr>
            <p:ph type="dt" sz="half" idx="43"/>
          </p:nvPr>
        </p:nvSpPr>
        <p:spPr/>
        <p:txBody>
          <a:bodyPr/>
          <a:lstStyle/>
          <a:p>
            <a:r>
              <a:rPr lang="en-IN"/>
              <a:t>[Date]</a:t>
            </a:r>
            <a:endParaRPr lang="en-US" dirty="0"/>
          </a:p>
        </p:txBody>
      </p:sp>
      <p:pic>
        <p:nvPicPr>
          <p:cNvPr id="15" name="OTag">
            <a:extLst>
              <a:ext uri="{FF2B5EF4-FFF2-40B4-BE49-F238E27FC236}">
                <a16:creationId xmlns:a16="http://schemas.microsoft.com/office/drawing/2014/main" id="{D79573CA-7EF3-46CE-91D4-01D1A2F17BEF}"/>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16" name="Rectangle 15">
            <a:extLst>
              <a:ext uri="{FF2B5EF4-FFF2-40B4-BE49-F238E27FC236}">
                <a16:creationId xmlns:a16="http://schemas.microsoft.com/office/drawing/2014/main" id="{8DA8AC6E-786E-48E9-B3F3-F0E879B2C7F3}"/>
              </a:ext>
              <a:ext uri="{C183D7F6-B498-43B3-948B-1728B52AA6E4}">
                <adec:decorative xmlns:adec="http://schemas.microsoft.com/office/drawing/2017/decorative" val="1"/>
              </a:ext>
            </a:extLst>
          </p:cNvPr>
          <p:cNvSpPr/>
          <p:nvPr userDrawn="1"/>
        </p:nvSpPr>
        <p:spPr>
          <a:xfrm>
            <a:off x="5394723" y="4598369"/>
            <a:ext cx="301752" cy="45719"/>
          </a:xfrm>
          <a:prstGeom prst="rect">
            <a:avLst/>
          </a:prstGeom>
          <a:solidFill>
            <a:srgbClr val="C74634"/>
          </a:solidFill>
          <a:ln>
            <a:solidFill>
              <a:srgbClr val="C7463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40157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Light - Metric">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F90C14E-647D-DE45-A3FE-3E841253B489}"/>
              </a:ext>
              <a:ext uri="{C183D7F6-B498-43B3-948B-1728B52AA6E4}">
                <adec:decorative xmlns:adec="http://schemas.microsoft.com/office/drawing/2017/decorative" val="1"/>
              </a:ext>
            </a:extLst>
          </p:cNvPr>
          <p:cNvPicPr>
            <a:picLocks noChangeAspect="1"/>
          </p:cNvPicPr>
          <p:nvPr userDrawn="1"/>
        </p:nvPicPr>
        <p:blipFill rotWithShape="1">
          <a:blip r:embed="rId2" cstate="screen">
            <a:alphaModFix amt="40000"/>
            <a:extLst>
              <a:ext uri="{28A0092B-C50C-407E-A947-70E740481C1C}">
                <a14:useLocalDpi xmlns:a14="http://schemas.microsoft.com/office/drawing/2010/main"/>
              </a:ext>
            </a:extLst>
          </a:blip>
          <a:srcRect l="49997" r="-1"/>
          <a:stretch/>
        </p:blipFill>
        <p:spPr>
          <a:xfrm>
            <a:off x="6095574" y="0"/>
            <a:ext cx="6096425" cy="6858000"/>
          </a:xfrm>
          <a:prstGeom prst="rect">
            <a:avLst/>
          </a:prstGeom>
        </p:spPr>
      </p:pic>
      <p:sp>
        <p:nvSpPr>
          <p:cNvPr id="5" name="Text Placeholder 4">
            <a:extLst>
              <a:ext uri="{FF2B5EF4-FFF2-40B4-BE49-F238E27FC236}">
                <a16:creationId xmlns:a16="http://schemas.microsoft.com/office/drawing/2014/main" id="{9A83AB0E-EC5F-476F-B6A9-E6F9CE84E95A}"/>
              </a:ext>
            </a:extLst>
          </p:cNvPr>
          <p:cNvSpPr>
            <a:spLocks noGrp="1"/>
          </p:cNvSpPr>
          <p:nvPr>
            <p:ph type="body" sz="quarter" idx="15" hasCustomPrompt="1"/>
          </p:nvPr>
        </p:nvSpPr>
        <p:spPr>
          <a:xfrm>
            <a:off x="723900" y="1600200"/>
            <a:ext cx="5072063" cy="2415700"/>
          </a:xfrm>
        </p:spPr>
        <p:txBody>
          <a:bodyPr anchor="b" anchorCtr="0"/>
          <a:lstStyle>
            <a:lvl1pPr>
              <a:defRPr sz="8000" b="1">
                <a:solidFill>
                  <a:srgbClr val="C74634"/>
                </a:solidFill>
              </a:defRPr>
            </a:lvl1pPr>
          </a:lstStyle>
          <a:p>
            <a:pPr lvl="0"/>
            <a:r>
              <a:rPr lang="en-US" dirty="0"/>
              <a:t>00%</a:t>
            </a:r>
          </a:p>
        </p:txBody>
      </p:sp>
      <p:sp>
        <p:nvSpPr>
          <p:cNvPr id="10" name="Rectangle 9">
            <a:extLst>
              <a:ext uri="{FF2B5EF4-FFF2-40B4-BE49-F238E27FC236}">
                <a16:creationId xmlns:a16="http://schemas.microsoft.com/office/drawing/2014/main" id="{EAFA51CD-3802-014A-9754-5597765CE716}"/>
              </a:ext>
              <a:ext uri="{C183D7F6-B498-43B3-948B-1728B52AA6E4}">
                <adec:decorative xmlns:adec="http://schemas.microsoft.com/office/drawing/2017/decorative" val="1"/>
              </a:ext>
            </a:extLst>
          </p:cNvPr>
          <p:cNvSpPr/>
          <p:nvPr userDrawn="1"/>
        </p:nvSpPr>
        <p:spPr>
          <a:xfrm>
            <a:off x="783878" y="4218544"/>
            <a:ext cx="301752" cy="45719"/>
          </a:xfrm>
          <a:prstGeom prst="rect">
            <a:avLst/>
          </a:prstGeom>
          <a:solidFill>
            <a:srgbClr val="47423E"/>
          </a:solidFill>
          <a:ln w="317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CFBFA"/>
              </a:solidFill>
              <a:effectLst/>
              <a:uLnTx/>
              <a:uFillTx/>
              <a:latin typeface="Oracle Sans Tab"/>
              <a:ea typeface="+mn-ea"/>
              <a:cs typeface="+mn-cs"/>
            </a:endParaRPr>
          </a:p>
        </p:txBody>
      </p:sp>
      <p:sp>
        <p:nvSpPr>
          <p:cNvPr id="4" name="Content">
            <a:extLst>
              <a:ext uri="{FF2B5EF4-FFF2-40B4-BE49-F238E27FC236}">
                <a16:creationId xmlns:a16="http://schemas.microsoft.com/office/drawing/2014/main" id="{6FFB33C6-31EA-4D15-AC3F-377D699FA842}"/>
              </a:ext>
            </a:extLst>
          </p:cNvPr>
          <p:cNvSpPr>
            <a:spLocks noGrp="1"/>
          </p:cNvSpPr>
          <p:nvPr>
            <p:ph sz="quarter" idx="14"/>
          </p:nvPr>
        </p:nvSpPr>
        <p:spPr>
          <a:xfrm>
            <a:off x="775225" y="4649788"/>
            <a:ext cx="5072063" cy="145732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8" name="Slide Number Placeholder 7">
            <a:extLst>
              <a:ext uri="{FF2B5EF4-FFF2-40B4-BE49-F238E27FC236}">
                <a16:creationId xmlns:a16="http://schemas.microsoft.com/office/drawing/2014/main" id="{CBADD7B5-9676-40DE-A88A-5EC3D33A6577}"/>
              </a:ext>
            </a:extLst>
          </p:cNvPr>
          <p:cNvSpPr>
            <a:spLocks noGrp="1"/>
          </p:cNvSpPr>
          <p:nvPr>
            <p:ph type="sldNum" sz="quarter" idx="18"/>
          </p:nvPr>
        </p:nvSpPr>
        <p:spPr/>
        <p:txBody>
          <a:bodyPr/>
          <a:lstStyle/>
          <a:p>
            <a:fld id="{345D60D9-5372-5F40-9443-0F9AE5BDC3C8}" type="slidenum">
              <a:rPr lang="en-US" smtClean="0"/>
              <a:pPr/>
              <a:t>‹#›</a:t>
            </a:fld>
            <a:endParaRPr lang="en-US" dirty="0"/>
          </a:p>
        </p:txBody>
      </p:sp>
      <p:sp>
        <p:nvSpPr>
          <p:cNvPr id="7" name="Footer Placeholder 6">
            <a:extLst>
              <a:ext uri="{FF2B5EF4-FFF2-40B4-BE49-F238E27FC236}">
                <a16:creationId xmlns:a16="http://schemas.microsoft.com/office/drawing/2014/main" id="{89C4B030-1E0B-4CB0-87B4-DF607257368B}"/>
              </a:ext>
            </a:extLst>
          </p:cNvPr>
          <p:cNvSpPr>
            <a:spLocks noGrp="1"/>
          </p:cNvSpPr>
          <p:nvPr>
            <p:ph type="ftr" sz="quarter" idx="17"/>
          </p:nvPr>
        </p:nvSpPr>
        <p:spPr/>
        <p:txBody>
          <a:bodyPr/>
          <a:lstStyle/>
          <a:p>
            <a:r>
              <a:rPr lang="en-US"/>
              <a:t>Copyright © 2023, Oracle and/or its affiliates</a:t>
            </a:r>
            <a:endParaRPr lang="en-US" dirty="0"/>
          </a:p>
        </p:txBody>
      </p:sp>
      <p:sp>
        <p:nvSpPr>
          <p:cNvPr id="3" name="Date Placeholder 2">
            <a:extLst>
              <a:ext uri="{FF2B5EF4-FFF2-40B4-BE49-F238E27FC236}">
                <a16:creationId xmlns:a16="http://schemas.microsoft.com/office/drawing/2014/main" id="{14EF74DF-FD68-4CDF-B4CE-342E7A165BCB}"/>
              </a:ext>
            </a:extLst>
          </p:cNvPr>
          <p:cNvSpPr>
            <a:spLocks noGrp="1"/>
          </p:cNvSpPr>
          <p:nvPr>
            <p:ph type="dt" sz="half" idx="16"/>
          </p:nvPr>
        </p:nvSpPr>
        <p:spPr/>
        <p:txBody>
          <a:bodyPr/>
          <a:lstStyle/>
          <a:p>
            <a:r>
              <a:rPr lang="en-IN"/>
              <a:t>[Date]</a:t>
            </a:r>
            <a:endParaRPr lang="en-US" dirty="0"/>
          </a:p>
        </p:txBody>
      </p:sp>
      <p:pic>
        <p:nvPicPr>
          <p:cNvPr id="23" name="OTag">
            <a:extLst>
              <a:ext uri="{FF2B5EF4-FFF2-40B4-BE49-F238E27FC236}">
                <a16:creationId xmlns:a16="http://schemas.microsoft.com/office/drawing/2014/main" id="{000C5F04-372F-427E-81C5-11434B35699B}"/>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1608" y="6355080"/>
            <a:ext cx="502920" cy="502920"/>
          </a:xfrm>
          <a:prstGeom prst="rect">
            <a:avLst/>
          </a:prstGeom>
        </p:spPr>
      </p:pic>
    </p:spTree>
    <p:extLst>
      <p:ext uri="{BB962C8B-B14F-4D97-AF65-F5344CB8AC3E}">
        <p14:creationId xmlns:p14="http://schemas.microsoft.com/office/powerpoint/2010/main" val="2186819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Light - Metric_Pillar">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F90C14E-647D-DE45-A3FE-3E841253B489}"/>
              </a:ext>
              <a:ext uri="{C183D7F6-B498-43B3-948B-1728B52AA6E4}">
                <adec:decorative xmlns:adec="http://schemas.microsoft.com/office/drawing/2017/decorative" val="1"/>
              </a:ext>
            </a:extLst>
          </p:cNvPr>
          <p:cNvPicPr>
            <a:picLocks noChangeAspect="1"/>
          </p:cNvPicPr>
          <p:nvPr userDrawn="1"/>
        </p:nvPicPr>
        <p:blipFill rotWithShape="1">
          <a:blip r:embed="rId2" cstate="screen">
            <a:alphaModFix amt="50000"/>
            <a:extLst>
              <a:ext uri="{28A0092B-C50C-407E-A947-70E740481C1C}">
                <a14:useLocalDpi xmlns:a14="http://schemas.microsoft.com/office/drawing/2010/main"/>
              </a:ext>
            </a:extLst>
          </a:blip>
          <a:srcRect l="49997" r="-1"/>
          <a:stretch/>
        </p:blipFill>
        <p:spPr>
          <a:xfrm>
            <a:off x="6095574" y="0"/>
            <a:ext cx="6096425" cy="6858000"/>
          </a:xfrm>
          <a:prstGeom prst="rect">
            <a:avLst/>
          </a:prstGeom>
        </p:spPr>
      </p:pic>
      <p:sp>
        <p:nvSpPr>
          <p:cNvPr id="5" name="Text Placeholder 4">
            <a:extLst>
              <a:ext uri="{FF2B5EF4-FFF2-40B4-BE49-F238E27FC236}">
                <a16:creationId xmlns:a16="http://schemas.microsoft.com/office/drawing/2014/main" id="{9A83AB0E-EC5F-476F-B6A9-E6F9CE84E95A}"/>
              </a:ext>
            </a:extLst>
          </p:cNvPr>
          <p:cNvSpPr>
            <a:spLocks noGrp="1"/>
          </p:cNvSpPr>
          <p:nvPr>
            <p:ph type="body" sz="quarter" idx="15" hasCustomPrompt="1"/>
          </p:nvPr>
        </p:nvSpPr>
        <p:spPr>
          <a:xfrm>
            <a:off x="723900" y="1600200"/>
            <a:ext cx="5072063" cy="2415700"/>
          </a:xfrm>
        </p:spPr>
        <p:txBody>
          <a:bodyPr anchor="b" anchorCtr="0"/>
          <a:lstStyle>
            <a:lvl1pPr>
              <a:defRPr sz="8000" b="1">
                <a:solidFill>
                  <a:schemeClr val="accent4"/>
                </a:solidFill>
              </a:defRPr>
            </a:lvl1pPr>
          </a:lstStyle>
          <a:p>
            <a:pPr lvl="0"/>
            <a:r>
              <a:rPr lang="en-US" dirty="0"/>
              <a:t>00%</a:t>
            </a:r>
          </a:p>
        </p:txBody>
      </p:sp>
      <p:sp>
        <p:nvSpPr>
          <p:cNvPr id="9" name="Rectangle 8">
            <a:extLst>
              <a:ext uri="{FF2B5EF4-FFF2-40B4-BE49-F238E27FC236}">
                <a16:creationId xmlns:a16="http://schemas.microsoft.com/office/drawing/2014/main" id="{32C137AA-5A34-7F4E-967E-801DB4B889FF}"/>
              </a:ext>
              <a:ext uri="{C183D7F6-B498-43B3-948B-1728B52AA6E4}">
                <adec:decorative xmlns:adec="http://schemas.microsoft.com/office/drawing/2017/decorative" val="1"/>
              </a:ext>
            </a:extLst>
          </p:cNvPr>
          <p:cNvSpPr/>
          <p:nvPr userDrawn="1"/>
        </p:nvSpPr>
        <p:spPr>
          <a:xfrm>
            <a:off x="783878" y="4218544"/>
            <a:ext cx="301752" cy="45719"/>
          </a:xfrm>
          <a:prstGeom prst="rect">
            <a:avLst/>
          </a:prstGeom>
          <a:solidFill>
            <a:srgbClr val="C74634"/>
          </a:solidFill>
          <a:ln w="317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CFBFA"/>
              </a:solidFill>
              <a:effectLst/>
              <a:uLnTx/>
              <a:uFillTx/>
              <a:latin typeface="Oracle Sans Tab"/>
              <a:ea typeface="+mn-ea"/>
              <a:cs typeface="+mn-cs"/>
            </a:endParaRPr>
          </a:p>
        </p:txBody>
      </p:sp>
      <p:sp>
        <p:nvSpPr>
          <p:cNvPr id="4" name="Content">
            <a:extLst>
              <a:ext uri="{FF2B5EF4-FFF2-40B4-BE49-F238E27FC236}">
                <a16:creationId xmlns:a16="http://schemas.microsoft.com/office/drawing/2014/main" id="{6FFB33C6-31EA-4D15-AC3F-377D699FA842}"/>
              </a:ext>
            </a:extLst>
          </p:cNvPr>
          <p:cNvSpPr>
            <a:spLocks noGrp="1"/>
          </p:cNvSpPr>
          <p:nvPr>
            <p:ph sz="quarter" idx="14"/>
          </p:nvPr>
        </p:nvSpPr>
        <p:spPr>
          <a:xfrm>
            <a:off x="775225" y="4649788"/>
            <a:ext cx="5072063" cy="145732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8" name="Slide Number Placeholder 7">
            <a:extLst>
              <a:ext uri="{FF2B5EF4-FFF2-40B4-BE49-F238E27FC236}">
                <a16:creationId xmlns:a16="http://schemas.microsoft.com/office/drawing/2014/main" id="{CBADD7B5-9676-40DE-A88A-5EC3D33A6577}"/>
              </a:ext>
            </a:extLst>
          </p:cNvPr>
          <p:cNvSpPr>
            <a:spLocks noGrp="1"/>
          </p:cNvSpPr>
          <p:nvPr>
            <p:ph type="sldNum" sz="quarter" idx="18"/>
          </p:nvPr>
        </p:nvSpPr>
        <p:spPr/>
        <p:txBody>
          <a:bodyPr/>
          <a:lstStyle/>
          <a:p>
            <a:fld id="{345D60D9-5372-5F40-9443-0F9AE5BDC3C8}" type="slidenum">
              <a:rPr lang="en-US" smtClean="0"/>
              <a:pPr/>
              <a:t>‹#›</a:t>
            </a:fld>
            <a:endParaRPr lang="en-US" dirty="0"/>
          </a:p>
        </p:txBody>
      </p:sp>
      <p:sp>
        <p:nvSpPr>
          <p:cNvPr id="7" name="Footer Placeholder 6">
            <a:extLst>
              <a:ext uri="{FF2B5EF4-FFF2-40B4-BE49-F238E27FC236}">
                <a16:creationId xmlns:a16="http://schemas.microsoft.com/office/drawing/2014/main" id="{89C4B030-1E0B-4CB0-87B4-DF607257368B}"/>
              </a:ext>
            </a:extLst>
          </p:cNvPr>
          <p:cNvSpPr>
            <a:spLocks noGrp="1"/>
          </p:cNvSpPr>
          <p:nvPr>
            <p:ph type="ftr" sz="quarter" idx="17"/>
          </p:nvPr>
        </p:nvSpPr>
        <p:spPr/>
        <p:txBody>
          <a:bodyPr/>
          <a:lstStyle/>
          <a:p>
            <a:r>
              <a:rPr lang="en-US"/>
              <a:t>Copyright © 2023, Oracle and/or its affiliates</a:t>
            </a:r>
            <a:endParaRPr lang="en-US" dirty="0"/>
          </a:p>
        </p:txBody>
      </p:sp>
      <p:sp>
        <p:nvSpPr>
          <p:cNvPr id="3" name="Date Placeholder 2">
            <a:extLst>
              <a:ext uri="{FF2B5EF4-FFF2-40B4-BE49-F238E27FC236}">
                <a16:creationId xmlns:a16="http://schemas.microsoft.com/office/drawing/2014/main" id="{14EF74DF-FD68-4CDF-B4CE-342E7A165BCB}"/>
              </a:ext>
            </a:extLst>
          </p:cNvPr>
          <p:cNvSpPr>
            <a:spLocks noGrp="1"/>
          </p:cNvSpPr>
          <p:nvPr>
            <p:ph type="dt" sz="half" idx="16"/>
          </p:nvPr>
        </p:nvSpPr>
        <p:spPr/>
        <p:txBody>
          <a:bodyPr/>
          <a:lstStyle/>
          <a:p>
            <a:r>
              <a:rPr lang="en-IN"/>
              <a:t>[Date]</a:t>
            </a:r>
            <a:endParaRPr lang="en-US" dirty="0"/>
          </a:p>
        </p:txBody>
      </p:sp>
      <p:pic>
        <p:nvPicPr>
          <p:cNvPr id="23" name="OTag">
            <a:extLst>
              <a:ext uri="{FF2B5EF4-FFF2-40B4-BE49-F238E27FC236}">
                <a16:creationId xmlns:a16="http://schemas.microsoft.com/office/drawing/2014/main" id="{000C5F04-372F-427E-81C5-11434B35699B}"/>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90316" y="6355080"/>
            <a:ext cx="502920" cy="502920"/>
          </a:xfrm>
          <a:prstGeom prst="rect">
            <a:avLst/>
          </a:prstGeom>
        </p:spPr>
      </p:pic>
    </p:spTree>
    <p:extLst>
      <p:ext uri="{BB962C8B-B14F-4D97-AF65-F5344CB8AC3E}">
        <p14:creationId xmlns:p14="http://schemas.microsoft.com/office/powerpoint/2010/main" val="3227315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Light - Title/Subtitle">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C6A8D35-C90D-428D-8E15-6F958679D947}"/>
              </a:ext>
            </a:extLst>
          </p:cNvPr>
          <p:cNvSpPr>
            <a:spLocks noGrp="1"/>
          </p:cNvSpPr>
          <p:nvPr>
            <p:ph type="title" hasCustomPrompt="1"/>
          </p:nvPr>
        </p:nvSpPr>
        <p:spPr/>
        <p:txBody>
          <a:bodyPr/>
          <a:lstStyle>
            <a:lvl1pPr>
              <a:defRPr/>
            </a:lvl1pPr>
          </a:lstStyle>
          <a:p>
            <a:r>
              <a:rPr lang="en-US" dirty="0"/>
              <a:t>Title</a:t>
            </a:r>
          </a:p>
        </p:txBody>
      </p:sp>
      <p:sp>
        <p:nvSpPr>
          <p:cNvPr id="15" name="Subtitle">
            <a:extLst>
              <a:ext uri="{FF2B5EF4-FFF2-40B4-BE49-F238E27FC236}">
                <a16:creationId xmlns:a16="http://schemas.microsoft.com/office/drawing/2014/main" id="{FC0004EB-159B-A345-859C-0E83416ED930}"/>
              </a:ext>
            </a:extLst>
          </p:cNvPr>
          <p:cNvSpPr>
            <a:spLocks noGrp="1"/>
          </p:cNvSpPr>
          <p:nvPr>
            <p:ph type="body" sz="quarter" idx="11" hasCustomPrompt="1"/>
          </p:nvPr>
        </p:nvSpPr>
        <p:spPr>
          <a:xfrm>
            <a:off x="762000" y="1024235"/>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6" name="Slide Number Placeholder 5">
            <a:extLst>
              <a:ext uri="{FF2B5EF4-FFF2-40B4-BE49-F238E27FC236}">
                <a16:creationId xmlns:a16="http://schemas.microsoft.com/office/drawing/2014/main" id="{0A9C1380-E61D-4D70-B7A9-EA2CA56D1441}"/>
              </a:ext>
            </a:extLst>
          </p:cNvPr>
          <p:cNvSpPr>
            <a:spLocks noGrp="1"/>
          </p:cNvSpPr>
          <p:nvPr>
            <p:ph type="sldNum" sz="quarter" idx="14"/>
          </p:nvPr>
        </p:nvSpPr>
        <p:spPr/>
        <p:txBody>
          <a:bodyPr/>
          <a:lstStyle/>
          <a:p>
            <a:fld id="{345D60D9-5372-5F40-9443-0F9AE5BDC3C8}" type="slidenum">
              <a:rPr lang="en-US" smtClean="0"/>
              <a:pPr/>
              <a:t>‹#›</a:t>
            </a:fld>
            <a:endParaRPr lang="en-US" dirty="0"/>
          </a:p>
        </p:txBody>
      </p:sp>
      <p:sp>
        <p:nvSpPr>
          <p:cNvPr id="5" name="Footer Placeholder 4">
            <a:extLst>
              <a:ext uri="{FF2B5EF4-FFF2-40B4-BE49-F238E27FC236}">
                <a16:creationId xmlns:a16="http://schemas.microsoft.com/office/drawing/2014/main" id="{947ED885-1287-4046-BFFE-E5DEC702C7AE}"/>
              </a:ext>
            </a:extLst>
          </p:cNvPr>
          <p:cNvSpPr>
            <a:spLocks noGrp="1"/>
          </p:cNvSpPr>
          <p:nvPr>
            <p:ph type="ftr" sz="quarter" idx="13"/>
          </p:nvPr>
        </p:nvSpPr>
        <p:spPr/>
        <p:txBody>
          <a:bodyPr/>
          <a:lstStyle/>
          <a:p>
            <a:r>
              <a:rPr lang="en-US"/>
              <a:t>Copyright © 2023, Oracle and/or its affiliates</a:t>
            </a:r>
            <a:endParaRPr lang="en-US" dirty="0"/>
          </a:p>
        </p:txBody>
      </p:sp>
      <p:sp>
        <p:nvSpPr>
          <p:cNvPr id="3" name="Date Placeholder 2">
            <a:extLst>
              <a:ext uri="{FF2B5EF4-FFF2-40B4-BE49-F238E27FC236}">
                <a16:creationId xmlns:a16="http://schemas.microsoft.com/office/drawing/2014/main" id="{56526A55-50C7-43D1-9A4E-DE6E31578685}"/>
              </a:ext>
            </a:extLst>
          </p:cNvPr>
          <p:cNvSpPr>
            <a:spLocks noGrp="1"/>
          </p:cNvSpPr>
          <p:nvPr>
            <p:ph type="dt" sz="half" idx="12"/>
          </p:nvPr>
        </p:nvSpPr>
        <p:spPr/>
        <p:txBody>
          <a:bodyPr/>
          <a:lstStyle/>
          <a:p>
            <a:r>
              <a:rPr lang="en-IN"/>
              <a:t>[Date]</a:t>
            </a:r>
            <a:endParaRPr lang="en-US" dirty="0"/>
          </a:p>
        </p:txBody>
      </p:sp>
    </p:spTree>
    <p:extLst>
      <p:ext uri="{BB962C8B-B14F-4D97-AF65-F5344CB8AC3E}">
        <p14:creationId xmlns:p14="http://schemas.microsoft.com/office/powerpoint/2010/main" val="5674646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GB"/>
              <a:t>Click to edit Master title style</a:t>
            </a:r>
            <a:endParaRPr lang="en-GB"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7" name="Date Placeholder 6"/>
          <p:cNvSpPr>
            <a:spLocks noGrp="1"/>
          </p:cNvSpPr>
          <p:nvPr>
            <p:ph type="dt" sz="half" idx="10"/>
          </p:nvPr>
        </p:nvSpPr>
        <p:spPr/>
        <p:txBody>
          <a:bodyPr/>
          <a:lstStyle/>
          <a:p>
            <a:fld id="{846CE7D5-CF57-46EF-B807-FDD0502418D4}" type="datetimeFigureOut">
              <a:rPr lang="en-GB" smtClean="0"/>
              <a:t>10/04/2023</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73317233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Light - Safe harbor_Pillar">
    <p:bg>
      <p:bgPr>
        <a:solidFill>
          <a:schemeClr val="bg2"/>
        </a:solidFill>
        <a:effectLst/>
      </p:bgPr>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57605915-A98A-1144-8EED-9444C9D7235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a:xfrm>
            <a:off x="0" y="-25134"/>
            <a:ext cx="12192000" cy="194294"/>
          </a:xfrm>
          <a:prstGeom prst="rect">
            <a:avLst/>
          </a:prstGeom>
        </p:spPr>
      </p:pic>
      <p:sp>
        <p:nvSpPr>
          <p:cNvPr id="3" name="Title 2">
            <a:extLst>
              <a:ext uri="{FF2B5EF4-FFF2-40B4-BE49-F238E27FC236}">
                <a16:creationId xmlns:a16="http://schemas.microsoft.com/office/drawing/2014/main" id="{51E051E1-71EC-4D3F-847F-0BC7D691C8EC}"/>
              </a:ext>
            </a:extLst>
          </p:cNvPr>
          <p:cNvSpPr>
            <a:spLocks noGrp="1"/>
          </p:cNvSpPr>
          <p:nvPr>
            <p:ph type="title" hasCustomPrompt="1"/>
          </p:nvPr>
        </p:nvSpPr>
        <p:spPr/>
        <p:txBody>
          <a:bodyPr/>
          <a:lstStyle/>
          <a:p>
            <a:r>
              <a:rPr lang="en-US" dirty="0"/>
              <a:t>Safe harbor statement</a:t>
            </a:r>
          </a:p>
        </p:txBody>
      </p:sp>
      <p:sp>
        <p:nvSpPr>
          <p:cNvPr id="10" name="Rectangle 9">
            <a:extLst>
              <a:ext uri="{FF2B5EF4-FFF2-40B4-BE49-F238E27FC236}">
                <a16:creationId xmlns:a16="http://schemas.microsoft.com/office/drawing/2014/main" id="{D83A1D03-5992-4722-83A9-AE5F71E76267}"/>
              </a:ext>
              <a:ext uri="{C183D7F6-B498-43B3-948B-1728B52AA6E4}">
                <adec:decorative xmlns:adec="http://schemas.microsoft.com/office/drawing/2017/decorative" val="1"/>
              </a:ext>
            </a:extLst>
          </p:cNvPr>
          <p:cNvSpPr/>
          <p:nvPr userDrawn="1"/>
        </p:nvSpPr>
        <p:spPr>
          <a:xfrm>
            <a:off x="762000" y="1389381"/>
            <a:ext cx="301752" cy="45719"/>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B88F1C8-B2B7-4391-AA71-B32B3F91D2B2}"/>
              </a:ext>
            </a:extLst>
          </p:cNvPr>
          <p:cNvSpPr/>
          <p:nvPr userDrawn="1"/>
        </p:nvSpPr>
        <p:spPr>
          <a:xfrm>
            <a:off x="762001" y="1951672"/>
            <a:ext cx="5957976" cy="2240678"/>
          </a:xfrm>
          <a:prstGeom prst="rect">
            <a:avLst/>
          </a:prstGeom>
        </p:spPr>
        <p:txBody>
          <a:bodyPr wrap="square" lIns="0">
            <a:spAutoFit/>
          </a:bodyPr>
          <a:lstStyle/>
          <a:p>
            <a:pPr>
              <a:lnSpc>
                <a:spcPts val="2120"/>
              </a:lnSpc>
              <a:spcAft>
                <a:spcPts val="0"/>
              </a:spcAft>
            </a:pPr>
            <a:r>
              <a:rPr lang="en-US" sz="1600" b="0" i="0" dirty="0">
                <a:solidFill>
                  <a:schemeClr val="tx1"/>
                </a:solidFill>
                <a:latin typeface="Oracle Sans Light" panose="020B0403020204020204" pitchFamily="34" charset="0"/>
                <a:cs typeface="Oracle Sans Light" panose="020B0403020204020204" pitchFamily="34" charset="0"/>
              </a:rPr>
              <a:t>The following is intended to outline our general product direction. It is intended for information purposes only, and may not be incorporated into any contract. It is not a commitment to deliver any material, code, or functionality, and should not be relied</a:t>
            </a:r>
            <a:br>
              <a:rPr lang="en-US" sz="1600" b="0" i="0" dirty="0">
                <a:solidFill>
                  <a:schemeClr val="tx1"/>
                </a:solidFill>
                <a:latin typeface="Oracle Sans Light" panose="020B0403020204020204" pitchFamily="34" charset="0"/>
                <a:cs typeface="Oracle Sans Light" panose="020B0403020204020204" pitchFamily="34" charset="0"/>
              </a:rPr>
            </a:br>
            <a:r>
              <a:rPr lang="en-US" sz="1600" b="0" i="0" dirty="0">
                <a:solidFill>
                  <a:schemeClr val="tx1"/>
                </a:solidFill>
                <a:latin typeface="Oracle Sans Light" panose="020B0403020204020204" pitchFamily="34" charset="0"/>
                <a:cs typeface="Oracle Sans Light" panose="020B0403020204020204" pitchFamily="34" charset="0"/>
              </a:rPr>
              <a:t>upon in making purchasing decisions. The development, release, timing, and pricing of any features or functionality described for Oracle’s products may change and remains at the sole discretion of Oracle Corporation.</a:t>
            </a:r>
          </a:p>
        </p:txBody>
      </p:sp>
      <p:sp>
        <p:nvSpPr>
          <p:cNvPr id="16" name="Slide Number Placeholder 7">
            <a:extLst>
              <a:ext uri="{FF2B5EF4-FFF2-40B4-BE49-F238E27FC236}">
                <a16:creationId xmlns:a16="http://schemas.microsoft.com/office/drawing/2014/main" id="{B241CCCC-EA97-6742-BF3D-7A86426E8A5F}"/>
              </a:ext>
            </a:extLst>
          </p:cNvPr>
          <p:cNvSpPr>
            <a:spLocks noGrp="1"/>
          </p:cNvSpPr>
          <p:nvPr>
            <p:ph type="sldNum" sz="quarter" idx="12"/>
          </p:nvPr>
        </p:nvSpPr>
        <p:spPr>
          <a:xfrm>
            <a:off x="762000" y="6435235"/>
            <a:ext cx="365760" cy="365760"/>
          </a:xfrm>
        </p:spPr>
        <p:txBody>
          <a:bodyPr/>
          <a:lstStyle/>
          <a:p>
            <a:fld id="{345D60D9-5372-5F40-9443-0F9AE5BDC3C8}" type="slidenum">
              <a:rPr lang="en-US" smtClean="0"/>
              <a:pPr/>
              <a:t>‹#›</a:t>
            </a:fld>
            <a:endParaRPr lang="en-US" dirty="0"/>
          </a:p>
        </p:txBody>
      </p:sp>
      <p:sp>
        <p:nvSpPr>
          <p:cNvPr id="12" name="Footer Placeholder 4">
            <a:extLst>
              <a:ext uri="{FF2B5EF4-FFF2-40B4-BE49-F238E27FC236}">
                <a16:creationId xmlns:a16="http://schemas.microsoft.com/office/drawing/2014/main" id="{19266FB9-CF65-F948-8DDE-9A86339B6C7B}"/>
              </a:ext>
            </a:extLst>
          </p:cNvPr>
          <p:cNvSpPr>
            <a:spLocks noGrp="1"/>
          </p:cNvSpPr>
          <p:nvPr>
            <p:ph type="ftr" sz="quarter" idx="11"/>
          </p:nvPr>
        </p:nvSpPr>
        <p:spPr>
          <a:xfrm>
            <a:off x="1127759" y="6435553"/>
            <a:ext cx="5745379" cy="365125"/>
          </a:xfrm>
        </p:spPr>
        <p:txBody>
          <a:bodyPr/>
          <a:lstStyle/>
          <a:p>
            <a:r>
              <a:rPr lang="en-US"/>
              <a:t>Copyright © 2023, Oracle and/or its affiliates</a:t>
            </a:r>
            <a:endParaRPr lang="en-US" dirty="0"/>
          </a:p>
        </p:txBody>
      </p:sp>
      <p:sp>
        <p:nvSpPr>
          <p:cNvPr id="9" name="Date Placeholder 2">
            <a:extLst>
              <a:ext uri="{FF2B5EF4-FFF2-40B4-BE49-F238E27FC236}">
                <a16:creationId xmlns:a16="http://schemas.microsoft.com/office/drawing/2014/main" id="{7A9CB709-59EB-5E4D-ADE9-014D4AB90E35}"/>
              </a:ext>
            </a:extLst>
          </p:cNvPr>
          <p:cNvSpPr>
            <a:spLocks noGrp="1"/>
          </p:cNvSpPr>
          <p:nvPr>
            <p:ph type="dt" sz="half" idx="10"/>
          </p:nvPr>
        </p:nvSpPr>
        <p:spPr>
          <a:xfrm>
            <a:off x="6873138" y="6437179"/>
            <a:ext cx="2743200" cy="363500"/>
          </a:xfrm>
        </p:spPr>
        <p:txBody>
          <a:bodyPr/>
          <a:lstStyle/>
          <a:p>
            <a:r>
              <a:rPr lang="en-IN"/>
              <a:t>[Date]</a:t>
            </a:r>
            <a:endParaRPr lang="en-US" dirty="0"/>
          </a:p>
        </p:txBody>
      </p:sp>
    </p:spTree>
    <p:extLst>
      <p:ext uri="{BB962C8B-B14F-4D97-AF65-F5344CB8AC3E}">
        <p14:creationId xmlns:p14="http://schemas.microsoft.com/office/powerpoint/2010/main" val="1407368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4="http://schemas.microsoft.com/office/drawing/2010/main" xmlns:p15="http://schemas.microsoft.com/office/powerpoint/2012/main">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Light - Title + Phone, Tablet picture insertion">
    <p:spTree>
      <p:nvGrpSpPr>
        <p:cNvPr id="1" name=""/>
        <p:cNvGrpSpPr/>
        <p:nvPr/>
      </p:nvGrpSpPr>
      <p:grpSpPr>
        <a:xfrm>
          <a:off x="0" y="0"/>
          <a:ext cx="0" cy="0"/>
          <a:chOff x="0" y="0"/>
          <a:chExt cx="0" cy="0"/>
        </a:xfrm>
      </p:grpSpPr>
      <p:sp>
        <p:nvSpPr>
          <p:cNvPr id="8" name="Title 3">
            <a:extLst>
              <a:ext uri="{FF2B5EF4-FFF2-40B4-BE49-F238E27FC236}">
                <a16:creationId xmlns:a16="http://schemas.microsoft.com/office/drawing/2014/main" id="{0638DF7B-BBB6-684E-A5BB-80F1125943EF}"/>
              </a:ext>
            </a:extLst>
          </p:cNvPr>
          <p:cNvSpPr>
            <a:spLocks noGrp="1"/>
          </p:cNvSpPr>
          <p:nvPr>
            <p:ph type="title" hasCustomPrompt="1"/>
          </p:nvPr>
        </p:nvSpPr>
        <p:spPr>
          <a:xfrm>
            <a:off x="768875" y="182403"/>
            <a:ext cx="10671048" cy="822960"/>
          </a:xfrm>
        </p:spPr>
        <p:txBody>
          <a:bodyPr/>
          <a:lstStyle>
            <a:lvl1pPr>
              <a:defRPr/>
            </a:lvl1pPr>
          </a:lstStyle>
          <a:p>
            <a:r>
              <a:rPr lang="en-US" dirty="0"/>
              <a:t>Title</a:t>
            </a:r>
          </a:p>
        </p:txBody>
      </p:sp>
      <p:sp>
        <p:nvSpPr>
          <p:cNvPr id="29" name="Freeform: Shape 28">
            <a:extLst>
              <a:ext uri="{FF2B5EF4-FFF2-40B4-BE49-F238E27FC236}">
                <a16:creationId xmlns:a16="http://schemas.microsoft.com/office/drawing/2014/main" id="{8F16850A-0524-4093-8F30-B3AFA88BED44}"/>
              </a:ext>
              <a:ext uri="{C183D7F6-B498-43B3-948B-1728B52AA6E4}">
                <adec:decorative xmlns:adec="http://schemas.microsoft.com/office/drawing/2017/decorative" val="1"/>
              </a:ext>
            </a:extLst>
          </p:cNvPr>
          <p:cNvSpPr/>
          <p:nvPr userDrawn="1"/>
        </p:nvSpPr>
        <p:spPr>
          <a:xfrm>
            <a:off x="7917768" y="1895966"/>
            <a:ext cx="2079208" cy="3893148"/>
          </a:xfrm>
          <a:custGeom>
            <a:avLst/>
            <a:gdLst>
              <a:gd name="connsiteX0" fmla="*/ 71084 w 2079208"/>
              <a:gd name="connsiteY0" fmla="*/ 3641980 h 3893148"/>
              <a:gd name="connsiteX1" fmla="*/ 1990354 w 2079208"/>
              <a:gd name="connsiteY1" fmla="*/ 3641980 h 3893148"/>
              <a:gd name="connsiteX2" fmla="*/ 1990354 w 2079208"/>
              <a:gd name="connsiteY2" fmla="*/ 215290 h 3893148"/>
              <a:gd name="connsiteX3" fmla="*/ 71084 w 2079208"/>
              <a:gd name="connsiteY3" fmla="*/ 215290 h 3893148"/>
              <a:gd name="connsiteX4" fmla="*/ 71084 w 2079208"/>
              <a:gd name="connsiteY4" fmla="*/ 3641980 h 3893148"/>
              <a:gd name="connsiteX5" fmla="*/ 113049 w 2079208"/>
              <a:gd name="connsiteY5" fmla="*/ 0 h 3893148"/>
              <a:gd name="connsiteX6" fmla="*/ 0 w 2079208"/>
              <a:gd name="connsiteY6" fmla="*/ 114102 h 3893148"/>
              <a:gd name="connsiteX7" fmla="*/ 0 w 2079208"/>
              <a:gd name="connsiteY7" fmla="*/ 3779050 h 3893148"/>
              <a:gd name="connsiteX8" fmla="*/ 113049 w 2079208"/>
              <a:gd name="connsiteY8" fmla="*/ 3893148 h 3893148"/>
              <a:gd name="connsiteX9" fmla="*/ 1966158 w 2079208"/>
              <a:gd name="connsiteY9" fmla="*/ 3893148 h 3893148"/>
              <a:gd name="connsiteX10" fmla="*/ 2079208 w 2079208"/>
              <a:gd name="connsiteY10" fmla="*/ 3779050 h 3893148"/>
              <a:gd name="connsiteX11" fmla="*/ 2079208 w 2079208"/>
              <a:gd name="connsiteY11" fmla="*/ 114102 h 3893148"/>
              <a:gd name="connsiteX12" fmla="*/ 1966158 w 2079208"/>
              <a:gd name="connsiteY12" fmla="*/ 0 h 3893148"/>
              <a:gd name="connsiteX13" fmla="*/ 113049 w 2079208"/>
              <a:gd name="connsiteY13" fmla="*/ 0 h 3893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79208" h="3893148">
                <a:moveTo>
                  <a:pt x="71084" y="3641980"/>
                </a:moveTo>
                <a:lnTo>
                  <a:pt x="1990354" y="3641980"/>
                </a:lnTo>
                <a:lnTo>
                  <a:pt x="1990354" y="215290"/>
                </a:lnTo>
                <a:lnTo>
                  <a:pt x="71084" y="215290"/>
                </a:lnTo>
                <a:lnTo>
                  <a:pt x="71084" y="3641980"/>
                </a:lnTo>
                <a:close/>
                <a:moveTo>
                  <a:pt x="113049" y="0"/>
                </a:moveTo>
                <a:cubicBezTo>
                  <a:pt x="50616" y="0"/>
                  <a:pt x="0" y="51084"/>
                  <a:pt x="0" y="114102"/>
                </a:cubicBezTo>
                <a:lnTo>
                  <a:pt x="0" y="3779050"/>
                </a:lnTo>
                <a:cubicBezTo>
                  <a:pt x="0" y="3842066"/>
                  <a:pt x="50616" y="3893148"/>
                  <a:pt x="113049" y="3893148"/>
                </a:cubicBezTo>
                <a:lnTo>
                  <a:pt x="1966158" y="3893148"/>
                </a:lnTo>
                <a:cubicBezTo>
                  <a:pt x="2028593" y="3893148"/>
                  <a:pt x="2079208" y="3842066"/>
                  <a:pt x="2079208" y="3779050"/>
                </a:cubicBezTo>
                <a:lnTo>
                  <a:pt x="2079208" y="114102"/>
                </a:lnTo>
                <a:cubicBezTo>
                  <a:pt x="2079208" y="51084"/>
                  <a:pt x="2028593" y="0"/>
                  <a:pt x="1966158" y="0"/>
                </a:cubicBezTo>
                <a:lnTo>
                  <a:pt x="113049" y="0"/>
                </a:lnTo>
                <a:close/>
              </a:path>
            </a:pathLst>
          </a:custGeom>
          <a:solidFill>
            <a:srgbClr val="D3CFCA"/>
          </a:solidFill>
          <a:ln w="6019" cap="flat">
            <a:noFill/>
            <a:prstDash val="solid"/>
            <a:miter/>
          </a:ln>
        </p:spPr>
        <p:txBody>
          <a:bodyPr rtlCol="0" anchor="ctr"/>
          <a:lstStyle/>
          <a:p>
            <a:endParaRPr lang="en-US"/>
          </a:p>
        </p:txBody>
      </p:sp>
      <p:sp>
        <p:nvSpPr>
          <p:cNvPr id="4" name="Freeform: Shape 3">
            <a:extLst>
              <a:ext uri="{FF2B5EF4-FFF2-40B4-BE49-F238E27FC236}">
                <a16:creationId xmlns:a16="http://schemas.microsoft.com/office/drawing/2014/main" id="{F9AB3A15-4FDD-4845-8CB6-31632FAA4FE7}"/>
              </a:ext>
              <a:ext uri="{C183D7F6-B498-43B3-948B-1728B52AA6E4}">
                <adec:decorative xmlns:adec="http://schemas.microsoft.com/office/drawing/2017/decorative" val="1"/>
              </a:ext>
            </a:extLst>
          </p:cNvPr>
          <p:cNvSpPr/>
          <p:nvPr/>
        </p:nvSpPr>
        <p:spPr>
          <a:xfrm>
            <a:off x="2579731" y="1535421"/>
            <a:ext cx="5363295" cy="3893147"/>
          </a:xfrm>
          <a:custGeom>
            <a:avLst/>
            <a:gdLst>
              <a:gd name="connsiteX0" fmla="*/ 0 w 5363295"/>
              <a:gd name="connsiteY0" fmla="*/ 3816663 h 3893147"/>
              <a:gd name="connsiteX1" fmla="*/ 76401 w 5363295"/>
              <a:gd name="connsiteY1" fmla="*/ 3893148 h 3893147"/>
              <a:gd name="connsiteX2" fmla="*/ 5286891 w 5363295"/>
              <a:gd name="connsiteY2" fmla="*/ 3893148 h 3893147"/>
              <a:gd name="connsiteX3" fmla="*/ 5363295 w 5363295"/>
              <a:gd name="connsiteY3" fmla="*/ 3816663 h 3893147"/>
              <a:gd name="connsiteX4" fmla="*/ 5363295 w 5363295"/>
              <a:gd name="connsiteY4" fmla="*/ 76486 h 3893147"/>
              <a:gd name="connsiteX5" fmla="*/ 5286891 w 5363295"/>
              <a:gd name="connsiteY5" fmla="*/ 0 h 3893147"/>
              <a:gd name="connsiteX6" fmla="*/ 76400 w 5363295"/>
              <a:gd name="connsiteY6" fmla="*/ 0 h 3893147"/>
              <a:gd name="connsiteX7" fmla="*/ 0 w 5363295"/>
              <a:gd name="connsiteY7" fmla="*/ 76486 h 3893147"/>
              <a:gd name="connsiteX8" fmla="*/ 0 w 5363295"/>
              <a:gd name="connsiteY8" fmla="*/ 3816663 h 3893147"/>
              <a:gd name="connsiteX9" fmla="*/ 183358 w 5363295"/>
              <a:gd name="connsiteY9" fmla="*/ 76486 h 3893147"/>
              <a:gd name="connsiteX10" fmla="*/ 183358 w 5363295"/>
              <a:gd name="connsiteY10" fmla="*/ 3816663 h 3893147"/>
              <a:gd name="connsiteX11" fmla="*/ 5179931 w 5363295"/>
              <a:gd name="connsiteY11" fmla="*/ 3816663 h 3893147"/>
              <a:gd name="connsiteX12" fmla="*/ 5179931 w 5363295"/>
              <a:gd name="connsiteY12" fmla="*/ 76486 h 3893147"/>
              <a:gd name="connsiteX13" fmla="*/ 183358 w 5363295"/>
              <a:gd name="connsiteY13" fmla="*/ 76486 h 3893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363295" h="3893147">
                <a:moveTo>
                  <a:pt x="0" y="3816663"/>
                </a:moveTo>
                <a:cubicBezTo>
                  <a:pt x="0" y="3858902"/>
                  <a:pt x="34206" y="3893148"/>
                  <a:pt x="76401" y="3893148"/>
                </a:cubicBezTo>
                <a:lnTo>
                  <a:pt x="5286891" y="3893148"/>
                </a:lnTo>
                <a:cubicBezTo>
                  <a:pt x="5329087" y="3893148"/>
                  <a:pt x="5363295" y="3858902"/>
                  <a:pt x="5363295" y="3816663"/>
                </a:cubicBezTo>
                <a:lnTo>
                  <a:pt x="5363295" y="76486"/>
                </a:lnTo>
                <a:cubicBezTo>
                  <a:pt x="5363295" y="34244"/>
                  <a:pt x="5329087" y="0"/>
                  <a:pt x="5286891" y="0"/>
                </a:cubicBezTo>
                <a:lnTo>
                  <a:pt x="76400" y="0"/>
                </a:lnTo>
                <a:cubicBezTo>
                  <a:pt x="34206" y="0"/>
                  <a:pt x="0" y="34244"/>
                  <a:pt x="0" y="76486"/>
                </a:cubicBezTo>
                <a:lnTo>
                  <a:pt x="0" y="3816663"/>
                </a:lnTo>
                <a:close/>
                <a:moveTo>
                  <a:pt x="183358" y="76486"/>
                </a:moveTo>
                <a:lnTo>
                  <a:pt x="183358" y="3816663"/>
                </a:lnTo>
                <a:lnTo>
                  <a:pt x="5179931" y="3816663"/>
                </a:lnTo>
                <a:lnTo>
                  <a:pt x="5179931" y="76486"/>
                </a:lnTo>
                <a:lnTo>
                  <a:pt x="183358" y="76486"/>
                </a:lnTo>
                <a:close/>
              </a:path>
            </a:pathLst>
          </a:custGeom>
          <a:solidFill>
            <a:srgbClr val="D3CFCA"/>
          </a:solidFill>
          <a:ln w="6032" cap="flat">
            <a:noFill/>
            <a:prstDash val="solid"/>
            <a:miter/>
          </a:ln>
        </p:spPr>
        <p:txBody>
          <a:bodyPr rtlCol="0" anchor="ctr"/>
          <a:lstStyle/>
          <a:p>
            <a:endParaRPr lang="en-US"/>
          </a:p>
        </p:txBody>
      </p:sp>
      <p:sp>
        <p:nvSpPr>
          <p:cNvPr id="5" name="Freeform: Shape 4">
            <a:extLst>
              <a:ext uri="{FF2B5EF4-FFF2-40B4-BE49-F238E27FC236}">
                <a16:creationId xmlns:a16="http://schemas.microsoft.com/office/drawing/2014/main" id="{07473EC2-860C-4E8E-9078-5097E982AA4F}"/>
              </a:ext>
              <a:ext uri="{C183D7F6-B498-43B3-948B-1728B52AA6E4}">
                <adec:decorative xmlns:adec="http://schemas.microsoft.com/office/drawing/2017/decorative" val="1"/>
              </a:ext>
            </a:extLst>
          </p:cNvPr>
          <p:cNvSpPr/>
          <p:nvPr/>
        </p:nvSpPr>
        <p:spPr>
          <a:xfrm rot="16200000">
            <a:off x="2596257" y="3465502"/>
            <a:ext cx="153792" cy="33008"/>
          </a:xfrm>
          <a:custGeom>
            <a:avLst/>
            <a:gdLst>
              <a:gd name="connsiteX0" fmla="*/ 137297 w 153792"/>
              <a:gd name="connsiteY0" fmla="*/ -16 h 33008"/>
              <a:gd name="connsiteX1" fmla="*/ 153783 w 153792"/>
              <a:gd name="connsiteY1" fmla="*/ -16 h 33008"/>
              <a:gd name="connsiteX2" fmla="*/ 153783 w 153792"/>
              <a:gd name="connsiteY2" fmla="*/ 32993 h 33008"/>
              <a:gd name="connsiteX3" fmla="*/ 137297 w 153792"/>
              <a:gd name="connsiteY3" fmla="*/ 32993 h 33008"/>
              <a:gd name="connsiteX4" fmla="*/ 16476 w 153792"/>
              <a:gd name="connsiteY4" fmla="*/ 32993 h 33008"/>
              <a:gd name="connsiteX5" fmla="*/ -10 w 153792"/>
              <a:gd name="connsiteY5" fmla="*/ 32993 h 33008"/>
              <a:gd name="connsiteX6" fmla="*/ -10 w 153792"/>
              <a:gd name="connsiteY6" fmla="*/ -16 h 33008"/>
              <a:gd name="connsiteX7" fmla="*/ 16476 w 153792"/>
              <a:gd name="connsiteY7" fmla="*/ -16 h 33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3792" h="33008">
                <a:moveTo>
                  <a:pt x="137297" y="-16"/>
                </a:moveTo>
                <a:cubicBezTo>
                  <a:pt x="146402" y="-16"/>
                  <a:pt x="153783" y="-16"/>
                  <a:pt x="153783" y="-16"/>
                </a:cubicBezTo>
                <a:lnTo>
                  <a:pt x="153783" y="32993"/>
                </a:lnTo>
                <a:cubicBezTo>
                  <a:pt x="153783" y="32993"/>
                  <a:pt x="146402" y="32993"/>
                  <a:pt x="137297" y="32993"/>
                </a:cubicBezTo>
                <a:lnTo>
                  <a:pt x="16476" y="32993"/>
                </a:lnTo>
                <a:cubicBezTo>
                  <a:pt x="7371" y="32993"/>
                  <a:pt x="-10" y="32993"/>
                  <a:pt x="-10" y="32993"/>
                </a:cubicBezTo>
                <a:lnTo>
                  <a:pt x="-10" y="-16"/>
                </a:lnTo>
                <a:cubicBezTo>
                  <a:pt x="-10" y="-16"/>
                  <a:pt x="7371" y="-16"/>
                  <a:pt x="16476" y="-16"/>
                </a:cubicBezTo>
                <a:close/>
              </a:path>
            </a:pathLst>
          </a:custGeom>
          <a:solidFill>
            <a:srgbClr val="FFFFFF"/>
          </a:solidFill>
          <a:ln w="6032" cap="flat">
            <a:noFill/>
            <a:prstDash val="solid"/>
            <a:miter/>
          </a:ln>
        </p:spPr>
        <p:txBody>
          <a:bodyPr rtlCol="0" anchor="ctr"/>
          <a:lstStyle/>
          <a:p>
            <a:endParaRPr lang="en-US"/>
          </a:p>
        </p:txBody>
      </p:sp>
      <p:sp>
        <p:nvSpPr>
          <p:cNvPr id="26" name="Picture Placeholder 25">
            <a:extLst>
              <a:ext uri="{FF2B5EF4-FFF2-40B4-BE49-F238E27FC236}">
                <a16:creationId xmlns:a16="http://schemas.microsoft.com/office/drawing/2014/main" id="{FF119E1E-C0FC-4966-BA97-3F4547674E3A}"/>
              </a:ext>
            </a:extLst>
          </p:cNvPr>
          <p:cNvSpPr>
            <a:spLocks noGrp="1"/>
          </p:cNvSpPr>
          <p:nvPr>
            <p:ph type="pic" sz="quarter" idx="13"/>
          </p:nvPr>
        </p:nvSpPr>
        <p:spPr>
          <a:xfrm>
            <a:off x="2765425" y="1600200"/>
            <a:ext cx="4999038" cy="3754120"/>
          </a:xfrm>
          <a:solidFill>
            <a:schemeClr val="bg1"/>
          </a:solidFill>
        </p:spPr>
        <p:txBody>
          <a:bodyPr anchor="t"/>
          <a:lstStyle>
            <a:lvl1pPr algn="ctr">
              <a:defRPr sz="1200"/>
            </a:lvl1pPr>
          </a:lstStyle>
          <a:p>
            <a:r>
              <a:rPr lang="en-GB"/>
              <a:t>Click icon to add picture</a:t>
            </a:r>
            <a:endParaRPr lang="en-US" dirty="0"/>
          </a:p>
        </p:txBody>
      </p:sp>
      <p:sp>
        <p:nvSpPr>
          <p:cNvPr id="28" name="Picture Placeholder 27">
            <a:extLst>
              <a:ext uri="{FF2B5EF4-FFF2-40B4-BE49-F238E27FC236}">
                <a16:creationId xmlns:a16="http://schemas.microsoft.com/office/drawing/2014/main" id="{EBE2AF1F-2B03-49C1-AC77-BE8C85ECE419}"/>
              </a:ext>
            </a:extLst>
          </p:cNvPr>
          <p:cNvSpPr>
            <a:spLocks noGrp="1"/>
          </p:cNvSpPr>
          <p:nvPr>
            <p:ph type="pic" sz="quarter" idx="14"/>
          </p:nvPr>
        </p:nvSpPr>
        <p:spPr>
          <a:xfrm>
            <a:off x="7977091" y="2092960"/>
            <a:ext cx="1919923" cy="3444240"/>
          </a:xfrm>
          <a:solidFill>
            <a:schemeClr val="bg1"/>
          </a:solidFill>
        </p:spPr>
        <p:txBody>
          <a:bodyPr anchor="t"/>
          <a:lstStyle>
            <a:lvl1pPr algn="ctr">
              <a:defRPr sz="1200"/>
            </a:lvl1pPr>
          </a:lstStyle>
          <a:p>
            <a:r>
              <a:rPr lang="en-GB"/>
              <a:t>Click icon to add picture</a:t>
            </a:r>
            <a:endParaRPr lang="en-US" dirty="0"/>
          </a:p>
        </p:txBody>
      </p:sp>
      <p:grpSp>
        <p:nvGrpSpPr>
          <p:cNvPr id="32" name="Group 31">
            <a:extLst>
              <a:ext uri="{FF2B5EF4-FFF2-40B4-BE49-F238E27FC236}">
                <a16:creationId xmlns:a16="http://schemas.microsoft.com/office/drawing/2014/main" id="{675284DB-F94C-4093-926F-6560F6637B8C}"/>
              </a:ext>
              <a:ext uri="{C183D7F6-B498-43B3-948B-1728B52AA6E4}">
                <adec:decorative xmlns:adec="http://schemas.microsoft.com/office/drawing/2017/decorative" val="1"/>
              </a:ext>
            </a:extLst>
          </p:cNvPr>
          <p:cNvGrpSpPr/>
          <p:nvPr userDrawn="1"/>
        </p:nvGrpSpPr>
        <p:grpSpPr>
          <a:xfrm>
            <a:off x="7902528" y="1895966"/>
            <a:ext cx="2079208" cy="3893148"/>
            <a:chOff x="9944688" y="1880726"/>
            <a:chExt cx="2079208" cy="3893148"/>
          </a:xfrm>
        </p:grpSpPr>
        <p:sp>
          <p:nvSpPr>
            <p:cNvPr id="33" name="Freeform: Shape 32">
              <a:extLst>
                <a:ext uri="{FF2B5EF4-FFF2-40B4-BE49-F238E27FC236}">
                  <a16:creationId xmlns:a16="http://schemas.microsoft.com/office/drawing/2014/main" id="{DFD9C460-7AC1-4BE2-A050-2DEA1E983436}"/>
                </a:ext>
              </a:extLst>
            </p:cNvPr>
            <p:cNvSpPr/>
            <p:nvPr/>
          </p:nvSpPr>
          <p:spPr>
            <a:xfrm>
              <a:off x="9944688" y="1880726"/>
              <a:ext cx="2079208" cy="3893148"/>
            </a:xfrm>
            <a:custGeom>
              <a:avLst/>
              <a:gdLst>
                <a:gd name="connsiteX0" fmla="*/ 71084 w 2079208"/>
                <a:gd name="connsiteY0" fmla="*/ 3641980 h 3893148"/>
                <a:gd name="connsiteX1" fmla="*/ 1990354 w 2079208"/>
                <a:gd name="connsiteY1" fmla="*/ 3641980 h 3893148"/>
                <a:gd name="connsiteX2" fmla="*/ 1990354 w 2079208"/>
                <a:gd name="connsiteY2" fmla="*/ 215290 h 3893148"/>
                <a:gd name="connsiteX3" fmla="*/ 71084 w 2079208"/>
                <a:gd name="connsiteY3" fmla="*/ 215290 h 3893148"/>
                <a:gd name="connsiteX4" fmla="*/ 71084 w 2079208"/>
                <a:gd name="connsiteY4" fmla="*/ 3641980 h 3893148"/>
                <a:gd name="connsiteX5" fmla="*/ 113049 w 2079208"/>
                <a:gd name="connsiteY5" fmla="*/ 0 h 3893148"/>
                <a:gd name="connsiteX6" fmla="*/ 0 w 2079208"/>
                <a:gd name="connsiteY6" fmla="*/ 114102 h 3893148"/>
                <a:gd name="connsiteX7" fmla="*/ 0 w 2079208"/>
                <a:gd name="connsiteY7" fmla="*/ 3779050 h 3893148"/>
                <a:gd name="connsiteX8" fmla="*/ 113049 w 2079208"/>
                <a:gd name="connsiteY8" fmla="*/ 3893148 h 3893148"/>
                <a:gd name="connsiteX9" fmla="*/ 1966158 w 2079208"/>
                <a:gd name="connsiteY9" fmla="*/ 3893148 h 3893148"/>
                <a:gd name="connsiteX10" fmla="*/ 2079208 w 2079208"/>
                <a:gd name="connsiteY10" fmla="*/ 3779050 h 3893148"/>
                <a:gd name="connsiteX11" fmla="*/ 2079208 w 2079208"/>
                <a:gd name="connsiteY11" fmla="*/ 114102 h 3893148"/>
                <a:gd name="connsiteX12" fmla="*/ 1966158 w 2079208"/>
                <a:gd name="connsiteY12" fmla="*/ 0 h 3893148"/>
                <a:gd name="connsiteX13" fmla="*/ 113049 w 2079208"/>
                <a:gd name="connsiteY13" fmla="*/ 0 h 3893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79208" h="3893148">
                  <a:moveTo>
                    <a:pt x="71084" y="3641980"/>
                  </a:moveTo>
                  <a:lnTo>
                    <a:pt x="1990354" y="3641980"/>
                  </a:lnTo>
                  <a:lnTo>
                    <a:pt x="1990354" y="215290"/>
                  </a:lnTo>
                  <a:lnTo>
                    <a:pt x="71084" y="215290"/>
                  </a:lnTo>
                  <a:lnTo>
                    <a:pt x="71084" y="3641980"/>
                  </a:lnTo>
                  <a:close/>
                  <a:moveTo>
                    <a:pt x="113049" y="0"/>
                  </a:moveTo>
                  <a:cubicBezTo>
                    <a:pt x="50616" y="0"/>
                    <a:pt x="0" y="51084"/>
                    <a:pt x="0" y="114102"/>
                  </a:cubicBezTo>
                  <a:lnTo>
                    <a:pt x="0" y="3779050"/>
                  </a:lnTo>
                  <a:cubicBezTo>
                    <a:pt x="0" y="3842066"/>
                    <a:pt x="50616" y="3893148"/>
                    <a:pt x="113049" y="3893148"/>
                  </a:cubicBezTo>
                  <a:lnTo>
                    <a:pt x="1966158" y="3893148"/>
                  </a:lnTo>
                  <a:cubicBezTo>
                    <a:pt x="2028593" y="3893148"/>
                    <a:pt x="2079208" y="3842066"/>
                    <a:pt x="2079208" y="3779050"/>
                  </a:cubicBezTo>
                  <a:lnTo>
                    <a:pt x="2079208" y="114102"/>
                  </a:lnTo>
                  <a:cubicBezTo>
                    <a:pt x="2079208" y="51084"/>
                    <a:pt x="2028593" y="0"/>
                    <a:pt x="1966158" y="0"/>
                  </a:cubicBezTo>
                  <a:lnTo>
                    <a:pt x="113049" y="0"/>
                  </a:lnTo>
                  <a:close/>
                </a:path>
              </a:pathLst>
            </a:custGeom>
            <a:solidFill>
              <a:srgbClr val="D3CFCA"/>
            </a:solidFill>
            <a:ln w="6019"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9038FCA8-E5BB-4F62-937F-C35E08D04624}"/>
                </a:ext>
              </a:extLst>
            </p:cNvPr>
            <p:cNvSpPr/>
            <p:nvPr/>
          </p:nvSpPr>
          <p:spPr>
            <a:xfrm>
              <a:off x="10868805" y="1967876"/>
              <a:ext cx="200494" cy="37219"/>
            </a:xfrm>
            <a:custGeom>
              <a:avLst/>
              <a:gdLst>
                <a:gd name="connsiteX0" fmla="*/ 174811 w 200494"/>
                <a:gd name="connsiteY0" fmla="*/ 0 h 37219"/>
                <a:gd name="connsiteX1" fmla="*/ 25678 w 200494"/>
                <a:gd name="connsiteY1" fmla="*/ 0 h 37219"/>
                <a:gd name="connsiteX2" fmla="*/ 0 w 200494"/>
                <a:gd name="connsiteY2" fmla="*/ 18615 h 37219"/>
                <a:gd name="connsiteX3" fmla="*/ 25678 w 200494"/>
                <a:gd name="connsiteY3" fmla="*/ 37219 h 37219"/>
                <a:gd name="connsiteX4" fmla="*/ 174811 w 200494"/>
                <a:gd name="connsiteY4" fmla="*/ 37219 h 37219"/>
                <a:gd name="connsiteX5" fmla="*/ 200495 w 200494"/>
                <a:gd name="connsiteY5" fmla="*/ 18615 h 37219"/>
                <a:gd name="connsiteX6" fmla="*/ 174811 w 200494"/>
                <a:gd name="connsiteY6" fmla="*/ 0 h 37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494" h="37219">
                  <a:moveTo>
                    <a:pt x="174811" y="0"/>
                  </a:moveTo>
                  <a:lnTo>
                    <a:pt x="25678" y="0"/>
                  </a:lnTo>
                  <a:cubicBezTo>
                    <a:pt x="11507" y="0"/>
                    <a:pt x="0" y="8332"/>
                    <a:pt x="0" y="18615"/>
                  </a:cubicBezTo>
                  <a:cubicBezTo>
                    <a:pt x="0" y="28893"/>
                    <a:pt x="11507" y="37219"/>
                    <a:pt x="25678" y="37219"/>
                  </a:cubicBezTo>
                  <a:lnTo>
                    <a:pt x="174811" y="37219"/>
                  </a:lnTo>
                  <a:cubicBezTo>
                    <a:pt x="188994" y="37219"/>
                    <a:pt x="200495" y="28893"/>
                    <a:pt x="200495" y="18615"/>
                  </a:cubicBezTo>
                  <a:cubicBezTo>
                    <a:pt x="200495" y="8332"/>
                    <a:pt x="188994" y="0"/>
                    <a:pt x="174811" y="0"/>
                  </a:cubicBezTo>
                  <a:close/>
                </a:path>
              </a:pathLst>
            </a:custGeom>
            <a:solidFill>
              <a:schemeClr val="bg1"/>
            </a:solidFill>
            <a:ln w="6019" cap="flat">
              <a:noFill/>
              <a:prstDash val="solid"/>
              <a:miter/>
            </a:ln>
          </p:spPr>
          <p:txBody>
            <a:bodyPr rtlCol="0" anchor="ctr"/>
            <a:lstStyle/>
            <a:p>
              <a:endParaRPr lang="en-US"/>
            </a:p>
          </p:txBody>
        </p:sp>
      </p:grpSp>
      <p:sp>
        <p:nvSpPr>
          <p:cNvPr id="24" name="Slide Number Placeholder 23">
            <a:extLst>
              <a:ext uri="{FF2B5EF4-FFF2-40B4-BE49-F238E27FC236}">
                <a16:creationId xmlns:a16="http://schemas.microsoft.com/office/drawing/2014/main" id="{DB861CAB-FFE9-4BC0-B26B-B5D9594FA52A}"/>
              </a:ext>
            </a:extLst>
          </p:cNvPr>
          <p:cNvSpPr>
            <a:spLocks noGrp="1"/>
          </p:cNvSpPr>
          <p:nvPr>
            <p:ph type="sldNum" sz="quarter" idx="12"/>
          </p:nvPr>
        </p:nvSpPr>
        <p:spPr/>
        <p:txBody>
          <a:bodyPr/>
          <a:lstStyle/>
          <a:p>
            <a:fld id="{345D60D9-5372-5F40-9443-0F9AE5BDC3C8}" type="slidenum">
              <a:rPr lang="en-US" smtClean="0"/>
              <a:pPr/>
              <a:t>‹#›</a:t>
            </a:fld>
            <a:endParaRPr lang="en-US" dirty="0"/>
          </a:p>
        </p:txBody>
      </p:sp>
      <p:sp>
        <p:nvSpPr>
          <p:cNvPr id="23" name="Footer Placeholder 22">
            <a:extLst>
              <a:ext uri="{FF2B5EF4-FFF2-40B4-BE49-F238E27FC236}">
                <a16:creationId xmlns:a16="http://schemas.microsoft.com/office/drawing/2014/main" id="{18DE1D17-D4D3-4ECA-A569-D0C34DB23988}"/>
              </a:ext>
            </a:extLst>
          </p:cNvPr>
          <p:cNvSpPr>
            <a:spLocks noGrp="1"/>
          </p:cNvSpPr>
          <p:nvPr>
            <p:ph type="ftr" sz="quarter" idx="11"/>
          </p:nvPr>
        </p:nvSpPr>
        <p:spPr/>
        <p:txBody>
          <a:bodyPr/>
          <a:lstStyle/>
          <a:p>
            <a:r>
              <a:rPr lang="en-US"/>
              <a:t>Copyright © 2023, Oracle and/or its affiliates</a:t>
            </a:r>
            <a:endParaRPr lang="en-US" dirty="0"/>
          </a:p>
        </p:txBody>
      </p:sp>
      <p:sp>
        <p:nvSpPr>
          <p:cNvPr id="22" name="Date Placeholder 21">
            <a:extLst>
              <a:ext uri="{FF2B5EF4-FFF2-40B4-BE49-F238E27FC236}">
                <a16:creationId xmlns:a16="http://schemas.microsoft.com/office/drawing/2014/main" id="{3FB47DED-0E19-4AF9-9D74-9B4CF4D45B9C}"/>
              </a:ext>
            </a:extLst>
          </p:cNvPr>
          <p:cNvSpPr>
            <a:spLocks noGrp="1"/>
          </p:cNvSpPr>
          <p:nvPr>
            <p:ph type="dt" sz="half" idx="10"/>
          </p:nvPr>
        </p:nvSpPr>
        <p:spPr/>
        <p:txBody>
          <a:bodyPr/>
          <a:lstStyle/>
          <a:p>
            <a:r>
              <a:rPr lang="en-IN"/>
              <a:t>[Date]</a:t>
            </a:r>
            <a:endParaRPr lang="en-US" dirty="0"/>
          </a:p>
        </p:txBody>
      </p:sp>
    </p:spTree>
    <p:extLst>
      <p:ext uri="{BB962C8B-B14F-4D97-AF65-F5344CB8AC3E}">
        <p14:creationId xmlns:p14="http://schemas.microsoft.com/office/powerpoint/2010/main" val="15636582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Light - Title + Tablet, Monitor picture insertion">
    <p:spTree>
      <p:nvGrpSpPr>
        <p:cNvPr id="1" name=""/>
        <p:cNvGrpSpPr/>
        <p:nvPr/>
      </p:nvGrpSpPr>
      <p:grpSpPr>
        <a:xfrm>
          <a:off x="0" y="0"/>
          <a:ext cx="0" cy="0"/>
          <a:chOff x="0" y="0"/>
          <a:chExt cx="0" cy="0"/>
        </a:xfrm>
      </p:grpSpPr>
      <p:sp>
        <p:nvSpPr>
          <p:cNvPr id="8" name="Title 3">
            <a:extLst>
              <a:ext uri="{FF2B5EF4-FFF2-40B4-BE49-F238E27FC236}">
                <a16:creationId xmlns:a16="http://schemas.microsoft.com/office/drawing/2014/main" id="{0638DF7B-BBB6-684E-A5BB-80F1125943EF}"/>
              </a:ext>
            </a:extLst>
          </p:cNvPr>
          <p:cNvSpPr>
            <a:spLocks noGrp="1"/>
          </p:cNvSpPr>
          <p:nvPr>
            <p:ph type="title" hasCustomPrompt="1"/>
          </p:nvPr>
        </p:nvSpPr>
        <p:spPr>
          <a:xfrm>
            <a:off x="768875" y="182403"/>
            <a:ext cx="10671048" cy="822960"/>
          </a:xfrm>
        </p:spPr>
        <p:txBody>
          <a:bodyPr/>
          <a:lstStyle>
            <a:lvl1pPr>
              <a:defRPr/>
            </a:lvl1pPr>
          </a:lstStyle>
          <a:p>
            <a:r>
              <a:rPr lang="en-US" dirty="0"/>
              <a:t>Title</a:t>
            </a:r>
          </a:p>
        </p:txBody>
      </p:sp>
      <p:sp>
        <p:nvSpPr>
          <p:cNvPr id="26" name="Freeform: Shape 25">
            <a:extLst>
              <a:ext uri="{FF2B5EF4-FFF2-40B4-BE49-F238E27FC236}">
                <a16:creationId xmlns:a16="http://schemas.microsoft.com/office/drawing/2014/main" id="{81620DFB-2232-4C51-9922-F2030D2C9644}"/>
              </a:ext>
              <a:ext uri="{C183D7F6-B498-43B3-948B-1728B52AA6E4}">
                <adec:decorative xmlns:adec="http://schemas.microsoft.com/office/drawing/2017/decorative" val="1"/>
              </a:ext>
            </a:extLst>
          </p:cNvPr>
          <p:cNvSpPr/>
          <p:nvPr/>
        </p:nvSpPr>
        <p:spPr>
          <a:xfrm>
            <a:off x="5353725" y="5951262"/>
            <a:ext cx="6311406" cy="128533"/>
          </a:xfrm>
          <a:custGeom>
            <a:avLst/>
            <a:gdLst>
              <a:gd name="connsiteX0" fmla="*/ 9342 w 6311406"/>
              <a:gd name="connsiteY0" fmla="*/ 0 h 128533"/>
              <a:gd name="connsiteX1" fmla="*/ 3291 w 6311406"/>
              <a:gd name="connsiteY1" fmla="*/ 15751 h 128533"/>
              <a:gd name="connsiteX2" fmla="*/ 541500 w 6311406"/>
              <a:gd name="connsiteY2" fmla="*/ 128533 h 128533"/>
              <a:gd name="connsiteX3" fmla="*/ 543819 w 6311406"/>
              <a:gd name="connsiteY3" fmla="*/ 128533 h 128533"/>
              <a:gd name="connsiteX4" fmla="*/ 5767591 w 6311406"/>
              <a:gd name="connsiteY4" fmla="*/ 128533 h 128533"/>
              <a:gd name="connsiteX5" fmla="*/ 6308104 w 6311406"/>
              <a:gd name="connsiteY5" fmla="*/ 15751 h 128533"/>
              <a:gd name="connsiteX6" fmla="*/ 6302063 w 6311406"/>
              <a:gd name="connsiteY6" fmla="*/ 0 h 128533"/>
              <a:gd name="connsiteX7" fmla="*/ 9342 w 6311406"/>
              <a:gd name="connsiteY7" fmla="*/ 0 h 128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1406" h="128533">
                <a:moveTo>
                  <a:pt x="9342" y="0"/>
                </a:moveTo>
                <a:cubicBezTo>
                  <a:pt x="718" y="0"/>
                  <a:pt x="-3325" y="10434"/>
                  <a:pt x="3291" y="15751"/>
                </a:cubicBezTo>
                <a:cubicBezTo>
                  <a:pt x="109421" y="101129"/>
                  <a:pt x="305093" y="128360"/>
                  <a:pt x="541500" y="128533"/>
                </a:cubicBezTo>
                <a:cubicBezTo>
                  <a:pt x="542271" y="128533"/>
                  <a:pt x="543042" y="128533"/>
                  <a:pt x="543819" y="128533"/>
                </a:cubicBezTo>
                <a:lnTo>
                  <a:pt x="5767591" y="128533"/>
                </a:lnTo>
                <a:cubicBezTo>
                  <a:pt x="6005026" y="128533"/>
                  <a:pt x="6201630" y="101409"/>
                  <a:pt x="6308104" y="15751"/>
                </a:cubicBezTo>
                <a:cubicBezTo>
                  <a:pt x="6314738" y="10434"/>
                  <a:pt x="6310692" y="0"/>
                  <a:pt x="6302063" y="0"/>
                </a:cubicBezTo>
                <a:lnTo>
                  <a:pt x="9342" y="0"/>
                </a:lnTo>
                <a:close/>
              </a:path>
            </a:pathLst>
          </a:custGeom>
          <a:solidFill>
            <a:srgbClr val="D3CFCA"/>
          </a:solidFill>
          <a:ln w="5393"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F5191965-FF8E-4161-94D1-CD290CC1EF4D}"/>
              </a:ext>
              <a:ext uri="{C183D7F6-B498-43B3-948B-1728B52AA6E4}">
                <adec:decorative xmlns:adec="http://schemas.microsoft.com/office/drawing/2017/decorative" val="1"/>
              </a:ext>
            </a:extLst>
          </p:cNvPr>
          <p:cNvSpPr/>
          <p:nvPr/>
        </p:nvSpPr>
        <p:spPr>
          <a:xfrm>
            <a:off x="5895224" y="2609369"/>
            <a:ext cx="5226091" cy="3470426"/>
          </a:xfrm>
          <a:custGeom>
            <a:avLst/>
            <a:gdLst>
              <a:gd name="connsiteX0" fmla="*/ 70918 w 5226091"/>
              <a:gd name="connsiteY0" fmla="*/ 0 h 3470426"/>
              <a:gd name="connsiteX1" fmla="*/ 0 w 5226091"/>
              <a:gd name="connsiteY1" fmla="*/ 70825 h 3470426"/>
              <a:gd name="connsiteX2" fmla="*/ 0 w 5226091"/>
              <a:gd name="connsiteY2" fmla="*/ 3470427 h 3470426"/>
              <a:gd name="connsiteX3" fmla="*/ 5226091 w 5226091"/>
              <a:gd name="connsiteY3" fmla="*/ 3470427 h 3470426"/>
              <a:gd name="connsiteX4" fmla="*/ 5226091 w 5226091"/>
              <a:gd name="connsiteY4" fmla="*/ 70825 h 3470426"/>
              <a:gd name="connsiteX5" fmla="*/ 5155217 w 5226091"/>
              <a:gd name="connsiteY5" fmla="*/ 0 h 3470426"/>
              <a:gd name="connsiteX6" fmla="*/ 70918 w 5226091"/>
              <a:gd name="connsiteY6" fmla="*/ 0 h 3470426"/>
              <a:gd name="connsiteX7" fmla="*/ 5100199 w 5226091"/>
              <a:gd name="connsiteY7" fmla="*/ 128533 h 3470426"/>
              <a:gd name="connsiteX8" fmla="*/ 125929 w 5226091"/>
              <a:gd name="connsiteY8" fmla="*/ 128533 h 3470426"/>
              <a:gd name="connsiteX9" fmla="*/ 125929 w 5226091"/>
              <a:gd name="connsiteY9" fmla="*/ 3341894 h 3470426"/>
              <a:gd name="connsiteX10" fmla="*/ 5100199 w 5226091"/>
              <a:gd name="connsiteY10" fmla="*/ 3341894 h 3470426"/>
              <a:gd name="connsiteX11" fmla="*/ 5100199 w 5226091"/>
              <a:gd name="connsiteY11" fmla="*/ 128533 h 3470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26091" h="3470426">
                <a:moveTo>
                  <a:pt x="70918" y="0"/>
                </a:moveTo>
                <a:cubicBezTo>
                  <a:pt x="31753" y="0"/>
                  <a:pt x="0" y="31709"/>
                  <a:pt x="0" y="70825"/>
                </a:cubicBezTo>
                <a:lnTo>
                  <a:pt x="0" y="3470427"/>
                </a:lnTo>
                <a:lnTo>
                  <a:pt x="5226091" y="3470427"/>
                </a:lnTo>
                <a:lnTo>
                  <a:pt x="5226091" y="70825"/>
                </a:lnTo>
                <a:cubicBezTo>
                  <a:pt x="5226091" y="31709"/>
                  <a:pt x="5194376" y="0"/>
                  <a:pt x="5155217" y="0"/>
                </a:cubicBezTo>
                <a:lnTo>
                  <a:pt x="70918" y="0"/>
                </a:lnTo>
                <a:close/>
                <a:moveTo>
                  <a:pt x="5100199" y="128533"/>
                </a:moveTo>
                <a:lnTo>
                  <a:pt x="125929" y="128533"/>
                </a:lnTo>
                <a:lnTo>
                  <a:pt x="125929" y="3341894"/>
                </a:lnTo>
                <a:lnTo>
                  <a:pt x="5100199" y="3341894"/>
                </a:lnTo>
                <a:lnTo>
                  <a:pt x="5100199" y="128533"/>
                </a:lnTo>
                <a:close/>
              </a:path>
            </a:pathLst>
          </a:custGeom>
          <a:solidFill>
            <a:srgbClr val="D3CFCA"/>
          </a:solidFill>
          <a:ln w="5393" cap="flat">
            <a:noFill/>
            <a:prstDash val="solid"/>
            <a:miter/>
          </a:ln>
        </p:spPr>
        <p:txBody>
          <a:bodyPr rtlCol="0" anchor="ctr"/>
          <a:lstStyle/>
          <a:p>
            <a:endParaRPr lang="en-US"/>
          </a:p>
        </p:txBody>
      </p:sp>
      <p:sp>
        <p:nvSpPr>
          <p:cNvPr id="4" name="Freeform: Shape 3">
            <a:extLst>
              <a:ext uri="{FF2B5EF4-FFF2-40B4-BE49-F238E27FC236}">
                <a16:creationId xmlns:a16="http://schemas.microsoft.com/office/drawing/2014/main" id="{3E955D8A-75DA-4EDB-AF62-0CCD59F59928}"/>
              </a:ext>
              <a:ext uri="{C183D7F6-B498-43B3-948B-1728B52AA6E4}">
                <adec:decorative xmlns:adec="http://schemas.microsoft.com/office/drawing/2017/decorative" val="1"/>
              </a:ext>
            </a:extLst>
          </p:cNvPr>
          <p:cNvSpPr/>
          <p:nvPr/>
        </p:nvSpPr>
        <p:spPr>
          <a:xfrm>
            <a:off x="614680" y="1550916"/>
            <a:ext cx="5224927" cy="127895"/>
          </a:xfrm>
          <a:custGeom>
            <a:avLst/>
            <a:gdLst>
              <a:gd name="connsiteX0" fmla="*/ 0 w 5224927"/>
              <a:gd name="connsiteY0" fmla="*/ 71053 h 127895"/>
              <a:gd name="connsiteX1" fmla="*/ 71379 w 5224927"/>
              <a:gd name="connsiteY1" fmla="*/ 0 h 127895"/>
              <a:gd name="connsiteX2" fmla="*/ 5153551 w 5224927"/>
              <a:gd name="connsiteY2" fmla="*/ 0 h 127895"/>
              <a:gd name="connsiteX3" fmla="*/ 5224927 w 5224927"/>
              <a:gd name="connsiteY3" fmla="*/ 71053 h 127895"/>
              <a:gd name="connsiteX4" fmla="*/ 5224927 w 5224927"/>
              <a:gd name="connsiteY4" fmla="*/ 127896 h 127895"/>
              <a:gd name="connsiteX5" fmla="*/ 0 w 5224927"/>
              <a:gd name="connsiteY5" fmla="*/ 127896 h 127895"/>
              <a:gd name="connsiteX6" fmla="*/ 0 w 5224927"/>
              <a:gd name="connsiteY6" fmla="*/ 71053 h 127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24927" h="127895">
                <a:moveTo>
                  <a:pt x="0" y="71053"/>
                </a:moveTo>
                <a:cubicBezTo>
                  <a:pt x="0" y="31812"/>
                  <a:pt x="31957" y="0"/>
                  <a:pt x="71379" y="0"/>
                </a:cubicBezTo>
                <a:lnTo>
                  <a:pt x="5153551" y="0"/>
                </a:lnTo>
                <a:cubicBezTo>
                  <a:pt x="5192971" y="0"/>
                  <a:pt x="5224927" y="31812"/>
                  <a:pt x="5224927" y="71053"/>
                </a:cubicBezTo>
                <a:lnTo>
                  <a:pt x="5224927" y="127896"/>
                </a:lnTo>
                <a:lnTo>
                  <a:pt x="0" y="127896"/>
                </a:lnTo>
                <a:lnTo>
                  <a:pt x="0" y="71053"/>
                </a:lnTo>
                <a:close/>
              </a:path>
            </a:pathLst>
          </a:custGeom>
          <a:solidFill>
            <a:srgbClr val="D3CFCA"/>
          </a:solidFill>
          <a:ln w="5415" cap="flat">
            <a:noFill/>
            <a:prstDash val="solid"/>
            <a:miter/>
          </a:ln>
        </p:spPr>
        <p:txBody>
          <a:bodyPr rtlCol="0" anchor="ctr"/>
          <a:lstStyle/>
          <a:p>
            <a:endParaRPr lang="en-US"/>
          </a:p>
        </p:txBody>
      </p:sp>
      <p:sp>
        <p:nvSpPr>
          <p:cNvPr id="5" name="Freeform: Shape 4">
            <a:extLst>
              <a:ext uri="{FF2B5EF4-FFF2-40B4-BE49-F238E27FC236}">
                <a16:creationId xmlns:a16="http://schemas.microsoft.com/office/drawing/2014/main" id="{B2C18B09-D01D-4293-AFDF-2A6B15CE83FF}"/>
              </a:ext>
              <a:ext uri="{C183D7F6-B498-43B3-948B-1728B52AA6E4}">
                <adec:decorative xmlns:adec="http://schemas.microsoft.com/office/drawing/2017/decorative" val="1"/>
              </a:ext>
            </a:extLst>
          </p:cNvPr>
          <p:cNvSpPr/>
          <p:nvPr/>
        </p:nvSpPr>
        <p:spPr>
          <a:xfrm>
            <a:off x="723533" y="1593549"/>
            <a:ext cx="44318" cy="42631"/>
          </a:xfrm>
          <a:custGeom>
            <a:avLst/>
            <a:gdLst>
              <a:gd name="connsiteX0" fmla="*/ 44319 w 44318"/>
              <a:gd name="connsiteY0" fmla="*/ 21316 h 42631"/>
              <a:gd name="connsiteX1" fmla="*/ 22159 w 44318"/>
              <a:gd name="connsiteY1" fmla="*/ 42632 h 42631"/>
              <a:gd name="connsiteX2" fmla="*/ 0 w 44318"/>
              <a:gd name="connsiteY2" fmla="*/ 21316 h 42631"/>
              <a:gd name="connsiteX3" fmla="*/ 22159 w 44318"/>
              <a:gd name="connsiteY3" fmla="*/ 0 h 42631"/>
              <a:gd name="connsiteX4" fmla="*/ 44319 w 44318"/>
              <a:gd name="connsiteY4" fmla="*/ 21316 h 42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318" h="42631">
                <a:moveTo>
                  <a:pt x="44319" y="21316"/>
                </a:moveTo>
                <a:cubicBezTo>
                  <a:pt x="44319" y="33085"/>
                  <a:pt x="34398" y="42632"/>
                  <a:pt x="22159" y="42632"/>
                </a:cubicBezTo>
                <a:cubicBezTo>
                  <a:pt x="9921" y="42632"/>
                  <a:pt x="0" y="33085"/>
                  <a:pt x="0" y="21316"/>
                </a:cubicBezTo>
                <a:cubicBezTo>
                  <a:pt x="0" y="9543"/>
                  <a:pt x="9921" y="0"/>
                  <a:pt x="22159" y="0"/>
                </a:cubicBezTo>
                <a:cubicBezTo>
                  <a:pt x="34398" y="0"/>
                  <a:pt x="44319" y="9543"/>
                  <a:pt x="44319" y="21316"/>
                </a:cubicBezTo>
                <a:close/>
              </a:path>
            </a:pathLst>
          </a:custGeom>
          <a:solidFill>
            <a:srgbClr val="FFFFFF"/>
          </a:solidFill>
          <a:ln w="541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A77EFBC3-6F7C-4AD1-A429-475073A78C12}"/>
              </a:ext>
              <a:ext uri="{C183D7F6-B498-43B3-948B-1728B52AA6E4}">
                <adec:decorative xmlns:adec="http://schemas.microsoft.com/office/drawing/2017/decorative" val="1"/>
              </a:ext>
            </a:extLst>
          </p:cNvPr>
          <p:cNvSpPr/>
          <p:nvPr/>
        </p:nvSpPr>
        <p:spPr>
          <a:xfrm>
            <a:off x="804783" y="1593547"/>
            <a:ext cx="44318" cy="42632"/>
          </a:xfrm>
          <a:custGeom>
            <a:avLst/>
            <a:gdLst>
              <a:gd name="connsiteX0" fmla="*/ 44319 w 44318"/>
              <a:gd name="connsiteY0" fmla="*/ 21316 h 42632"/>
              <a:gd name="connsiteX1" fmla="*/ 22159 w 44318"/>
              <a:gd name="connsiteY1" fmla="*/ 42632 h 42632"/>
              <a:gd name="connsiteX2" fmla="*/ 0 w 44318"/>
              <a:gd name="connsiteY2" fmla="*/ 21316 h 42632"/>
              <a:gd name="connsiteX3" fmla="*/ 22159 w 44318"/>
              <a:gd name="connsiteY3" fmla="*/ 0 h 42632"/>
              <a:gd name="connsiteX4" fmla="*/ 44319 w 44318"/>
              <a:gd name="connsiteY4" fmla="*/ 21316 h 426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318" h="42632">
                <a:moveTo>
                  <a:pt x="44319" y="21316"/>
                </a:moveTo>
                <a:cubicBezTo>
                  <a:pt x="44319" y="33085"/>
                  <a:pt x="34398" y="42632"/>
                  <a:pt x="22159" y="42632"/>
                </a:cubicBezTo>
                <a:cubicBezTo>
                  <a:pt x="9921" y="42632"/>
                  <a:pt x="0" y="33085"/>
                  <a:pt x="0" y="21316"/>
                </a:cubicBezTo>
                <a:cubicBezTo>
                  <a:pt x="0" y="9543"/>
                  <a:pt x="9921" y="0"/>
                  <a:pt x="22159" y="0"/>
                </a:cubicBezTo>
                <a:cubicBezTo>
                  <a:pt x="34398" y="0"/>
                  <a:pt x="44319" y="9543"/>
                  <a:pt x="44319" y="21316"/>
                </a:cubicBezTo>
                <a:close/>
              </a:path>
            </a:pathLst>
          </a:custGeom>
          <a:solidFill>
            <a:srgbClr val="FFFFFF"/>
          </a:solidFill>
          <a:ln w="541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A4573F7D-C8F1-478B-A925-1815F502BF8B}"/>
              </a:ext>
              <a:ext uri="{C183D7F6-B498-43B3-948B-1728B52AA6E4}">
                <adec:decorative xmlns:adec="http://schemas.microsoft.com/office/drawing/2017/decorative" val="1"/>
              </a:ext>
            </a:extLst>
          </p:cNvPr>
          <p:cNvSpPr/>
          <p:nvPr/>
        </p:nvSpPr>
        <p:spPr>
          <a:xfrm>
            <a:off x="886034" y="1593547"/>
            <a:ext cx="44318" cy="42632"/>
          </a:xfrm>
          <a:custGeom>
            <a:avLst/>
            <a:gdLst>
              <a:gd name="connsiteX0" fmla="*/ 44319 w 44318"/>
              <a:gd name="connsiteY0" fmla="*/ 21316 h 42632"/>
              <a:gd name="connsiteX1" fmla="*/ 22158 w 44318"/>
              <a:gd name="connsiteY1" fmla="*/ 42632 h 42632"/>
              <a:gd name="connsiteX2" fmla="*/ 0 w 44318"/>
              <a:gd name="connsiteY2" fmla="*/ 21316 h 42632"/>
              <a:gd name="connsiteX3" fmla="*/ 22158 w 44318"/>
              <a:gd name="connsiteY3" fmla="*/ 0 h 42632"/>
              <a:gd name="connsiteX4" fmla="*/ 44319 w 44318"/>
              <a:gd name="connsiteY4" fmla="*/ 21316 h 426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318" h="42632">
                <a:moveTo>
                  <a:pt x="44319" y="21316"/>
                </a:moveTo>
                <a:cubicBezTo>
                  <a:pt x="44319" y="33085"/>
                  <a:pt x="34397" y="42632"/>
                  <a:pt x="22158" y="42632"/>
                </a:cubicBezTo>
                <a:cubicBezTo>
                  <a:pt x="9921" y="42632"/>
                  <a:pt x="0" y="33085"/>
                  <a:pt x="0" y="21316"/>
                </a:cubicBezTo>
                <a:cubicBezTo>
                  <a:pt x="0" y="9543"/>
                  <a:pt x="9921" y="0"/>
                  <a:pt x="22158" y="0"/>
                </a:cubicBezTo>
                <a:cubicBezTo>
                  <a:pt x="34397" y="0"/>
                  <a:pt x="44319" y="9543"/>
                  <a:pt x="44319" y="21316"/>
                </a:cubicBezTo>
                <a:close/>
              </a:path>
            </a:pathLst>
          </a:custGeom>
          <a:solidFill>
            <a:srgbClr val="FFFFFF"/>
          </a:solidFill>
          <a:ln w="5415" cap="flat">
            <a:noFill/>
            <a:prstDash val="solid"/>
            <a:miter/>
          </a:ln>
        </p:spPr>
        <p:txBody>
          <a:bodyPr rtlCol="0" anchor="ctr"/>
          <a:lstStyle/>
          <a:p>
            <a:endParaRPr lang="en-US"/>
          </a:p>
        </p:txBody>
      </p:sp>
      <p:sp>
        <p:nvSpPr>
          <p:cNvPr id="24" name="Picture Placeholder 23">
            <a:extLst>
              <a:ext uri="{FF2B5EF4-FFF2-40B4-BE49-F238E27FC236}">
                <a16:creationId xmlns:a16="http://schemas.microsoft.com/office/drawing/2014/main" id="{7B43CAAE-255D-464D-92DC-F7382CC581E2}"/>
              </a:ext>
            </a:extLst>
          </p:cNvPr>
          <p:cNvSpPr>
            <a:spLocks noGrp="1"/>
          </p:cNvSpPr>
          <p:nvPr>
            <p:ph type="pic" sz="quarter" idx="13" hasCustomPrompt="1"/>
          </p:nvPr>
        </p:nvSpPr>
        <p:spPr>
          <a:xfrm>
            <a:off x="618881" y="1676718"/>
            <a:ext cx="5216525" cy="3678237"/>
          </a:xfrm>
        </p:spPr>
        <p:txBody>
          <a:bodyPr/>
          <a:lstStyle>
            <a:lvl1pPr algn="ctr">
              <a:defRPr sz="1200"/>
            </a:lvl1pPr>
          </a:lstStyle>
          <a:p>
            <a:r>
              <a:rPr lang="en-US" dirty="0"/>
              <a:t>Place product image here</a:t>
            </a:r>
          </a:p>
        </p:txBody>
      </p:sp>
      <p:sp>
        <p:nvSpPr>
          <p:cNvPr id="29" name="Picture Placeholder 28">
            <a:extLst>
              <a:ext uri="{FF2B5EF4-FFF2-40B4-BE49-F238E27FC236}">
                <a16:creationId xmlns:a16="http://schemas.microsoft.com/office/drawing/2014/main" id="{E120192B-417F-40D9-A4D7-F9234D88EAD9}"/>
              </a:ext>
            </a:extLst>
          </p:cNvPr>
          <p:cNvSpPr>
            <a:spLocks noGrp="1"/>
          </p:cNvSpPr>
          <p:nvPr>
            <p:ph type="pic" sz="quarter" idx="14" hasCustomPrompt="1"/>
          </p:nvPr>
        </p:nvSpPr>
        <p:spPr>
          <a:xfrm>
            <a:off x="6010275" y="2743200"/>
            <a:ext cx="4987925" cy="3205163"/>
          </a:xfrm>
        </p:spPr>
        <p:txBody>
          <a:bodyPr/>
          <a:lstStyle>
            <a:lvl1pPr algn="ctr">
              <a:defRPr sz="1200"/>
            </a:lvl1pPr>
          </a:lstStyle>
          <a:p>
            <a:r>
              <a:rPr lang="en-US" dirty="0"/>
              <a:t>Place product image here</a:t>
            </a:r>
          </a:p>
        </p:txBody>
      </p:sp>
      <p:sp>
        <p:nvSpPr>
          <p:cNvPr id="12" name="Slide Number Placeholder 11">
            <a:extLst>
              <a:ext uri="{FF2B5EF4-FFF2-40B4-BE49-F238E27FC236}">
                <a16:creationId xmlns:a16="http://schemas.microsoft.com/office/drawing/2014/main" id="{D924B719-5FF3-47AC-B36F-54999BA79088}"/>
              </a:ext>
            </a:extLst>
          </p:cNvPr>
          <p:cNvSpPr>
            <a:spLocks noGrp="1"/>
          </p:cNvSpPr>
          <p:nvPr>
            <p:ph type="sldNum" sz="quarter" idx="12"/>
          </p:nvPr>
        </p:nvSpPr>
        <p:spPr/>
        <p:txBody>
          <a:bodyPr/>
          <a:lstStyle/>
          <a:p>
            <a:fld id="{345D60D9-5372-5F40-9443-0F9AE5BDC3C8}" type="slidenum">
              <a:rPr lang="en-US" smtClean="0"/>
              <a:pPr/>
              <a:t>‹#›</a:t>
            </a:fld>
            <a:endParaRPr lang="en-US" dirty="0"/>
          </a:p>
        </p:txBody>
      </p:sp>
      <p:sp>
        <p:nvSpPr>
          <p:cNvPr id="7" name="Footer Placeholder 6">
            <a:extLst>
              <a:ext uri="{FF2B5EF4-FFF2-40B4-BE49-F238E27FC236}">
                <a16:creationId xmlns:a16="http://schemas.microsoft.com/office/drawing/2014/main" id="{A956D9E9-7E71-4190-B0EB-741B22870789}"/>
              </a:ext>
            </a:extLst>
          </p:cNvPr>
          <p:cNvSpPr>
            <a:spLocks noGrp="1"/>
          </p:cNvSpPr>
          <p:nvPr>
            <p:ph type="ftr" sz="quarter" idx="11"/>
          </p:nvPr>
        </p:nvSpPr>
        <p:spPr/>
        <p:txBody>
          <a:bodyPr/>
          <a:lstStyle/>
          <a:p>
            <a:r>
              <a:rPr lang="en-US"/>
              <a:t>Copyright © 2023, Oracle and/or its affiliates</a:t>
            </a:r>
            <a:endParaRPr lang="en-US" dirty="0"/>
          </a:p>
        </p:txBody>
      </p:sp>
      <p:sp>
        <p:nvSpPr>
          <p:cNvPr id="2" name="Date Placeholder 1">
            <a:extLst>
              <a:ext uri="{FF2B5EF4-FFF2-40B4-BE49-F238E27FC236}">
                <a16:creationId xmlns:a16="http://schemas.microsoft.com/office/drawing/2014/main" id="{D53A59D3-A526-4960-BAE1-8BD82250450A}"/>
              </a:ext>
            </a:extLst>
          </p:cNvPr>
          <p:cNvSpPr>
            <a:spLocks noGrp="1"/>
          </p:cNvSpPr>
          <p:nvPr>
            <p:ph type="dt" sz="half" idx="10"/>
          </p:nvPr>
        </p:nvSpPr>
        <p:spPr/>
        <p:txBody>
          <a:bodyPr/>
          <a:lstStyle/>
          <a:p>
            <a:r>
              <a:rPr lang="en-IN"/>
              <a:t>[Date]</a:t>
            </a:r>
            <a:endParaRPr lang="en-US" dirty="0"/>
          </a:p>
        </p:txBody>
      </p:sp>
    </p:spTree>
    <p:extLst>
      <p:ext uri="{BB962C8B-B14F-4D97-AF65-F5344CB8AC3E}">
        <p14:creationId xmlns:p14="http://schemas.microsoft.com/office/powerpoint/2010/main" val="7608549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Light - Title + 3 Phones picture insertion">
    <p:spTree>
      <p:nvGrpSpPr>
        <p:cNvPr id="1" name=""/>
        <p:cNvGrpSpPr/>
        <p:nvPr/>
      </p:nvGrpSpPr>
      <p:grpSpPr>
        <a:xfrm>
          <a:off x="0" y="0"/>
          <a:ext cx="0" cy="0"/>
          <a:chOff x="0" y="0"/>
          <a:chExt cx="0" cy="0"/>
        </a:xfrm>
      </p:grpSpPr>
      <p:sp>
        <p:nvSpPr>
          <p:cNvPr id="8" name="Title 3">
            <a:extLst>
              <a:ext uri="{FF2B5EF4-FFF2-40B4-BE49-F238E27FC236}">
                <a16:creationId xmlns:a16="http://schemas.microsoft.com/office/drawing/2014/main" id="{0638DF7B-BBB6-684E-A5BB-80F1125943EF}"/>
              </a:ext>
            </a:extLst>
          </p:cNvPr>
          <p:cNvSpPr>
            <a:spLocks noGrp="1"/>
          </p:cNvSpPr>
          <p:nvPr>
            <p:ph type="title" hasCustomPrompt="1"/>
          </p:nvPr>
        </p:nvSpPr>
        <p:spPr>
          <a:xfrm>
            <a:off x="768875" y="182403"/>
            <a:ext cx="10671048" cy="822960"/>
          </a:xfrm>
        </p:spPr>
        <p:txBody>
          <a:bodyPr/>
          <a:lstStyle>
            <a:lvl1pPr>
              <a:defRPr/>
            </a:lvl1pPr>
          </a:lstStyle>
          <a:p>
            <a:r>
              <a:rPr lang="en-US" dirty="0"/>
              <a:t>Title</a:t>
            </a:r>
          </a:p>
        </p:txBody>
      </p:sp>
      <p:grpSp>
        <p:nvGrpSpPr>
          <p:cNvPr id="31" name="Group 30">
            <a:extLst>
              <a:ext uri="{FF2B5EF4-FFF2-40B4-BE49-F238E27FC236}">
                <a16:creationId xmlns:a16="http://schemas.microsoft.com/office/drawing/2014/main" id="{162BFCF2-D0C5-484A-BBC0-DD4A90A0AD1C}"/>
              </a:ext>
              <a:ext uri="{C183D7F6-B498-43B3-948B-1728B52AA6E4}">
                <adec:decorative xmlns:adec="http://schemas.microsoft.com/office/drawing/2017/decorative" val="1"/>
              </a:ext>
            </a:extLst>
          </p:cNvPr>
          <p:cNvGrpSpPr/>
          <p:nvPr userDrawn="1"/>
        </p:nvGrpSpPr>
        <p:grpSpPr>
          <a:xfrm>
            <a:off x="1972605" y="1767937"/>
            <a:ext cx="2079208" cy="3893148"/>
            <a:chOff x="1972605" y="1767937"/>
            <a:chExt cx="2079208" cy="3893148"/>
          </a:xfrm>
        </p:grpSpPr>
        <p:sp>
          <p:nvSpPr>
            <p:cNvPr id="4" name="Freeform: Shape 3">
              <a:extLst>
                <a:ext uri="{FF2B5EF4-FFF2-40B4-BE49-F238E27FC236}">
                  <a16:creationId xmlns:a16="http://schemas.microsoft.com/office/drawing/2014/main" id="{B47C3F79-1327-42B5-A507-77DFC0AFC1CF}"/>
                </a:ext>
              </a:extLst>
            </p:cNvPr>
            <p:cNvSpPr/>
            <p:nvPr/>
          </p:nvSpPr>
          <p:spPr>
            <a:xfrm>
              <a:off x="1972605" y="1767937"/>
              <a:ext cx="2079208" cy="3893148"/>
            </a:xfrm>
            <a:custGeom>
              <a:avLst/>
              <a:gdLst>
                <a:gd name="connsiteX0" fmla="*/ 71084 w 2079208"/>
                <a:gd name="connsiteY0" fmla="*/ 3641980 h 3893148"/>
                <a:gd name="connsiteX1" fmla="*/ 1990354 w 2079208"/>
                <a:gd name="connsiteY1" fmla="*/ 3641980 h 3893148"/>
                <a:gd name="connsiteX2" fmla="*/ 1990354 w 2079208"/>
                <a:gd name="connsiteY2" fmla="*/ 215290 h 3893148"/>
                <a:gd name="connsiteX3" fmla="*/ 71084 w 2079208"/>
                <a:gd name="connsiteY3" fmla="*/ 215290 h 3893148"/>
                <a:gd name="connsiteX4" fmla="*/ 71084 w 2079208"/>
                <a:gd name="connsiteY4" fmla="*/ 3641980 h 3893148"/>
                <a:gd name="connsiteX5" fmla="*/ 113049 w 2079208"/>
                <a:gd name="connsiteY5" fmla="*/ 0 h 3893148"/>
                <a:gd name="connsiteX6" fmla="*/ 0 w 2079208"/>
                <a:gd name="connsiteY6" fmla="*/ 114102 h 3893148"/>
                <a:gd name="connsiteX7" fmla="*/ 0 w 2079208"/>
                <a:gd name="connsiteY7" fmla="*/ 3779050 h 3893148"/>
                <a:gd name="connsiteX8" fmla="*/ 113049 w 2079208"/>
                <a:gd name="connsiteY8" fmla="*/ 3893148 h 3893148"/>
                <a:gd name="connsiteX9" fmla="*/ 1966158 w 2079208"/>
                <a:gd name="connsiteY9" fmla="*/ 3893148 h 3893148"/>
                <a:gd name="connsiteX10" fmla="*/ 2079208 w 2079208"/>
                <a:gd name="connsiteY10" fmla="*/ 3779050 h 3893148"/>
                <a:gd name="connsiteX11" fmla="*/ 2079208 w 2079208"/>
                <a:gd name="connsiteY11" fmla="*/ 114102 h 3893148"/>
                <a:gd name="connsiteX12" fmla="*/ 1966158 w 2079208"/>
                <a:gd name="connsiteY12" fmla="*/ 0 h 3893148"/>
                <a:gd name="connsiteX13" fmla="*/ 113049 w 2079208"/>
                <a:gd name="connsiteY13" fmla="*/ 0 h 3893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79208" h="3893148">
                  <a:moveTo>
                    <a:pt x="71084" y="3641980"/>
                  </a:moveTo>
                  <a:lnTo>
                    <a:pt x="1990354" y="3641980"/>
                  </a:lnTo>
                  <a:lnTo>
                    <a:pt x="1990354" y="215290"/>
                  </a:lnTo>
                  <a:lnTo>
                    <a:pt x="71084" y="215290"/>
                  </a:lnTo>
                  <a:lnTo>
                    <a:pt x="71084" y="3641980"/>
                  </a:lnTo>
                  <a:close/>
                  <a:moveTo>
                    <a:pt x="113049" y="0"/>
                  </a:moveTo>
                  <a:cubicBezTo>
                    <a:pt x="50616" y="0"/>
                    <a:pt x="0" y="51084"/>
                    <a:pt x="0" y="114102"/>
                  </a:cubicBezTo>
                  <a:lnTo>
                    <a:pt x="0" y="3779050"/>
                  </a:lnTo>
                  <a:cubicBezTo>
                    <a:pt x="0" y="3842066"/>
                    <a:pt x="50616" y="3893148"/>
                    <a:pt x="113049" y="3893148"/>
                  </a:cubicBezTo>
                  <a:lnTo>
                    <a:pt x="1966158" y="3893148"/>
                  </a:lnTo>
                  <a:cubicBezTo>
                    <a:pt x="2028593" y="3893148"/>
                    <a:pt x="2079208" y="3842066"/>
                    <a:pt x="2079208" y="3779050"/>
                  </a:cubicBezTo>
                  <a:lnTo>
                    <a:pt x="2079208" y="114102"/>
                  </a:lnTo>
                  <a:cubicBezTo>
                    <a:pt x="2079208" y="51084"/>
                    <a:pt x="2028593" y="0"/>
                    <a:pt x="1966158" y="0"/>
                  </a:cubicBezTo>
                  <a:lnTo>
                    <a:pt x="113049" y="0"/>
                  </a:lnTo>
                  <a:close/>
                </a:path>
              </a:pathLst>
            </a:custGeom>
            <a:solidFill>
              <a:srgbClr val="D3CFCA"/>
            </a:solidFill>
            <a:ln w="6019" cap="flat">
              <a:noFill/>
              <a:prstDash val="solid"/>
              <a:miter/>
            </a:ln>
          </p:spPr>
          <p:txBody>
            <a:bodyPr rtlCol="0" anchor="ctr"/>
            <a:lstStyle/>
            <a:p>
              <a:endParaRPr lang="en-US"/>
            </a:p>
          </p:txBody>
        </p:sp>
        <p:sp>
          <p:nvSpPr>
            <p:cNvPr id="5" name="Freeform: Shape 4">
              <a:extLst>
                <a:ext uri="{FF2B5EF4-FFF2-40B4-BE49-F238E27FC236}">
                  <a16:creationId xmlns:a16="http://schemas.microsoft.com/office/drawing/2014/main" id="{70DAFCFC-4F9E-4ED4-8458-0C165B66D29D}"/>
                </a:ext>
              </a:extLst>
            </p:cNvPr>
            <p:cNvSpPr/>
            <p:nvPr/>
          </p:nvSpPr>
          <p:spPr>
            <a:xfrm>
              <a:off x="2913878" y="1855087"/>
              <a:ext cx="200494" cy="37219"/>
            </a:xfrm>
            <a:custGeom>
              <a:avLst/>
              <a:gdLst>
                <a:gd name="connsiteX0" fmla="*/ 174811 w 200494"/>
                <a:gd name="connsiteY0" fmla="*/ 0 h 37219"/>
                <a:gd name="connsiteX1" fmla="*/ 25678 w 200494"/>
                <a:gd name="connsiteY1" fmla="*/ 0 h 37219"/>
                <a:gd name="connsiteX2" fmla="*/ 0 w 200494"/>
                <a:gd name="connsiteY2" fmla="*/ 18615 h 37219"/>
                <a:gd name="connsiteX3" fmla="*/ 25678 w 200494"/>
                <a:gd name="connsiteY3" fmla="*/ 37219 h 37219"/>
                <a:gd name="connsiteX4" fmla="*/ 174811 w 200494"/>
                <a:gd name="connsiteY4" fmla="*/ 37219 h 37219"/>
                <a:gd name="connsiteX5" fmla="*/ 200495 w 200494"/>
                <a:gd name="connsiteY5" fmla="*/ 18615 h 37219"/>
                <a:gd name="connsiteX6" fmla="*/ 174811 w 200494"/>
                <a:gd name="connsiteY6" fmla="*/ 0 h 37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494" h="37219">
                  <a:moveTo>
                    <a:pt x="174811" y="0"/>
                  </a:moveTo>
                  <a:lnTo>
                    <a:pt x="25678" y="0"/>
                  </a:lnTo>
                  <a:cubicBezTo>
                    <a:pt x="11507" y="0"/>
                    <a:pt x="0" y="8332"/>
                    <a:pt x="0" y="18615"/>
                  </a:cubicBezTo>
                  <a:cubicBezTo>
                    <a:pt x="0" y="28893"/>
                    <a:pt x="11507" y="37219"/>
                    <a:pt x="25678" y="37219"/>
                  </a:cubicBezTo>
                  <a:lnTo>
                    <a:pt x="174811" y="37219"/>
                  </a:lnTo>
                  <a:cubicBezTo>
                    <a:pt x="188994" y="37219"/>
                    <a:pt x="200495" y="28893"/>
                    <a:pt x="200495" y="18615"/>
                  </a:cubicBezTo>
                  <a:cubicBezTo>
                    <a:pt x="200495" y="8332"/>
                    <a:pt x="188994" y="0"/>
                    <a:pt x="174811" y="0"/>
                  </a:cubicBezTo>
                  <a:close/>
                </a:path>
              </a:pathLst>
            </a:custGeom>
            <a:solidFill>
              <a:srgbClr val="FCFCFB"/>
            </a:solidFill>
            <a:ln w="6019" cap="flat">
              <a:noFill/>
              <a:prstDash val="solid"/>
              <a:miter/>
            </a:ln>
          </p:spPr>
          <p:txBody>
            <a:bodyPr rtlCol="0" anchor="ctr"/>
            <a:lstStyle/>
            <a:p>
              <a:endParaRPr lang="en-US"/>
            </a:p>
          </p:txBody>
        </p:sp>
      </p:grpSp>
      <p:pic>
        <p:nvPicPr>
          <p:cNvPr id="17" name="Graphic 16">
            <a:extLst>
              <a:ext uri="{FF2B5EF4-FFF2-40B4-BE49-F238E27FC236}">
                <a16:creationId xmlns:a16="http://schemas.microsoft.com/office/drawing/2014/main" id="{B8FAC3FF-994F-4E44-B902-F2865E448546}"/>
              </a:ext>
              <a:ext uri="{C183D7F6-B498-43B3-948B-1728B52AA6E4}">
                <adec:decorative xmlns:adec="http://schemas.microsoft.com/office/drawing/2017/decorative" val="1"/>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793568" y="1767937"/>
            <a:ext cx="2079570" cy="3893148"/>
          </a:xfrm>
          <a:prstGeom prst="rect">
            <a:avLst/>
          </a:prstGeom>
        </p:spPr>
      </p:pic>
      <p:grpSp>
        <p:nvGrpSpPr>
          <p:cNvPr id="19" name="Group 18">
            <a:extLst>
              <a:ext uri="{FF2B5EF4-FFF2-40B4-BE49-F238E27FC236}">
                <a16:creationId xmlns:a16="http://schemas.microsoft.com/office/drawing/2014/main" id="{0DEDAA43-D5EA-454B-82F0-DC10AAB0989E}"/>
              </a:ext>
              <a:ext uri="{C183D7F6-B498-43B3-948B-1728B52AA6E4}">
                <adec:decorative xmlns:adec="http://schemas.microsoft.com/office/drawing/2017/decorative" val="1"/>
              </a:ext>
            </a:extLst>
          </p:cNvPr>
          <p:cNvGrpSpPr/>
          <p:nvPr userDrawn="1"/>
        </p:nvGrpSpPr>
        <p:grpSpPr>
          <a:xfrm>
            <a:off x="7614531" y="1767937"/>
            <a:ext cx="2079570" cy="3893148"/>
            <a:chOff x="7345064" y="2185526"/>
            <a:chExt cx="2079570" cy="3893148"/>
          </a:xfrm>
        </p:grpSpPr>
        <p:sp>
          <p:nvSpPr>
            <p:cNvPr id="20" name="Rectangle 19" hidden="1">
              <a:extLst>
                <a:ext uri="{FF2B5EF4-FFF2-40B4-BE49-F238E27FC236}">
                  <a16:creationId xmlns:a16="http://schemas.microsoft.com/office/drawing/2014/main" id="{06A1EAD9-122A-4FCD-BE51-B951F7EFBF06}"/>
                </a:ext>
              </a:extLst>
            </p:cNvPr>
            <p:cNvSpPr/>
            <p:nvPr/>
          </p:nvSpPr>
          <p:spPr>
            <a:xfrm>
              <a:off x="7397614" y="2375340"/>
              <a:ext cx="1977612" cy="3499944"/>
            </a:xfrm>
            <a:prstGeom prst="rect">
              <a:avLst/>
            </a:prstGeom>
            <a:solidFill>
              <a:srgbClr val="FBEC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Graphic 20" hidden="1">
              <a:extLst>
                <a:ext uri="{FF2B5EF4-FFF2-40B4-BE49-F238E27FC236}">
                  <a16:creationId xmlns:a16="http://schemas.microsoft.com/office/drawing/2014/main" id="{100A0ECB-4A80-44AC-8141-8631B01F1FAF}"/>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345064" y="2185526"/>
              <a:ext cx="2079570" cy="3893148"/>
            </a:xfrm>
            <a:prstGeom prst="rect">
              <a:avLst/>
            </a:prstGeom>
          </p:spPr>
        </p:pic>
      </p:grpSp>
      <p:sp>
        <p:nvSpPr>
          <p:cNvPr id="24" name="Picture Placeholder 23">
            <a:extLst>
              <a:ext uri="{FF2B5EF4-FFF2-40B4-BE49-F238E27FC236}">
                <a16:creationId xmlns:a16="http://schemas.microsoft.com/office/drawing/2014/main" id="{6D731F76-7845-4461-9727-94B80D33C955}"/>
              </a:ext>
            </a:extLst>
          </p:cNvPr>
          <p:cNvSpPr>
            <a:spLocks noGrp="1"/>
          </p:cNvSpPr>
          <p:nvPr>
            <p:ph type="pic" sz="quarter" idx="13" hasCustomPrompt="1"/>
          </p:nvPr>
        </p:nvSpPr>
        <p:spPr>
          <a:xfrm>
            <a:off x="2041525" y="1985963"/>
            <a:ext cx="1925638" cy="3429000"/>
          </a:xfrm>
        </p:spPr>
        <p:txBody>
          <a:bodyPr anchor="ctr" anchorCtr="1"/>
          <a:lstStyle>
            <a:lvl1pPr algn="ctr">
              <a:defRPr sz="1200"/>
            </a:lvl1pPr>
          </a:lstStyle>
          <a:p>
            <a:pPr marL="0" marR="0" lvl="0" indent="0" algn="l" defTabSz="914400" rtl="0" eaLnBrk="1" fontAlgn="auto" latinLnBrk="0" hangingPunct="1">
              <a:lnSpc>
                <a:spcPct val="95000"/>
              </a:lnSpc>
              <a:spcBef>
                <a:spcPts val="600"/>
              </a:spcBef>
              <a:spcAft>
                <a:spcPts val="0"/>
              </a:spcAft>
              <a:buClrTx/>
              <a:buSzTx/>
              <a:buFont typeface="System Font Regular"/>
              <a:buNone/>
              <a:tabLst/>
              <a:defRPr/>
            </a:pPr>
            <a:r>
              <a:rPr lang="en-US" dirty="0"/>
              <a:t>Place product image here</a:t>
            </a:r>
          </a:p>
        </p:txBody>
      </p:sp>
      <p:sp>
        <p:nvSpPr>
          <p:cNvPr id="25" name="Freeform: Shape 24">
            <a:extLst>
              <a:ext uri="{FF2B5EF4-FFF2-40B4-BE49-F238E27FC236}">
                <a16:creationId xmlns:a16="http://schemas.microsoft.com/office/drawing/2014/main" id="{E5E62E71-A064-42EC-8795-B49761D8B3B2}"/>
              </a:ext>
              <a:ext uri="{C183D7F6-B498-43B3-948B-1728B52AA6E4}">
                <adec:decorative xmlns:adec="http://schemas.microsoft.com/office/drawing/2017/decorative" val="1"/>
              </a:ext>
            </a:extLst>
          </p:cNvPr>
          <p:cNvSpPr/>
          <p:nvPr userDrawn="1"/>
        </p:nvSpPr>
        <p:spPr>
          <a:xfrm>
            <a:off x="4800600" y="1767937"/>
            <a:ext cx="2079208" cy="3893148"/>
          </a:xfrm>
          <a:custGeom>
            <a:avLst/>
            <a:gdLst>
              <a:gd name="connsiteX0" fmla="*/ 71084 w 2079208"/>
              <a:gd name="connsiteY0" fmla="*/ 3641980 h 3893148"/>
              <a:gd name="connsiteX1" fmla="*/ 1990354 w 2079208"/>
              <a:gd name="connsiteY1" fmla="*/ 3641980 h 3893148"/>
              <a:gd name="connsiteX2" fmla="*/ 1990354 w 2079208"/>
              <a:gd name="connsiteY2" fmla="*/ 215290 h 3893148"/>
              <a:gd name="connsiteX3" fmla="*/ 71084 w 2079208"/>
              <a:gd name="connsiteY3" fmla="*/ 215290 h 3893148"/>
              <a:gd name="connsiteX4" fmla="*/ 71084 w 2079208"/>
              <a:gd name="connsiteY4" fmla="*/ 3641980 h 3893148"/>
              <a:gd name="connsiteX5" fmla="*/ 113049 w 2079208"/>
              <a:gd name="connsiteY5" fmla="*/ 0 h 3893148"/>
              <a:gd name="connsiteX6" fmla="*/ 0 w 2079208"/>
              <a:gd name="connsiteY6" fmla="*/ 114102 h 3893148"/>
              <a:gd name="connsiteX7" fmla="*/ 0 w 2079208"/>
              <a:gd name="connsiteY7" fmla="*/ 3779050 h 3893148"/>
              <a:gd name="connsiteX8" fmla="*/ 113049 w 2079208"/>
              <a:gd name="connsiteY8" fmla="*/ 3893148 h 3893148"/>
              <a:gd name="connsiteX9" fmla="*/ 1966158 w 2079208"/>
              <a:gd name="connsiteY9" fmla="*/ 3893148 h 3893148"/>
              <a:gd name="connsiteX10" fmla="*/ 2079208 w 2079208"/>
              <a:gd name="connsiteY10" fmla="*/ 3779050 h 3893148"/>
              <a:gd name="connsiteX11" fmla="*/ 2079208 w 2079208"/>
              <a:gd name="connsiteY11" fmla="*/ 114102 h 3893148"/>
              <a:gd name="connsiteX12" fmla="*/ 1966158 w 2079208"/>
              <a:gd name="connsiteY12" fmla="*/ 0 h 3893148"/>
              <a:gd name="connsiteX13" fmla="*/ 113049 w 2079208"/>
              <a:gd name="connsiteY13" fmla="*/ 0 h 3893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79208" h="3893148">
                <a:moveTo>
                  <a:pt x="71084" y="3641980"/>
                </a:moveTo>
                <a:lnTo>
                  <a:pt x="1990354" y="3641980"/>
                </a:lnTo>
                <a:lnTo>
                  <a:pt x="1990354" y="215290"/>
                </a:lnTo>
                <a:lnTo>
                  <a:pt x="71084" y="215290"/>
                </a:lnTo>
                <a:lnTo>
                  <a:pt x="71084" y="3641980"/>
                </a:lnTo>
                <a:close/>
                <a:moveTo>
                  <a:pt x="113049" y="0"/>
                </a:moveTo>
                <a:cubicBezTo>
                  <a:pt x="50616" y="0"/>
                  <a:pt x="0" y="51084"/>
                  <a:pt x="0" y="114102"/>
                </a:cubicBezTo>
                <a:lnTo>
                  <a:pt x="0" y="3779050"/>
                </a:lnTo>
                <a:cubicBezTo>
                  <a:pt x="0" y="3842066"/>
                  <a:pt x="50616" y="3893148"/>
                  <a:pt x="113049" y="3893148"/>
                </a:cubicBezTo>
                <a:lnTo>
                  <a:pt x="1966158" y="3893148"/>
                </a:lnTo>
                <a:cubicBezTo>
                  <a:pt x="2028593" y="3893148"/>
                  <a:pt x="2079208" y="3842066"/>
                  <a:pt x="2079208" y="3779050"/>
                </a:cubicBezTo>
                <a:lnTo>
                  <a:pt x="2079208" y="114102"/>
                </a:lnTo>
                <a:cubicBezTo>
                  <a:pt x="2079208" y="51084"/>
                  <a:pt x="2028593" y="0"/>
                  <a:pt x="1966158" y="0"/>
                </a:cubicBezTo>
                <a:lnTo>
                  <a:pt x="113049" y="0"/>
                </a:lnTo>
                <a:close/>
              </a:path>
            </a:pathLst>
          </a:custGeom>
          <a:solidFill>
            <a:srgbClr val="D3CFCA"/>
          </a:solidFill>
          <a:ln w="6019" cap="flat">
            <a:noFill/>
            <a:prstDash val="solid"/>
            <a:miter/>
          </a:ln>
        </p:spPr>
        <p:txBody>
          <a:bodyPr rtlCol="0" anchor="ctr"/>
          <a:lstStyle/>
          <a:p>
            <a:endParaRPr lang="en-US"/>
          </a:p>
        </p:txBody>
      </p:sp>
      <p:grpSp>
        <p:nvGrpSpPr>
          <p:cNvPr id="32" name="Group 31">
            <a:extLst>
              <a:ext uri="{FF2B5EF4-FFF2-40B4-BE49-F238E27FC236}">
                <a16:creationId xmlns:a16="http://schemas.microsoft.com/office/drawing/2014/main" id="{C6FE2DCE-DBB8-4E43-A72A-9DE05557B02C}"/>
              </a:ext>
              <a:ext uri="{C183D7F6-B498-43B3-948B-1728B52AA6E4}">
                <adec:decorative xmlns:adec="http://schemas.microsoft.com/office/drawing/2017/decorative" val="1"/>
              </a:ext>
            </a:extLst>
          </p:cNvPr>
          <p:cNvGrpSpPr/>
          <p:nvPr userDrawn="1"/>
        </p:nvGrpSpPr>
        <p:grpSpPr>
          <a:xfrm>
            <a:off x="4820920" y="1767937"/>
            <a:ext cx="2079208" cy="3893148"/>
            <a:chOff x="1972605" y="1767937"/>
            <a:chExt cx="2079208" cy="3893148"/>
          </a:xfrm>
        </p:grpSpPr>
        <p:sp>
          <p:nvSpPr>
            <p:cNvPr id="33" name="Freeform: Shape 32">
              <a:extLst>
                <a:ext uri="{FF2B5EF4-FFF2-40B4-BE49-F238E27FC236}">
                  <a16:creationId xmlns:a16="http://schemas.microsoft.com/office/drawing/2014/main" id="{C0807BA9-4B68-49AB-8270-B145A2785FF7}"/>
                </a:ext>
              </a:extLst>
            </p:cNvPr>
            <p:cNvSpPr/>
            <p:nvPr/>
          </p:nvSpPr>
          <p:spPr>
            <a:xfrm>
              <a:off x="1972605" y="1767937"/>
              <a:ext cx="2079208" cy="3893148"/>
            </a:xfrm>
            <a:custGeom>
              <a:avLst/>
              <a:gdLst>
                <a:gd name="connsiteX0" fmla="*/ 71084 w 2079208"/>
                <a:gd name="connsiteY0" fmla="*/ 3641980 h 3893148"/>
                <a:gd name="connsiteX1" fmla="*/ 1990354 w 2079208"/>
                <a:gd name="connsiteY1" fmla="*/ 3641980 h 3893148"/>
                <a:gd name="connsiteX2" fmla="*/ 1990354 w 2079208"/>
                <a:gd name="connsiteY2" fmla="*/ 215290 h 3893148"/>
                <a:gd name="connsiteX3" fmla="*/ 71084 w 2079208"/>
                <a:gd name="connsiteY3" fmla="*/ 215290 h 3893148"/>
                <a:gd name="connsiteX4" fmla="*/ 71084 w 2079208"/>
                <a:gd name="connsiteY4" fmla="*/ 3641980 h 3893148"/>
                <a:gd name="connsiteX5" fmla="*/ 113049 w 2079208"/>
                <a:gd name="connsiteY5" fmla="*/ 0 h 3893148"/>
                <a:gd name="connsiteX6" fmla="*/ 0 w 2079208"/>
                <a:gd name="connsiteY6" fmla="*/ 114102 h 3893148"/>
                <a:gd name="connsiteX7" fmla="*/ 0 w 2079208"/>
                <a:gd name="connsiteY7" fmla="*/ 3779050 h 3893148"/>
                <a:gd name="connsiteX8" fmla="*/ 113049 w 2079208"/>
                <a:gd name="connsiteY8" fmla="*/ 3893148 h 3893148"/>
                <a:gd name="connsiteX9" fmla="*/ 1966158 w 2079208"/>
                <a:gd name="connsiteY9" fmla="*/ 3893148 h 3893148"/>
                <a:gd name="connsiteX10" fmla="*/ 2079208 w 2079208"/>
                <a:gd name="connsiteY10" fmla="*/ 3779050 h 3893148"/>
                <a:gd name="connsiteX11" fmla="*/ 2079208 w 2079208"/>
                <a:gd name="connsiteY11" fmla="*/ 114102 h 3893148"/>
                <a:gd name="connsiteX12" fmla="*/ 1966158 w 2079208"/>
                <a:gd name="connsiteY12" fmla="*/ 0 h 3893148"/>
                <a:gd name="connsiteX13" fmla="*/ 113049 w 2079208"/>
                <a:gd name="connsiteY13" fmla="*/ 0 h 3893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79208" h="3893148">
                  <a:moveTo>
                    <a:pt x="71084" y="3641980"/>
                  </a:moveTo>
                  <a:lnTo>
                    <a:pt x="1990354" y="3641980"/>
                  </a:lnTo>
                  <a:lnTo>
                    <a:pt x="1990354" y="215290"/>
                  </a:lnTo>
                  <a:lnTo>
                    <a:pt x="71084" y="215290"/>
                  </a:lnTo>
                  <a:lnTo>
                    <a:pt x="71084" y="3641980"/>
                  </a:lnTo>
                  <a:close/>
                  <a:moveTo>
                    <a:pt x="113049" y="0"/>
                  </a:moveTo>
                  <a:cubicBezTo>
                    <a:pt x="50616" y="0"/>
                    <a:pt x="0" y="51084"/>
                    <a:pt x="0" y="114102"/>
                  </a:cubicBezTo>
                  <a:lnTo>
                    <a:pt x="0" y="3779050"/>
                  </a:lnTo>
                  <a:cubicBezTo>
                    <a:pt x="0" y="3842066"/>
                    <a:pt x="50616" y="3893148"/>
                    <a:pt x="113049" y="3893148"/>
                  </a:cubicBezTo>
                  <a:lnTo>
                    <a:pt x="1966158" y="3893148"/>
                  </a:lnTo>
                  <a:cubicBezTo>
                    <a:pt x="2028593" y="3893148"/>
                    <a:pt x="2079208" y="3842066"/>
                    <a:pt x="2079208" y="3779050"/>
                  </a:cubicBezTo>
                  <a:lnTo>
                    <a:pt x="2079208" y="114102"/>
                  </a:lnTo>
                  <a:cubicBezTo>
                    <a:pt x="2079208" y="51084"/>
                    <a:pt x="2028593" y="0"/>
                    <a:pt x="1966158" y="0"/>
                  </a:cubicBezTo>
                  <a:lnTo>
                    <a:pt x="113049" y="0"/>
                  </a:lnTo>
                  <a:close/>
                </a:path>
              </a:pathLst>
            </a:custGeom>
            <a:solidFill>
              <a:srgbClr val="D3CFCA"/>
            </a:solidFill>
            <a:ln w="6019"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23623A65-B6EC-4808-A9F0-CE19656AC767}"/>
                </a:ext>
              </a:extLst>
            </p:cNvPr>
            <p:cNvSpPr/>
            <p:nvPr/>
          </p:nvSpPr>
          <p:spPr>
            <a:xfrm>
              <a:off x="2913878" y="1855087"/>
              <a:ext cx="200494" cy="37219"/>
            </a:xfrm>
            <a:custGeom>
              <a:avLst/>
              <a:gdLst>
                <a:gd name="connsiteX0" fmla="*/ 174811 w 200494"/>
                <a:gd name="connsiteY0" fmla="*/ 0 h 37219"/>
                <a:gd name="connsiteX1" fmla="*/ 25678 w 200494"/>
                <a:gd name="connsiteY1" fmla="*/ 0 h 37219"/>
                <a:gd name="connsiteX2" fmla="*/ 0 w 200494"/>
                <a:gd name="connsiteY2" fmla="*/ 18615 h 37219"/>
                <a:gd name="connsiteX3" fmla="*/ 25678 w 200494"/>
                <a:gd name="connsiteY3" fmla="*/ 37219 h 37219"/>
                <a:gd name="connsiteX4" fmla="*/ 174811 w 200494"/>
                <a:gd name="connsiteY4" fmla="*/ 37219 h 37219"/>
                <a:gd name="connsiteX5" fmla="*/ 200495 w 200494"/>
                <a:gd name="connsiteY5" fmla="*/ 18615 h 37219"/>
                <a:gd name="connsiteX6" fmla="*/ 174811 w 200494"/>
                <a:gd name="connsiteY6" fmla="*/ 0 h 37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494" h="37219">
                  <a:moveTo>
                    <a:pt x="174811" y="0"/>
                  </a:moveTo>
                  <a:lnTo>
                    <a:pt x="25678" y="0"/>
                  </a:lnTo>
                  <a:cubicBezTo>
                    <a:pt x="11507" y="0"/>
                    <a:pt x="0" y="8332"/>
                    <a:pt x="0" y="18615"/>
                  </a:cubicBezTo>
                  <a:cubicBezTo>
                    <a:pt x="0" y="28893"/>
                    <a:pt x="11507" y="37219"/>
                    <a:pt x="25678" y="37219"/>
                  </a:cubicBezTo>
                  <a:lnTo>
                    <a:pt x="174811" y="37219"/>
                  </a:lnTo>
                  <a:cubicBezTo>
                    <a:pt x="188994" y="37219"/>
                    <a:pt x="200495" y="28893"/>
                    <a:pt x="200495" y="18615"/>
                  </a:cubicBezTo>
                  <a:cubicBezTo>
                    <a:pt x="200495" y="8332"/>
                    <a:pt x="188994" y="0"/>
                    <a:pt x="174811" y="0"/>
                  </a:cubicBezTo>
                  <a:close/>
                </a:path>
              </a:pathLst>
            </a:custGeom>
            <a:solidFill>
              <a:srgbClr val="FCFCFB"/>
            </a:solidFill>
            <a:ln w="6019" cap="flat">
              <a:noFill/>
              <a:prstDash val="solid"/>
              <a:miter/>
            </a:ln>
          </p:spPr>
          <p:txBody>
            <a:bodyPr rtlCol="0" anchor="ctr"/>
            <a:lstStyle/>
            <a:p>
              <a:endParaRPr lang="en-US"/>
            </a:p>
          </p:txBody>
        </p:sp>
      </p:grpSp>
      <p:sp>
        <p:nvSpPr>
          <p:cNvPr id="35" name="Picture Placeholder 23">
            <a:extLst>
              <a:ext uri="{FF2B5EF4-FFF2-40B4-BE49-F238E27FC236}">
                <a16:creationId xmlns:a16="http://schemas.microsoft.com/office/drawing/2014/main" id="{17068FD1-59C6-4922-AF2D-F4A86A2E4FA8}"/>
              </a:ext>
            </a:extLst>
          </p:cNvPr>
          <p:cNvSpPr>
            <a:spLocks noGrp="1"/>
          </p:cNvSpPr>
          <p:nvPr>
            <p:ph type="pic" sz="quarter" idx="14" hasCustomPrompt="1"/>
          </p:nvPr>
        </p:nvSpPr>
        <p:spPr>
          <a:xfrm>
            <a:off x="4889840" y="1985963"/>
            <a:ext cx="1925638" cy="3429000"/>
          </a:xfrm>
        </p:spPr>
        <p:txBody>
          <a:bodyPr anchor="ctr" anchorCtr="1"/>
          <a:lstStyle>
            <a:lvl1pPr algn="ctr">
              <a:defRPr sz="1200"/>
            </a:lvl1pPr>
          </a:lstStyle>
          <a:p>
            <a:pPr marL="0" marR="0" lvl="0" indent="0" algn="l" defTabSz="914400" rtl="0" eaLnBrk="1" fontAlgn="auto" latinLnBrk="0" hangingPunct="1">
              <a:lnSpc>
                <a:spcPct val="95000"/>
              </a:lnSpc>
              <a:spcBef>
                <a:spcPts val="600"/>
              </a:spcBef>
              <a:spcAft>
                <a:spcPts val="0"/>
              </a:spcAft>
              <a:buClrTx/>
              <a:buSzTx/>
              <a:buFont typeface="System Font Regular"/>
              <a:buNone/>
              <a:tabLst/>
              <a:defRPr/>
            </a:pPr>
            <a:r>
              <a:rPr lang="en-US" dirty="0"/>
              <a:t>Place product image here</a:t>
            </a:r>
          </a:p>
        </p:txBody>
      </p:sp>
      <p:grpSp>
        <p:nvGrpSpPr>
          <p:cNvPr id="39" name="Group 38">
            <a:extLst>
              <a:ext uri="{FF2B5EF4-FFF2-40B4-BE49-F238E27FC236}">
                <a16:creationId xmlns:a16="http://schemas.microsoft.com/office/drawing/2014/main" id="{C71B7700-B7FA-49A1-80A7-86EF4276BEC5}"/>
              </a:ext>
              <a:ext uri="{C183D7F6-B498-43B3-948B-1728B52AA6E4}">
                <adec:decorative xmlns:adec="http://schemas.microsoft.com/office/drawing/2017/decorative" val="1"/>
              </a:ext>
            </a:extLst>
          </p:cNvPr>
          <p:cNvGrpSpPr/>
          <p:nvPr userDrawn="1"/>
        </p:nvGrpSpPr>
        <p:grpSpPr>
          <a:xfrm>
            <a:off x="7653541" y="1767937"/>
            <a:ext cx="2079208" cy="3893148"/>
            <a:chOff x="1972605" y="1767937"/>
            <a:chExt cx="2079208" cy="3893148"/>
          </a:xfrm>
        </p:grpSpPr>
        <p:sp>
          <p:nvSpPr>
            <p:cNvPr id="40" name="Freeform: Shape 39">
              <a:extLst>
                <a:ext uri="{FF2B5EF4-FFF2-40B4-BE49-F238E27FC236}">
                  <a16:creationId xmlns:a16="http://schemas.microsoft.com/office/drawing/2014/main" id="{FB80D71F-AB13-4157-B01D-8D5218F0FF21}"/>
                </a:ext>
              </a:extLst>
            </p:cNvPr>
            <p:cNvSpPr/>
            <p:nvPr/>
          </p:nvSpPr>
          <p:spPr>
            <a:xfrm>
              <a:off x="1972605" y="1767937"/>
              <a:ext cx="2079208" cy="3893148"/>
            </a:xfrm>
            <a:custGeom>
              <a:avLst/>
              <a:gdLst>
                <a:gd name="connsiteX0" fmla="*/ 71084 w 2079208"/>
                <a:gd name="connsiteY0" fmla="*/ 3641980 h 3893148"/>
                <a:gd name="connsiteX1" fmla="*/ 1990354 w 2079208"/>
                <a:gd name="connsiteY1" fmla="*/ 3641980 h 3893148"/>
                <a:gd name="connsiteX2" fmla="*/ 1990354 w 2079208"/>
                <a:gd name="connsiteY2" fmla="*/ 215290 h 3893148"/>
                <a:gd name="connsiteX3" fmla="*/ 71084 w 2079208"/>
                <a:gd name="connsiteY3" fmla="*/ 215290 h 3893148"/>
                <a:gd name="connsiteX4" fmla="*/ 71084 w 2079208"/>
                <a:gd name="connsiteY4" fmla="*/ 3641980 h 3893148"/>
                <a:gd name="connsiteX5" fmla="*/ 113049 w 2079208"/>
                <a:gd name="connsiteY5" fmla="*/ 0 h 3893148"/>
                <a:gd name="connsiteX6" fmla="*/ 0 w 2079208"/>
                <a:gd name="connsiteY6" fmla="*/ 114102 h 3893148"/>
                <a:gd name="connsiteX7" fmla="*/ 0 w 2079208"/>
                <a:gd name="connsiteY7" fmla="*/ 3779050 h 3893148"/>
                <a:gd name="connsiteX8" fmla="*/ 113049 w 2079208"/>
                <a:gd name="connsiteY8" fmla="*/ 3893148 h 3893148"/>
                <a:gd name="connsiteX9" fmla="*/ 1966158 w 2079208"/>
                <a:gd name="connsiteY9" fmla="*/ 3893148 h 3893148"/>
                <a:gd name="connsiteX10" fmla="*/ 2079208 w 2079208"/>
                <a:gd name="connsiteY10" fmla="*/ 3779050 h 3893148"/>
                <a:gd name="connsiteX11" fmla="*/ 2079208 w 2079208"/>
                <a:gd name="connsiteY11" fmla="*/ 114102 h 3893148"/>
                <a:gd name="connsiteX12" fmla="*/ 1966158 w 2079208"/>
                <a:gd name="connsiteY12" fmla="*/ 0 h 3893148"/>
                <a:gd name="connsiteX13" fmla="*/ 113049 w 2079208"/>
                <a:gd name="connsiteY13" fmla="*/ 0 h 3893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79208" h="3893148">
                  <a:moveTo>
                    <a:pt x="71084" y="3641980"/>
                  </a:moveTo>
                  <a:lnTo>
                    <a:pt x="1990354" y="3641980"/>
                  </a:lnTo>
                  <a:lnTo>
                    <a:pt x="1990354" y="215290"/>
                  </a:lnTo>
                  <a:lnTo>
                    <a:pt x="71084" y="215290"/>
                  </a:lnTo>
                  <a:lnTo>
                    <a:pt x="71084" y="3641980"/>
                  </a:lnTo>
                  <a:close/>
                  <a:moveTo>
                    <a:pt x="113049" y="0"/>
                  </a:moveTo>
                  <a:cubicBezTo>
                    <a:pt x="50616" y="0"/>
                    <a:pt x="0" y="51084"/>
                    <a:pt x="0" y="114102"/>
                  </a:cubicBezTo>
                  <a:lnTo>
                    <a:pt x="0" y="3779050"/>
                  </a:lnTo>
                  <a:cubicBezTo>
                    <a:pt x="0" y="3842066"/>
                    <a:pt x="50616" y="3893148"/>
                    <a:pt x="113049" y="3893148"/>
                  </a:cubicBezTo>
                  <a:lnTo>
                    <a:pt x="1966158" y="3893148"/>
                  </a:lnTo>
                  <a:cubicBezTo>
                    <a:pt x="2028593" y="3893148"/>
                    <a:pt x="2079208" y="3842066"/>
                    <a:pt x="2079208" y="3779050"/>
                  </a:cubicBezTo>
                  <a:lnTo>
                    <a:pt x="2079208" y="114102"/>
                  </a:lnTo>
                  <a:cubicBezTo>
                    <a:pt x="2079208" y="51084"/>
                    <a:pt x="2028593" y="0"/>
                    <a:pt x="1966158" y="0"/>
                  </a:cubicBezTo>
                  <a:lnTo>
                    <a:pt x="113049" y="0"/>
                  </a:lnTo>
                  <a:close/>
                </a:path>
              </a:pathLst>
            </a:custGeom>
            <a:solidFill>
              <a:srgbClr val="D3CFCA"/>
            </a:solidFill>
            <a:ln w="6019"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EB54F3F6-135D-4861-8902-F5E9A50DA319}"/>
                </a:ext>
              </a:extLst>
            </p:cNvPr>
            <p:cNvSpPr/>
            <p:nvPr/>
          </p:nvSpPr>
          <p:spPr>
            <a:xfrm>
              <a:off x="2913878" y="1855087"/>
              <a:ext cx="200494" cy="37219"/>
            </a:xfrm>
            <a:custGeom>
              <a:avLst/>
              <a:gdLst>
                <a:gd name="connsiteX0" fmla="*/ 174811 w 200494"/>
                <a:gd name="connsiteY0" fmla="*/ 0 h 37219"/>
                <a:gd name="connsiteX1" fmla="*/ 25678 w 200494"/>
                <a:gd name="connsiteY1" fmla="*/ 0 h 37219"/>
                <a:gd name="connsiteX2" fmla="*/ 0 w 200494"/>
                <a:gd name="connsiteY2" fmla="*/ 18615 h 37219"/>
                <a:gd name="connsiteX3" fmla="*/ 25678 w 200494"/>
                <a:gd name="connsiteY3" fmla="*/ 37219 h 37219"/>
                <a:gd name="connsiteX4" fmla="*/ 174811 w 200494"/>
                <a:gd name="connsiteY4" fmla="*/ 37219 h 37219"/>
                <a:gd name="connsiteX5" fmla="*/ 200495 w 200494"/>
                <a:gd name="connsiteY5" fmla="*/ 18615 h 37219"/>
                <a:gd name="connsiteX6" fmla="*/ 174811 w 200494"/>
                <a:gd name="connsiteY6" fmla="*/ 0 h 37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494" h="37219">
                  <a:moveTo>
                    <a:pt x="174811" y="0"/>
                  </a:moveTo>
                  <a:lnTo>
                    <a:pt x="25678" y="0"/>
                  </a:lnTo>
                  <a:cubicBezTo>
                    <a:pt x="11507" y="0"/>
                    <a:pt x="0" y="8332"/>
                    <a:pt x="0" y="18615"/>
                  </a:cubicBezTo>
                  <a:cubicBezTo>
                    <a:pt x="0" y="28893"/>
                    <a:pt x="11507" y="37219"/>
                    <a:pt x="25678" y="37219"/>
                  </a:cubicBezTo>
                  <a:lnTo>
                    <a:pt x="174811" y="37219"/>
                  </a:lnTo>
                  <a:cubicBezTo>
                    <a:pt x="188994" y="37219"/>
                    <a:pt x="200495" y="28893"/>
                    <a:pt x="200495" y="18615"/>
                  </a:cubicBezTo>
                  <a:cubicBezTo>
                    <a:pt x="200495" y="8332"/>
                    <a:pt x="188994" y="0"/>
                    <a:pt x="174811" y="0"/>
                  </a:cubicBezTo>
                  <a:close/>
                </a:path>
              </a:pathLst>
            </a:custGeom>
            <a:solidFill>
              <a:srgbClr val="FCFCFB"/>
            </a:solidFill>
            <a:ln w="6019" cap="flat">
              <a:noFill/>
              <a:prstDash val="solid"/>
              <a:miter/>
            </a:ln>
          </p:spPr>
          <p:txBody>
            <a:bodyPr rtlCol="0" anchor="ctr"/>
            <a:lstStyle/>
            <a:p>
              <a:endParaRPr lang="en-US"/>
            </a:p>
          </p:txBody>
        </p:sp>
      </p:grpSp>
      <p:sp>
        <p:nvSpPr>
          <p:cNvPr id="42" name="Picture Placeholder 23">
            <a:extLst>
              <a:ext uri="{FF2B5EF4-FFF2-40B4-BE49-F238E27FC236}">
                <a16:creationId xmlns:a16="http://schemas.microsoft.com/office/drawing/2014/main" id="{64554F98-8990-4485-BD60-1E5662155979}"/>
              </a:ext>
            </a:extLst>
          </p:cNvPr>
          <p:cNvSpPr>
            <a:spLocks noGrp="1"/>
          </p:cNvSpPr>
          <p:nvPr>
            <p:ph type="pic" sz="quarter" idx="15" hasCustomPrompt="1"/>
          </p:nvPr>
        </p:nvSpPr>
        <p:spPr>
          <a:xfrm>
            <a:off x="7722461" y="1985963"/>
            <a:ext cx="1925638" cy="3429000"/>
          </a:xfrm>
        </p:spPr>
        <p:txBody>
          <a:bodyPr anchor="ctr" anchorCtr="1"/>
          <a:lstStyle>
            <a:lvl1pPr algn="ctr">
              <a:defRPr sz="1200"/>
            </a:lvl1pPr>
          </a:lstStyle>
          <a:p>
            <a:pPr marL="0" marR="0" lvl="0" indent="0" algn="l" defTabSz="914400" rtl="0" eaLnBrk="1" fontAlgn="auto" latinLnBrk="0" hangingPunct="1">
              <a:lnSpc>
                <a:spcPct val="95000"/>
              </a:lnSpc>
              <a:spcBef>
                <a:spcPts val="600"/>
              </a:spcBef>
              <a:spcAft>
                <a:spcPts val="0"/>
              </a:spcAft>
              <a:buClrTx/>
              <a:buSzTx/>
              <a:buFont typeface="System Font Regular"/>
              <a:buNone/>
              <a:tabLst/>
              <a:defRPr/>
            </a:pPr>
            <a:r>
              <a:rPr lang="en-US" dirty="0"/>
              <a:t>Place product image here</a:t>
            </a:r>
          </a:p>
        </p:txBody>
      </p:sp>
      <p:sp>
        <p:nvSpPr>
          <p:cNvPr id="12" name="Slide Number Placeholder 11">
            <a:extLst>
              <a:ext uri="{FF2B5EF4-FFF2-40B4-BE49-F238E27FC236}">
                <a16:creationId xmlns:a16="http://schemas.microsoft.com/office/drawing/2014/main" id="{D924B719-5FF3-47AC-B36F-54999BA79088}"/>
              </a:ext>
            </a:extLst>
          </p:cNvPr>
          <p:cNvSpPr>
            <a:spLocks noGrp="1"/>
          </p:cNvSpPr>
          <p:nvPr>
            <p:ph type="sldNum" sz="quarter" idx="12"/>
          </p:nvPr>
        </p:nvSpPr>
        <p:spPr/>
        <p:txBody>
          <a:bodyPr/>
          <a:lstStyle/>
          <a:p>
            <a:fld id="{345D60D9-5372-5F40-9443-0F9AE5BDC3C8}" type="slidenum">
              <a:rPr lang="en-US" smtClean="0"/>
              <a:pPr/>
              <a:t>‹#›</a:t>
            </a:fld>
            <a:endParaRPr lang="en-US" dirty="0"/>
          </a:p>
        </p:txBody>
      </p:sp>
      <p:sp>
        <p:nvSpPr>
          <p:cNvPr id="7" name="Footer Placeholder 6">
            <a:extLst>
              <a:ext uri="{FF2B5EF4-FFF2-40B4-BE49-F238E27FC236}">
                <a16:creationId xmlns:a16="http://schemas.microsoft.com/office/drawing/2014/main" id="{A956D9E9-7E71-4190-B0EB-741B22870789}"/>
              </a:ext>
            </a:extLst>
          </p:cNvPr>
          <p:cNvSpPr>
            <a:spLocks noGrp="1"/>
          </p:cNvSpPr>
          <p:nvPr>
            <p:ph type="ftr" sz="quarter" idx="11"/>
          </p:nvPr>
        </p:nvSpPr>
        <p:spPr/>
        <p:txBody>
          <a:bodyPr/>
          <a:lstStyle/>
          <a:p>
            <a:r>
              <a:rPr lang="en-US"/>
              <a:t>Copyright © 2023, Oracle and/or its affiliates</a:t>
            </a:r>
            <a:endParaRPr lang="en-US" dirty="0"/>
          </a:p>
        </p:txBody>
      </p:sp>
      <p:sp>
        <p:nvSpPr>
          <p:cNvPr id="2" name="Date Placeholder 1">
            <a:extLst>
              <a:ext uri="{FF2B5EF4-FFF2-40B4-BE49-F238E27FC236}">
                <a16:creationId xmlns:a16="http://schemas.microsoft.com/office/drawing/2014/main" id="{D53A59D3-A526-4960-BAE1-8BD82250450A}"/>
              </a:ext>
            </a:extLst>
          </p:cNvPr>
          <p:cNvSpPr>
            <a:spLocks noGrp="1"/>
          </p:cNvSpPr>
          <p:nvPr>
            <p:ph type="dt" sz="half" idx="10"/>
          </p:nvPr>
        </p:nvSpPr>
        <p:spPr/>
        <p:txBody>
          <a:bodyPr/>
          <a:lstStyle/>
          <a:p>
            <a:r>
              <a:rPr lang="en-IN"/>
              <a:t>[Date]</a:t>
            </a:r>
            <a:endParaRPr lang="en-US" dirty="0"/>
          </a:p>
        </p:txBody>
      </p:sp>
    </p:spTree>
    <p:extLst>
      <p:ext uri="{BB962C8B-B14F-4D97-AF65-F5344CB8AC3E}">
        <p14:creationId xmlns:p14="http://schemas.microsoft.com/office/powerpoint/2010/main" val="3177435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Pattern_Light_Blank">
    <p:bg>
      <p:bgPr>
        <a:solidFill>
          <a:schemeClr val="accent2"/>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477F1F5-58AD-5A4C-8A45-8114793F7CB4}"/>
              </a:ext>
              <a:ext uri="{C183D7F6-B498-43B3-948B-1728B52AA6E4}">
                <adec:decorative xmlns:adec="http://schemas.microsoft.com/office/drawing/2017/decorative" val="1"/>
              </a:ext>
            </a:extLst>
          </p:cNvPr>
          <p:cNvSpPr/>
          <p:nvPr userDrawn="1"/>
        </p:nvSpPr>
        <p:spPr>
          <a:xfrm>
            <a:off x="0" y="1"/>
            <a:ext cx="12192000" cy="6857999"/>
          </a:xfrm>
          <a:prstGeom prst="rect">
            <a:avLst/>
          </a:prstGeom>
          <a:blipFill dpi="0" rotWithShape="1">
            <a:blip r:embed="rId2" cstate="screen">
              <a:alphaModFix amt="4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Slide Number Placeholder 6">
            <a:extLst>
              <a:ext uri="{FF2B5EF4-FFF2-40B4-BE49-F238E27FC236}">
                <a16:creationId xmlns:a16="http://schemas.microsoft.com/office/drawing/2014/main" id="{24C8E9A4-E3E1-4C31-AA16-901C3E96A285}"/>
              </a:ext>
            </a:extLst>
          </p:cNvPr>
          <p:cNvSpPr>
            <a:spLocks noGrp="1"/>
          </p:cNvSpPr>
          <p:nvPr>
            <p:ph type="sldNum" sz="quarter" idx="17"/>
          </p:nvPr>
        </p:nvSpPr>
        <p:spPr/>
        <p:txBody>
          <a:bodyPr/>
          <a:lstStyle/>
          <a:p>
            <a:fld id="{345D60D9-5372-5F40-9443-0F9AE5BDC3C8}" type="slidenum">
              <a:rPr lang="en-US" smtClean="0"/>
              <a:pPr/>
              <a:t>‹#›</a:t>
            </a:fld>
            <a:endParaRPr lang="en-US" dirty="0"/>
          </a:p>
        </p:txBody>
      </p:sp>
      <p:sp>
        <p:nvSpPr>
          <p:cNvPr id="6" name="Footer Placeholder 5">
            <a:extLst>
              <a:ext uri="{FF2B5EF4-FFF2-40B4-BE49-F238E27FC236}">
                <a16:creationId xmlns:a16="http://schemas.microsoft.com/office/drawing/2014/main" id="{4FA85E36-AED9-42A1-B65B-BD0BDD318EBD}"/>
              </a:ext>
            </a:extLst>
          </p:cNvPr>
          <p:cNvSpPr>
            <a:spLocks noGrp="1"/>
          </p:cNvSpPr>
          <p:nvPr>
            <p:ph type="ftr" sz="quarter" idx="16"/>
          </p:nvPr>
        </p:nvSpPr>
        <p:spPr/>
        <p:txBody>
          <a:bodyPr/>
          <a:lstStyle/>
          <a:p>
            <a:r>
              <a:rPr lang="en-US"/>
              <a:t>Copyright © 2023, Oracle and/or its affiliates</a:t>
            </a:r>
            <a:endParaRPr lang="en-US" dirty="0"/>
          </a:p>
        </p:txBody>
      </p:sp>
      <p:sp>
        <p:nvSpPr>
          <p:cNvPr id="2" name="Date Placeholder 1">
            <a:extLst>
              <a:ext uri="{FF2B5EF4-FFF2-40B4-BE49-F238E27FC236}">
                <a16:creationId xmlns:a16="http://schemas.microsoft.com/office/drawing/2014/main" id="{0ACBA953-609D-464C-9087-C435325A5BAB}"/>
              </a:ext>
            </a:extLst>
          </p:cNvPr>
          <p:cNvSpPr>
            <a:spLocks noGrp="1"/>
          </p:cNvSpPr>
          <p:nvPr>
            <p:ph type="dt" sz="half" idx="15"/>
          </p:nvPr>
        </p:nvSpPr>
        <p:spPr/>
        <p:txBody>
          <a:bodyPr/>
          <a:lstStyle/>
          <a:p>
            <a:r>
              <a:rPr lang="en-IN"/>
              <a:t>[Date]</a:t>
            </a:r>
            <a:endParaRPr lang="en-US" dirty="0"/>
          </a:p>
        </p:txBody>
      </p:sp>
      <p:pic>
        <p:nvPicPr>
          <p:cNvPr id="12" name="OTag">
            <a:extLst>
              <a:ext uri="{FF2B5EF4-FFF2-40B4-BE49-F238E27FC236}">
                <a16:creationId xmlns:a16="http://schemas.microsoft.com/office/drawing/2014/main" id="{82323826-2F7C-DC44-94F9-0225962BEA89}"/>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343262907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Pattern_Light_Title_only">
    <p:bg>
      <p:bgPr>
        <a:solidFill>
          <a:schemeClr val="accent2"/>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477F1F5-58AD-5A4C-8A45-8114793F7CB4}"/>
              </a:ext>
              <a:ext uri="{C183D7F6-B498-43B3-948B-1728B52AA6E4}">
                <adec:decorative xmlns:adec="http://schemas.microsoft.com/office/drawing/2017/decorative" val="1"/>
              </a:ext>
            </a:extLst>
          </p:cNvPr>
          <p:cNvSpPr/>
          <p:nvPr userDrawn="1"/>
        </p:nvSpPr>
        <p:spPr>
          <a:xfrm>
            <a:off x="0" y="1"/>
            <a:ext cx="12192000" cy="6857999"/>
          </a:xfrm>
          <a:prstGeom prst="rect">
            <a:avLst/>
          </a:prstGeom>
          <a:blipFill dpi="0" rotWithShape="1">
            <a:blip r:embed="rId2" cstate="screen">
              <a:alphaModFix amt="4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itle 8">
            <a:extLst>
              <a:ext uri="{FF2B5EF4-FFF2-40B4-BE49-F238E27FC236}">
                <a16:creationId xmlns:a16="http://schemas.microsoft.com/office/drawing/2014/main" id="{95492766-7884-6A4F-B537-BB909C205079}"/>
              </a:ext>
            </a:extLst>
          </p:cNvPr>
          <p:cNvSpPr>
            <a:spLocks noGrp="1"/>
          </p:cNvSpPr>
          <p:nvPr>
            <p:ph type="title" hasCustomPrompt="1"/>
          </p:nvPr>
        </p:nvSpPr>
        <p:spPr>
          <a:xfrm>
            <a:off x="768875" y="182403"/>
            <a:ext cx="10671048" cy="822960"/>
          </a:xfrm>
        </p:spPr>
        <p:txBody>
          <a:bodyPr/>
          <a:lstStyle>
            <a:lvl1pPr>
              <a:defRPr/>
            </a:lvl1pPr>
          </a:lstStyle>
          <a:p>
            <a:r>
              <a:rPr lang="en-US" dirty="0"/>
              <a:t>Title</a:t>
            </a:r>
          </a:p>
        </p:txBody>
      </p:sp>
      <p:sp>
        <p:nvSpPr>
          <p:cNvPr id="7" name="Slide Number Placeholder 6">
            <a:extLst>
              <a:ext uri="{FF2B5EF4-FFF2-40B4-BE49-F238E27FC236}">
                <a16:creationId xmlns:a16="http://schemas.microsoft.com/office/drawing/2014/main" id="{24C8E9A4-E3E1-4C31-AA16-901C3E96A285}"/>
              </a:ext>
            </a:extLst>
          </p:cNvPr>
          <p:cNvSpPr>
            <a:spLocks noGrp="1"/>
          </p:cNvSpPr>
          <p:nvPr>
            <p:ph type="sldNum" sz="quarter" idx="17"/>
          </p:nvPr>
        </p:nvSpPr>
        <p:spPr/>
        <p:txBody>
          <a:bodyPr/>
          <a:lstStyle/>
          <a:p>
            <a:fld id="{345D60D9-5372-5F40-9443-0F9AE5BDC3C8}" type="slidenum">
              <a:rPr lang="en-US" smtClean="0"/>
              <a:pPr/>
              <a:t>‹#›</a:t>
            </a:fld>
            <a:endParaRPr lang="en-US" dirty="0"/>
          </a:p>
        </p:txBody>
      </p:sp>
      <p:sp>
        <p:nvSpPr>
          <p:cNvPr id="6" name="Footer Placeholder 5">
            <a:extLst>
              <a:ext uri="{FF2B5EF4-FFF2-40B4-BE49-F238E27FC236}">
                <a16:creationId xmlns:a16="http://schemas.microsoft.com/office/drawing/2014/main" id="{4FA85E36-AED9-42A1-B65B-BD0BDD318EBD}"/>
              </a:ext>
            </a:extLst>
          </p:cNvPr>
          <p:cNvSpPr>
            <a:spLocks noGrp="1"/>
          </p:cNvSpPr>
          <p:nvPr>
            <p:ph type="ftr" sz="quarter" idx="16"/>
          </p:nvPr>
        </p:nvSpPr>
        <p:spPr/>
        <p:txBody>
          <a:bodyPr/>
          <a:lstStyle/>
          <a:p>
            <a:r>
              <a:rPr lang="en-US"/>
              <a:t>Copyright © 2023, Oracle and/or its affiliates</a:t>
            </a:r>
            <a:endParaRPr lang="en-US" dirty="0"/>
          </a:p>
        </p:txBody>
      </p:sp>
      <p:sp>
        <p:nvSpPr>
          <p:cNvPr id="2" name="Date Placeholder 1">
            <a:extLst>
              <a:ext uri="{FF2B5EF4-FFF2-40B4-BE49-F238E27FC236}">
                <a16:creationId xmlns:a16="http://schemas.microsoft.com/office/drawing/2014/main" id="{0ACBA953-609D-464C-9087-C435325A5BAB}"/>
              </a:ext>
            </a:extLst>
          </p:cNvPr>
          <p:cNvSpPr>
            <a:spLocks noGrp="1"/>
          </p:cNvSpPr>
          <p:nvPr>
            <p:ph type="dt" sz="half" idx="15"/>
          </p:nvPr>
        </p:nvSpPr>
        <p:spPr/>
        <p:txBody>
          <a:bodyPr/>
          <a:lstStyle/>
          <a:p>
            <a:r>
              <a:rPr lang="en-IN"/>
              <a:t>[Date]</a:t>
            </a:r>
            <a:endParaRPr lang="en-US" dirty="0"/>
          </a:p>
        </p:txBody>
      </p:sp>
      <p:pic>
        <p:nvPicPr>
          <p:cNvPr id="12" name="OTag">
            <a:extLst>
              <a:ext uri="{FF2B5EF4-FFF2-40B4-BE49-F238E27FC236}">
                <a16:creationId xmlns:a16="http://schemas.microsoft.com/office/drawing/2014/main" id="{82323826-2F7C-DC44-94F9-0225962BEA89}"/>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22598287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Pattern_Light 2 Column">
    <p:bg>
      <p:bgPr>
        <a:solidFill>
          <a:schemeClr val="accent2"/>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477F1F5-58AD-5A4C-8A45-8114793F7CB4}"/>
              </a:ext>
              <a:ext uri="{C183D7F6-B498-43B3-948B-1728B52AA6E4}">
                <adec:decorative xmlns:adec="http://schemas.microsoft.com/office/drawing/2017/decorative" val="1"/>
              </a:ext>
            </a:extLst>
          </p:cNvPr>
          <p:cNvSpPr/>
          <p:nvPr userDrawn="1"/>
        </p:nvSpPr>
        <p:spPr>
          <a:xfrm>
            <a:off x="0" y="1"/>
            <a:ext cx="12192000" cy="6857999"/>
          </a:xfrm>
          <a:prstGeom prst="rect">
            <a:avLst/>
          </a:prstGeom>
          <a:blipFill dpi="0" rotWithShape="1">
            <a:blip r:embed="rId2" cstate="screen">
              <a:alphaModFix amt="4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itle 8">
            <a:extLst>
              <a:ext uri="{FF2B5EF4-FFF2-40B4-BE49-F238E27FC236}">
                <a16:creationId xmlns:a16="http://schemas.microsoft.com/office/drawing/2014/main" id="{95492766-7884-6A4F-B537-BB909C205079}"/>
              </a:ext>
            </a:extLst>
          </p:cNvPr>
          <p:cNvSpPr>
            <a:spLocks noGrp="1"/>
          </p:cNvSpPr>
          <p:nvPr>
            <p:ph type="title" hasCustomPrompt="1"/>
          </p:nvPr>
        </p:nvSpPr>
        <p:spPr>
          <a:xfrm>
            <a:off x="768875" y="182403"/>
            <a:ext cx="10671048" cy="822960"/>
          </a:xfrm>
        </p:spPr>
        <p:txBody>
          <a:bodyPr/>
          <a:lstStyle>
            <a:lvl1pPr>
              <a:defRPr/>
            </a:lvl1pPr>
          </a:lstStyle>
          <a:p>
            <a:r>
              <a:rPr lang="en-US" dirty="0"/>
              <a:t>Title</a:t>
            </a:r>
          </a:p>
        </p:txBody>
      </p:sp>
      <p:sp>
        <p:nvSpPr>
          <p:cNvPr id="7" name="Slide Number Placeholder 6">
            <a:extLst>
              <a:ext uri="{FF2B5EF4-FFF2-40B4-BE49-F238E27FC236}">
                <a16:creationId xmlns:a16="http://schemas.microsoft.com/office/drawing/2014/main" id="{24C8E9A4-E3E1-4C31-AA16-901C3E96A285}"/>
              </a:ext>
            </a:extLst>
          </p:cNvPr>
          <p:cNvSpPr>
            <a:spLocks noGrp="1"/>
          </p:cNvSpPr>
          <p:nvPr>
            <p:ph type="sldNum" sz="quarter" idx="17"/>
          </p:nvPr>
        </p:nvSpPr>
        <p:spPr/>
        <p:txBody>
          <a:bodyPr/>
          <a:lstStyle/>
          <a:p>
            <a:fld id="{345D60D9-5372-5F40-9443-0F9AE5BDC3C8}" type="slidenum">
              <a:rPr lang="en-US" smtClean="0"/>
              <a:pPr/>
              <a:t>‹#›</a:t>
            </a:fld>
            <a:endParaRPr lang="en-US" dirty="0"/>
          </a:p>
        </p:txBody>
      </p:sp>
      <p:sp>
        <p:nvSpPr>
          <p:cNvPr id="6" name="Footer Placeholder 5">
            <a:extLst>
              <a:ext uri="{FF2B5EF4-FFF2-40B4-BE49-F238E27FC236}">
                <a16:creationId xmlns:a16="http://schemas.microsoft.com/office/drawing/2014/main" id="{4FA85E36-AED9-42A1-B65B-BD0BDD318EBD}"/>
              </a:ext>
            </a:extLst>
          </p:cNvPr>
          <p:cNvSpPr>
            <a:spLocks noGrp="1"/>
          </p:cNvSpPr>
          <p:nvPr>
            <p:ph type="ftr" sz="quarter" idx="16"/>
          </p:nvPr>
        </p:nvSpPr>
        <p:spPr/>
        <p:txBody>
          <a:bodyPr/>
          <a:lstStyle/>
          <a:p>
            <a:r>
              <a:rPr lang="en-US"/>
              <a:t>Copyright © 2023, Oracle and/or its affiliates</a:t>
            </a:r>
            <a:endParaRPr lang="en-US" dirty="0"/>
          </a:p>
        </p:txBody>
      </p:sp>
      <p:sp>
        <p:nvSpPr>
          <p:cNvPr id="2" name="Date Placeholder 1">
            <a:extLst>
              <a:ext uri="{FF2B5EF4-FFF2-40B4-BE49-F238E27FC236}">
                <a16:creationId xmlns:a16="http://schemas.microsoft.com/office/drawing/2014/main" id="{0ACBA953-609D-464C-9087-C435325A5BAB}"/>
              </a:ext>
            </a:extLst>
          </p:cNvPr>
          <p:cNvSpPr>
            <a:spLocks noGrp="1"/>
          </p:cNvSpPr>
          <p:nvPr>
            <p:ph type="dt" sz="half" idx="15"/>
          </p:nvPr>
        </p:nvSpPr>
        <p:spPr/>
        <p:txBody>
          <a:bodyPr/>
          <a:lstStyle/>
          <a:p>
            <a:r>
              <a:rPr lang="en-IN"/>
              <a:t>[Date]</a:t>
            </a:r>
            <a:endParaRPr lang="en-US" dirty="0"/>
          </a:p>
        </p:txBody>
      </p:sp>
      <p:pic>
        <p:nvPicPr>
          <p:cNvPr id="12" name="OTag">
            <a:extLst>
              <a:ext uri="{FF2B5EF4-FFF2-40B4-BE49-F238E27FC236}">
                <a16:creationId xmlns:a16="http://schemas.microsoft.com/office/drawing/2014/main" id="{82323826-2F7C-DC44-94F9-0225962BEA89}"/>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10" name="Content">
            <a:extLst>
              <a:ext uri="{FF2B5EF4-FFF2-40B4-BE49-F238E27FC236}">
                <a16:creationId xmlns:a16="http://schemas.microsoft.com/office/drawing/2014/main" id="{405B999E-9544-4CFB-9B77-BDD81FB44183}"/>
              </a:ext>
            </a:extLst>
          </p:cNvPr>
          <p:cNvSpPr>
            <a:spLocks noGrp="1"/>
          </p:cNvSpPr>
          <p:nvPr>
            <p:ph sz="quarter" idx="14"/>
          </p:nvPr>
        </p:nvSpPr>
        <p:spPr>
          <a:xfrm>
            <a:off x="768875" y="1608575"/>
            <a:ext cx="5084064" cy="4507992"/>
          </a:xfrm>
        </p:spPr>
        <p:txBody>
          <a:bodyPr/>
          <a:lstStyle>
            <a:lvl4pPr>
              <a:defRPr/>
            </a:lvl4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cxnSp>
        <p:nvCxnSpPr>
          <p:cNvPr id="13" name="Column Divider">
            <a:extLst>
              <a:ext uri="{FF2B5EF4-FFF2-40B4-BE49-F238E27FC236}">
                <a16:creationId xmlns:a16="http://schemas.microsoft.com/office/drawing/2014/main" id="{42EBA8A2-F8F1-49F5-9B61-63FDC72AC585}"/>
              </a:ext>
              <a:ext uri="{C183D7F6-B498-43B3-948B-1728B52AA6E4}">
                <adec:decorative xmlns:adec="http://schemas.microsoft.com/office/drawing/2017/decorative" val="1"/>
              </a:ext>
            </a:extLst>
          </p:cNvPr>
          <p:cNvCxnSpPr>
            <a:cxnSpLocks/>
          </p:cNvCxnSpPr>
          <p:nvPr userDrawn="1"/>
        </p:nvCxnSpPr>
        <p:spPr>
          <a:xfrm>
            <a:off x="6109577" y="160857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5" name="Content 2">
            <a:extLst>
              <a:ext uri="{FF2B5EF4-FFF2-40B4-BE49-F238E27FC236}">
                <a16:creationId xmlns:a16="http://schemas.microsoft.com/office/drawing/2014/main" id="{31E2414F-870D-4565-864D-C7FE14D80BB2}"/>
              </a:ext>
            </a:extLst>
          </p:cNvPr>
          <p:cNvSpPr>
            <a:spLocks noGrp="1"/>
          </p:cNvSpPr>
          <p:nvPr>
            <p:ph sz="quarter" idx="18"/>
          </p:nvPr>
        </p:nvSpPr>
        <p:spPr>
          <a:xfrm>
            <a:off x="6366215" y="1608575"/>
            <a:ext cx="5084064" cy="4507992"/>
          </a:xfrm>
        </p:spPr>
        <p:txBody>
          <a:bodyPr/>
          <a:lstStyle>
            <a:lvl4pPr>
              <a:defRPr/>
            </a:lvl4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35156266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Pattern_Light_3 column">
    <p:bg>
      <p:bgPr>
        <a:solidFill>
          <a:schemeClr val="accent2"/>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477F1F5-58AD-5A4C-8A45-8114793F7CB4}"/>
              </a:ext>
              <a:ext uri="{C183D7F6-B498-43B3-948B-1728B52AA6E4}">
                <adec:decorative xmlns:adec="http://schemas.microsoft.com/office/drawing/2017/decorative" val="1"/>
              </a:ext>
            </a:extLst>
          </p:cNvPr>
          <p:cNvSpPr/>
          <p:nvPr userDrawn="1"/>
        </p:nvSpPr>
        <p:spPr>
          <a:xfrm>
            <a:off x="0" y="1"/>
            <a:ext cx="12192000" cy="6857999"/>
          </a:xfrm>
          <a:prstGeom prst="rect">
            <a:avLst/>
          </a:prstGeom>
          <a:blipFill dpi="0" rotWithShape="1">
            <a:blip r:embed="rId2" cstate="screen">
              <a:alphaModFix amt="4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itle 8">
            <a:extLst>
              <a:ext uri="{FF2B5EF4-FFF2-40B4-BE49-F238E27FC236}">
                <a16:creationId xmlns:a16="http://schemas.microsoft.com/office/drawing/2014/main" id="{95492766-7884-6A4F-B537-BB909C205079}"/>
              </a:ext>
            </a:extLst>
          </p:cNvPr>
          <p:cNvSpPr>
            <a:spLocks noGrp="1"/>
          </p:cNvSpPr>
          <p:nvPr>
            <p:ph type="title" hasCustomPrompt="1"/>
          </p:nvPr>
        </p:nvSpPr>
        <p:spPr>
          <a:xfrm>
            <a:off x="768875" y="182403"/>
            <a:ext cx="10671048" cy="822960"/>
          </a:xfrm>
        </p:spPr>
        <p:txBody>
          <a:bodyPr/>
          <a:lstStyle>
            <a:lvl1pPr>
              <a:defRPr/>
            </a:lvl1pPr>
          </a:lstStyle>
          <a:p>
            <a:r>
              <a:rPr lang="en-US" dirty="0"/>
              <a:t>Title</a:t>
            </a:r>
          </a:p>
        </p:txBody>
      </p:sp>
      <p:sp>
        <p:nvSpPr>
          <p:cNvPr id="7" name="Slide Number Placeholder 6">
            <a:extLst>
              <a:ext uri="{FF2B5EF4-FFF2-40B4-BE49-F238E27FC236}">
                <a16:creationId xmlns:a16="http://schemas.microsoft.com/office/drawing/2014/main" id="{24C8E9A4-E3E1-4C31-AA16-901C3E96A285}"/>
              </a:ext>
            </a:extLst>
          </p:cNvPr>
          <p:cNvSpPr>
            <a:spLocks noGrp="1"/>
          </p:cNvSpPr>
          <p:nvPr>
            <p:ph type="sldNum" sz="quarter" idx="17"/>
          </p:nvPr>
        </p:nvSpPr>
        <p:spPr/>
        <p:txBody>
          <a:bodyPr/>
          <a:lstStyle/>
          <a:p>
            <a:fld id="{345D60D9-5372-5F40-9443-0F9AE5BDC3C8}" type="slidenum">
              <a:rPr lang="en-US" smtClean="0"/>
              <a:pPr/>
              <a:t>‹#›</a:t>
            </a:fld>
            <a:endParaRPr lang="en-US" dirty="0"/>
          </a:p>
        </p:txBody>
      </p:sp>
      <p:sp>
        <p:nvSpPr>
          <p:cNvPr id="6" name="Footer Placeholder 5">
            <a:extLst>
              <a:ext uri="{FF2B5EF4-FFF2-40B4-BE49-F238E27FC236}">
                <a16:creationId xmlns:a16="http://schemas.microsoft.com/office/drawing/2014/main" id="{4FA85E36-AED9-42A1-B65B-BD0BDD318EBD}"/>
              </a:ext>
            </a:extLst>
          </p:cNvPr>
          <p:cNvSpPr>
            <a:spLocks noGrp="1"/>
          </p:cNvSpPr>
          <p:nvPr>
            <p:ph type="ftr" sz="quarter" idx="16"/>
          </p:nvPr>
        </p:nvSpPr>
        <p:spPr/>
        <p:txBody>
          <a:bodyPr/>
          <a:lstStyle/>
          <a:p>
            <a:r>
              <a:rPr lang="en-US"/>
              <a:t>Copyright © 2023, Oracle and/or its affiliates</a:t>
            </a:r>
            <a:endParaRPr lang="en-US" dirty="0"/>
          </a:p>
        </p:txBody>
      </p:sp>
      <p:sp>
        <p:nvSpPr>
          <p:cNvPr id="2" name="Date Placeholder 1">
            <a:extLst>
              <a:ext uri="{FF2B5EF4-FFF2-40B4-BE49-F238E27FC236}">
                <a16:creationId xmlns:a16="http://schemas.microsoft.com/office/drawing/2014/main" id="{0ACBA953-609D-464C-9087-C435325A5BAB}"/>
              </a:ext>
            </a:extLst>
          </p:cNvPr>
          <p:cNvSpPr>
            <a:spLocks noGrp="1"/>
          </p:cNvSpPr>
          <p:nvPr>
            <p:ph type="dt" sz="half" idx="15"/>
          </p:nvPr>
        </p:nvSpPr>
        <p:spPr/>
        <p:txBody>
          <a:bodyPr/>
          <a:lstStyle/>
          <a:p>
            <a:r>
              <a:rPr lang="en-IN"/>
              <a:t>[Date]</a:t>
            </a:r>
            <a:endParaRPr lang="en-US" dirty="0"/>
          </a:p>
        </p:txBody>
      </p:sp>
      <p:pic>
        <p:nvPicPr>
          <p:cNvPr id="12" name="OTag">
            <a:extLst>
              <a:ext uri="{FF2B5EF4-FFF2-40B4-BE49-F238E27FC236}">
                <a16:creationId xmlns:a16="http://schemas.microsoft.com/office/drawing/2014/main" id="{82323826-2F7C-DC44-94F9-0225962BEA89}"/>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10" name="Content">
            <a:extLst>
              <a:ext uri="{FF2B5EF4-FFF2-40B4-BE49-F238E27FC236}">
                <a16:creationId xmlns:a16="http://schemas.microsoft.com/office/drawing/2014/main" id="{D978B175-F263-4198-A1D6-4047F83FD30B}"/>
              </a:ext>
            </a:extLst>
          </p:cNvPr>
          <p:cNvSpPr>
            <a:spLocks noGrp="1"/>
          </p:cNvSpPr>
          <p:nvPr>
            <p:ph sz="quarter" idx="14"/>
          </p:nvPr>
        </p:nvSpPr>
        <p:spPr>
          <a:xfrm>
            <a:off x="768875" y="1608575"/>
            <a:ext cx="3221593" cy="4507992"/>
          </a:xfrm>
        </p:spPr>
        <p:txBody>
          <a:bodyPr/>
          <a:lstStyle>
            <a:lvl4pPr>
              <a:defRPr/>
            </a:lvl4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cxnSp>
        <p:nvCxnSpPr>
          <p:cNvPr id="13" name="Column Divider">
            <a:extLst>
              <a:ext uri="{FF2B5EF4-FFF2-40B4-BE49-F238E27FC236}">
                <a16:creationId xmlns:a16="http://schemas.microsoft.com/office/drawing/2014/main" id="{9BC508B9-651D-4D58-9D1F-D582E9E9A66B}"/>
              </a:ext>
              <a:ext uri="{C183D7F6-B498-43B3-948B-1728B52AA6E4}">
                <adec:decorative xmlns:adec="http://schemas.microsoft.com/office/drawing/2017/decorative" val="1"/>
              </a:ext>
            </a:extLst>
          </p:cNvPr>
          <p:cNvCxnSpPr>
            <a:cxnSpLocks/>
          </p:cNvCxnSpPr>
          <p:nvPr userDrawn="1"/>
        </p:nvCxnSpPr>
        <p:spPr>
          <a:xfrm>
            <a:off x="7820528" y="160857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5" name="Content 2">
            <a:extLst>
              <a:ext uri="{FF2B5EF4-FFF2-40B4-BE49-F238E27FC236}">
                <a16:creationId xmlns:a16="http://schemas.microsoft.com/office/drawing/2014/main" id="{F1BE7B84-9F60-47B1-9807-6945401191C0}"/>
              </a:ext>
            </a:extLst>
          </p:cNvPr>
          <p:cNvSpPr>
            <a:spLocks noGrp="1"/>
          </p:cNvSpPr>
          <p:nvPr>
            <p:ph sz="quarter" idx="18"/>
          </p:nvPr>
        </p:nvSpPr>
        <p:spPr>
          <a:xfrm>
            <a:off x="7952838" y="1608575"/>
            <a:ext cx="3422125" cy="4507992"/>
          </a:xfrm>
        </p:spPr>
        <p:txBody>
          <a:bodyPr/>
          <a:lstStyle>
            <a:lvl4pPr>
              <a:defRPr/>
            </a:lvl4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cxnSp>
        <p:nvCxnSpPr>
          <p:cNvPr id="16" name="Column Divider">
            <a:extLst>
              <a:ext uri="{FF2B5EF4-FFF2-40B4-BE49-F238E27FC236}">
                <a16:creationId xmlns:a16="http://schemas.microsoft.com/office/drawing/2014/main" id="{40C71DE0-98BE-4944-822C-4D85BB7A1F40}"/>
              </a:ext>
              <a:ext uri="{C183D7F6-B498-43B3-948B-1728B52AA6E4}">
                <adec:decorative xmlns:adec="http://schemas.microsoft.com/office/drawing/2017/decorative" val="1"/>
              </a:ext>
            </a:extLst>
          </p:cNvPr>
          <p:cNvCxnSpPr>
            <a:cxnSpLocks/>
          </p:cNvCxnSpPr>
          <p:nvPr userDrawn="1"/>
        </p:nvCxnSpPr>
        <p:spPr>
          <a:xfrm>
            <a:off x="4114800" y="160857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Content 2">
            <a:extLst>
              <a:ext uri="{FF2B5EF4-FFF2-40B4-BE49-F238E27FC236}">
                <a16:creationId xmlns:a16="http://schemas.microsoft.com/office/drawing/2014/main" id="{C578344E-9A39-4AE5-B5E5-5CCD9BD8EFCC}"/>
              </a:ext>
            </a:extLst>
          </p:cNvPr>
          <p:cNvSpPr>
            <a:spLocks noGrp="1"/>
          </p:cNvSpPr>
          <p:nvPr>
            <p:ph sz="quarter" idx="19"/>
          </p:nvPr>
        </p:nvSpPr>
        <p:spPr>
          <a:xfrm>
            <a:off x="4239133" y="1608575"/>
            <a:ext cx="3457067" cy="4507992"/>
          </a:xfrm>
        </p:spPr>
        <p:txBody>
          <a:bodyPr/>
          <a:lstStyle>
            <a:lvl4pPr>
              <a:defRPr/>
            </a:lvl4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188345146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Pattern_Light_4 column">
    <p:bg>
      <p:bgPr>
        <a:solidFill>
          <a:schemeClr val="accent2"/>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477F1F5-58AD-5A4C-8A45-8114793F7CB4}"/>
              </a:ext>
              <a:ext uri="{C183D7F6-B498-43B3-948B-1728B52AA6E4}">
                <adec:decorative xmlns:adec="http://schemas.microsoft.com/office/drawing/2017/decorative" val="1"/>
              </a:ext>
            </a:extLst>
          </p:cNvPr>
          <p:cNvSpPr/>
          <p:nvPr userDrawn="1"/>
        </p:nvSpPr>
        <p:spPr>
          <a:xfrm>
            <a:off x="0" y="1"/>
            <a:ext cx="12192000" cy="6857999"/>
          </a:xfrm>
          <a:prstGeom prst="rect">
            <a:avLst/>
          </a:prstGeom>
          <a:blipFill dpi="0" rotWithShape="1">
            <a:blip r:embed="rId2" cstate="screen">
              <a:alphaModFix amt="4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itle 8">
            <a:extLst>
              <a:ext uri="{FF2B5EF4-FFF2-40B4-BE49-F238E27FC236}">
                <a16:creationId xmlns:a16="http://schemas.microsoft.com/office/drawing/2014/main" id="{95492766-7884-6A4F-B537-BB909C205079}"/>
              </a:ext>
            </a:extLst>
          </p:cNvPr>
          <p:cNvSpPr>
            <a:spLocks noGrp="1"/>
          </p:cNvSpPr>
          <p:nvPr>
            <p:ph type="title" hasCustomPrompt="1"/>
          </p:nvPr>
        </p:nvSpPr>
        <p:spPr>
          <a:xfrm>
            <a:off x="768875" y="182403"/>
            <a:ext cx="10671048" cy="822960"/>
          </a:xfrm>
        </p:spPr>
        <p:txBody>
          <a:bodyPr/>
          <a:lstStyle>
            <a:lvl1pPr>
              <a:defRPr/>
            </a:lvl1pPr>
          </a:lstStyle>
          <a:p>
            <a:r>
              <a:rPr lang="en-US" dirty="0"/>
              <a:t>Title</a:t>
            </a:r>
          </a:p>
        </p:txBody>
      </p:sp>
      <p:sp>
        <p:nvSpPr>
          <p:cNvPr id="7" name="Slide Number Placeholder 6">
            <a:extLst>
              <a:ext uri="{FF2B5EF4-FFF2-40B4-BE49-F238E27FC236}">
                <a16:creationId xmlns:a16="http://schemas.microsoft.com/office/drawing/2014/main" id="{24C8E9A4-E3E1-4C31-AA16-901C3E96A285}"/>
              </a:ext>
            </a:extLst>
          </p:cNvPr>
          <p:cNvSpPr>
            <a:spLocks noGrp="1"/>
          </p:cNvSpPr>
          <p:nvPr>
            <p:ph type="sldNum" sz="quarter" idx="17"/>
          </p:nvPr>
        </p:nvSpPr>
        <p:spPr/>
        <p:txBody>
          <a:bodyPr/>
          <a:lstStyle/>
          <a:p>
            <a:fld id="{345D60D9-5372-5F40-9443-0F9AE5BDC3C8}" type="slidenum">
              <a:rPr lang="en-US" smtClean="0"/>
              <a:pPr/>
              <a:t>‹#›</a:t>
            </a:fld>
            <a:endParaRPr lang="en-US" dirty="0"/>
          </a:p>
        </p:txBody>
      </p:sp>
      <p:sp>
        <p:nvSpPr>
          <p:cNvPr id="6" name="Footer Placeholder 5">
            <a:extLst>
              <a:ext uri="{FF2B5EF4-FFF2-40B4-BE49-F238E27FC236}">
                <a16:creationId xmlns:a16="http://schemas.microsoft.com/office/drawing/2014/main" id="{4FA85E36-AED9-42A1-B65B-BD0BDD318EBD}"/>
              </a:ext>
            </a:extLst>
          </p:cNvPr>
          <p:cNvSpPr>
            <a:spLocks noGrp="1"/>
          </p:cNvSpPr>
          <p:nvPr>
            <p:ph type="ftr" sz="quarter" idx="16"/>
          </p:nvPr>
        </p:nvSpPr>
        <p:spPr/>
        <p:txBody>
          <a:bodyPr/>
          <a:lstStyle/>
          <a:p>
            <a:r>
              <a:rPr lang="en-US"/>
              <a:t>Copyright © 2023, Oracle and/or its affiliates</a:t>
            </a:r>
            <a:endParaRPr lang="en-US" dirty="0"/>
          </a:p>
        </p:txBody>
      </p:sp>
      <p:sp>
        <p:nvSpPr>
          <p:cNvPr id="2" name="Date Placeholder 1">
            <a:extLst>
              <a:ext uri="{FF2B5EF4-FFF2-40B4-BE49-F238E27FC236}">
                <a16:creationId xmlns:a16="http://schemas.microsoft.com/office/drawing/2014/main" id="{0ACBA953-609D-464C-9087-C435325A5BAB}"/>
              </a:ext>
            </a:extLst>
          </p:cNvPr>
          <p:cNvSpPr>
            <a:spLocks noGrp="1"/>
          </p:cNvSpPr>
          <p:nvPr>
            <p:ph type="dt" sz="half" idx="15"/>
          </p:nvPr>
        </p:nvSpPr>
        <p:spPr/>
        <p:txBody>
          <a:bodyPr/>
          <a:lstStyle/>
          <a:p>
            <a:r>
              <a:rPr lang="en-IN"/>
              <a:t>[Date]</a:t>
            </a:r>
            <a:endParaRPr lang="en-US" dirty="0"/>
          </a:p>
        </p:txBody>
      </p:sp>
      <p:pic>
        <p:nvPicPr>
          <p:cNvPr id="12" name="OTag">
            <a:extLst>
              <a:ext uri="{FF2B5EF4-FFF2-40B4-BE49-F238E27FC236}">
                <a16:creationId xmlns:a16="http://schemas.microsoft.com/office/drawing/2014/main" id="{82323826-2F7C-DC44-94F9-0225962BEA89}"/>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8" name="Content">
            <a:extLst>
              <a:ext uri="{FF2B5EF4-FFF2-40B4-BE49-F238E27FC236}">
                <a16:creationId xmlns:a16="http://schemas.microsoft.com/office/drawing/2014/main" id="{945BB41A-6173-4B53-B83F-EC324B25F935}"/>
              </a:ext>
            </a:extLst>
          </p:cNvPr>
          <p:cNvSpPr>
            <a:spLocks noGrp="1"/>
          </p:cNvSpPr>
          <p:nvPr>
            <p:ph sz="quarter" idx="21"/>
          </p:nvPr>
        </p:nvSpPr>
        <p:spPr>
          <a:xfrm>
            <a:off x="768875" y="1624695"/>
            <a:ext cx="2478024" cy="449146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cxnSp>
        <p:nvCxnSpPr>
          <p:cNvPr id="10" name="Column Divider">
            <a:extLst>
              <a:ext uri="{FF2B5EF4-FFF2-40B4-BE49-F238E27FC236}">
                <a16:creationId xmlns:a16="http://schemas.microsoft.com/office/drawing/2014/main" id="{2B010446-7948-4170-AC1B-5FC7B78FE6B3}"/>
              </a:ext>
              <a:ext uri="{C183D7F6-B498-43B3-948B-1728B52AA6E4}">
                <adec:decorative xmlns:adec="http://schemas.microsoft.com/office/drawing/2017/decorative" val="1"/>
              </a:ext>
            </a:extLst>
          </p:cNvPr>
          <p:cNvCxnSpPr>
            <a:cxnSpLocks/>
          </p:cNvCxnSpPr>
          <p:nvPr userDrawn="1"/>
        </p:nvCxnSpPr>
        <p:spPr>
          <a:xfrm>
            <a:off x="3374450" y="1590159"/>
            <a:ext cx="0" cy="4525997"/>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1" name="Content">
            <a:extLst>
              <a:ext uri="{FF2B5EF4-FFF2-40B4-BE49-F238E27FC236}">
                <a16:creationId xmlns:a16="http://schemas.microsoft.com/office/drawing/2014/main" id="{F4B59936-EB19-41AE-8749-D60D92C7738D}"/>
              </a:ext>
            </a:extLst>
          </p:cNvPr>
          <p:cNvSpPr>
            <a:spLocks noGrp="1"/>
          </p:cNvSpPr>
          <p:nvPr>
            <p:ph sz="quarter" idx="22"/>
          </p:nvPr>
        </p:nvSpPr>
        <p:spPr>
          <a:xfrm>
            <a:off x="3494491" y="1624695"/>
            <a:ext cx="2478024" cy="449146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cxnSp>
        <p:nvCxnSpPr>
          <p:cNvPr id="13" name="Column Divider 2">
            <a:extLst>
              <a:ext uri="{FF2B5EF4-FFF2-40B4-BE49-F238E27FC236}">
                <a16:creationId xmlns:a16="http://schemas.microsoft.com/office/drawing/2014/main" id="{DA957695-01CF-4A5C-9F65-F6B7DF121AF5}"/>
              </a:ext>
              <a:ext uri="{C183D7F6-B498-43B3-948B-1728B52AA6E4}">
                <adec:decorative xmlns:adec="http://schemas.microsoft.com/office/drawing/2017/decorative" val="1"/>
              </a:ext>
            </a:extLst>
          </p:cNvPr>
          <p:cNvCxnSpPr>
            <a:cxnSpLocks/>
          </p:cNvCxnSpPr>
          <p:nvPr userDrawn="1"/>
        </p:nvCxnSpPr>
        <p:spPr>
          <a:xfrm>
            <a:off x="6107576" y="1590159"/>
            <a:ext cx="0" cy="4525997"/>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15" name="Content">
            <a:extLst>
              <a:ext uri="{FF2B5EF4-FFF2-40B4-BE49-F238E27FC236}">
                <a16:creationId xmlns:a16="http://schemas.microsoft.com/office/drawing/2014/main" id="{B33B59BB-B742-4FE9-AA04-3EFCCBA34736}"/>
              </a:ext>
            </a:extLst>
          </p:cNvPr>
          <p:cNvSpPr>
            <a:spLocks noGrp="1"/>
          </p:cNvSpPr>
          <p:nvPr>
            <p:ph sz="quarter" idx="23"/>
          </p:nvPr>
        </p:nvSpPr>
        <p:spPr>
          <a:xfrm>
            <a:off x="6237692" y="1624695"/>
            <a:ext cx="2478024" cy="449146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cxnSp>
        <p:nvCxnSpPr>
          <p:cNvPr id="16" name="Column Divider 3">
            <a:extLst>
              <a:ext uri="{FF2B5EF4-FFF2-40B4-BE49-F238E27FC236}">
                <a16:creationId xmlns:a16="http://schemas.microsoft.com/office/drawing/2014/main" id="{6244D619-B3CE-4ED1-B45D-DC68124F4B83}"/>
              </a:ext>
              <a:ext uri="{C183D7F6-B498-43B3-948B-1728B52AA6E4}">
                <adec:decorative xmlns:adec="http://schemas.microsoft.com/office/drawing/2017/decorative" val="1"/>
              </a:ext>
            </a:extLst>
          </p:cNvPr>
          <p:cNvCxnSpPr>
            <a:cxnSpLocks/>
          </p:cNvCxnSpPr>
          <p:nvPr userDrawn="1"/>
        </p:nvCxnSpPr>
        <p:spPr>
          <a:xfrm>
            <a:off x="8840702" y="1590159"/>
            <a:ext cx="0" cy="4525997"/>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17" name="Content">
            <a:extLst>
              <a:ext uri="{FF2B5EF4-FFF2-40B4-BE49-F238E27FC236}">
                <a16:creationId xmlns:a16="http://schemas.microsoft.com/office/drawing/2014/main" id="{F84A4377-D77F-4DA1-ACE9-A77E562FF3DC}"/>
              </a:ext>
            </a:extLst>
          </p:cNvPr>
          <p:cNvSpPr>
            <a:spLocks noGrp="1"/>
          </p:cNvSpPr>
          <p:nvPr>
            <p:ph sz="quarter" idx="24"/>
          </p:nvPr>
        </p:nvSpPr>
        <p:spPr>
          <a:xfrm>
            <a:off x="8980892" y="1624695"/>
            <a:ext cx="2478024" cy="449146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685514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Pattern_Light_Text_Pillar">
    <p:bg>
      <p:bgPr>
        <a:solidFill>
          <a:schemeClr val="accent2"/>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477F1F5-58AD-5A4C-8A45-8114793F7CB4}"/>
              </a:ext>
              <a:ext uri="{C183D7F6-B498-43B3-948B-1728B52AA6E4}">
                <adec:decorative xmlns:adec="http://schemas.microsoft.com/office/drawing/2017/decorative" val="1"/>
              </a:ext>
            </a:extLst>
          </p:cNvPr>
          <p:cNvSpPr/>
          <p:nvPr userDrawn="1"/>
        </p:nvSpPr>
        <p:spPr>
          <a:xfrm>
            <a:off x="0" y="1"/>
            <a:ext cx="12192000" cy="6857999"/>
          </a:xfrm>
          <a:prstGeom prst="rect">
            <a:avLst/>
          </a:prstGeom>
          <a:blipFill dpi="0" rotWithShape="1">
            <a:blip r:embed="rId2" cstate="screen">
              <a:alphaModFix amt="4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itle 8">
            <a:extLst>
              <a:ext uri="{FF2B5EF4-FFF2-40B4-BE49-F238E27FC236}">
                <a16:creationId xmlns:a16="http://schemas.microsoft.com/office/drawing/2014/main" id="{95492766-7884-6A4F-B537-BB909C205079}"/>
              </a:ext>
            </a:extLst>
          </p:cNvPr>
          <p:cNvSpPr>
            <a:spLocks noGrp="1"/>
          </p:cNvSpPr>
          <p:nvPr>
            <p:ph type="title" hasCustomPrompt="1"/>
          </p:nvPr>
        </p:nvSpPr>
        <p:spPr>
          <a:xfrm>
            <a:off x="768875" y="182403"/>
            <a:ext cx="10671048" cy="822960"/>
          </a:xfrm>
        </p:spPr>
        <p:txBody>
          <a:bodyPr/>
          <a:lstStyle>
            <a:lvl1pPr>
              <a:defRPr/>
            </a:lvl1pPr>
          </a:lstStyle>
          <a:p>
            <a:r>
              <a:rPr lang="en-US" dirty="0"/>
              <a:t>Title</a:t>
            </a:r>
          </a:p>
        </p:txBody>
      </p:sp>
      <p:sp>
        <p:nvSpPr>
          <p:cNvPr id="7" name="Slide Number Placeholder 6">
            <a:extLst>
              <a:ext uri="{FF2B5EF4-FFF2-40B4-BE49-F238E27FC236}">
                <a16:creationId xmlns:a16="http://schemas.microsoft.com/office/drawing/2014/main" id="{24C8E9A4-E3E1-4C31-AA16-901C3E96A285}"/>
              </a:ext>
            </a:extLst>
          </p:cNvPr>
          <p:cNvSpPr>
            <a:spLocks noGrp="1"/>
          </p:cNvSpPr>
          <p:nvPr>
            <p:ph type="sldNum" sz="quarter" idx="17"/>
          </p:nvPr>
        </p:nvSpPr>
        <p:spPr/>
        <p:txBody>
          <a:bodyPr/>
          <a:lstStyle/>
          <a:p>
            <a:fld id="{345D60D9-5372-5F40-9443-0F9AE5BDC3C8}" type="slidenum">
              <a:rPr lang="en-US" smtClean="0"/>
              <a:pPr/>
              <a:t>‹#›</a:t>
            </a:fld>
            <a:endParaRPr lang="en-US" dirty="0"/>
          </a:p>
        </p:txBody>
      </p:sp>
      <p:sp>
        <p:nvSpPr>
          <p:cNvPr id="6" name="Footer Placeholder 5">
            <a:extLst>
              <a:ext uri="{FF2B5EF4-FFF2-40B4-BE49-F238E27FC236}">
                <a16:creationId xmlns:a16="http://schemas.microsoft.com/office/drawing/2014/main" id="{4FA85E36-AED9-42A1-B65B-BD0BDD318EBD}"/>
              </a:ext>
            </a:extLst>
          </p:cNvPr>
          <p:cNvSpPr>
            <a:spLocks noGrp="1"/>
          </p:cNvSpPr>
          <p:nvPr>
            <p:ph type="ftr" sz="quarter" idx="16"/>
          </p:nvPr>
        </p:nvSpPr>
        <p:spPr/>
        <p:txBody>
          <a:bodyPr/>
          <a:lstStyle/>
          <a:p>
            <a:r>
              <a:rPr lang="en-US"/>
              <a:t>Copyright © 2023, Oracle and/or its affiliates</a:t>
            </a:r>
            <a:endParaRPr lang="en-US" dirty="0"/>
          </a:p>
        </p:txBody>
      </p:sp>
      <p:sp>
        <p:nvSpPr>
          <p:cNvPr id="2" name="Date Placeholder 1">
            <a:extLst>
              <a:ext uri="{FF2B5EF4-FFF2-40B4-BE49-F238E27FC236}">
                <a16:creationId xmlns:a16="http://schemas.microsoft.com/office/drawing/2014/main" id="{0ACBA953-609D-464C-9087-C435325A5BAB}"/>
              </a:ext>
            </a:extLst>
          </p:cNvPr>
          <p:cNvSpPr>
            <a:spLocks noGrp="1"/>
          </p:cNvSpPr>
          <p:nvPr>
            <p:ph type="dt" sz="half" idx="15"/>
          </p:nvPr>
        </p:nvSpPr>
        <p:spPr/>
        <p:txBody>
          <a:bodyPr/>
          <a:lstStyle/>
          <a:p>
            <a:r>
              <a:rPr lang="en-IN"/>
              <a:t>[Date]</a:t>
            </a:r>
            <a:endParaRPr lang="en-US" dirty="0"/>
          </a:p>
        </p:txBody>
      </p:sp>
      <p:pic>
        <p:nvPicPr>
          <p:cNvPr id="12" name="OTag">
            <a:extLst>
              <a:ext uri="{FF2B5EF4-FFF2-40B4-BE49-F238E27FC236}">
                <a16:creationId xmlns:a16="http://schemas.microsoft.com/office/drawing/2014/main" id="{82323826-2F7C-DC44-94F9-0225962BEA89}"/>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11" name="Content Placeholder 6">
            <a:extLst>
              <a:ext uri="{FF2B5EF4-FFF2-40B4-BE49-F238E27FC236}">
                <a16:creationId xmlns:a16="http://schemas.microsoft.com/office/drawing/2014/main" id="{FB2FF08A-E43F-42A8-AED0-E64C52DA3DF1}"/>
              </a:ext>
              <a:ext uri="{C183D7F6-B498-43B3-948B-1728B52AA6E4}">
                <adec:decorative xmlns:adec="http://schemas.microsoft.com/office/drawing/2017/decorative" val="0"/>
              </a:ext>
            </a:extLst>
          </p:cNvPr>
          <p:cNvSpPr>
            <a:spLocks noGrp="1"/>
          </p:cNvSpPr>
          <p:nvPr>
            <p:ph sz="quarter" idx="13"/>
          </p:nvPr>
        </p:nvSpPr>
        <p:spPr>
          <a:xfrm>
            <a:off x="771525" y="1600200"/>
            <a:ext cx="10677525" cy="4507992"/>
          </a:xfrm>
        </p:spPr>
        <p:txBody>
          <a:bodyPr/>
          <a:lstStyle>
            <a:lvl5pPr>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23623957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GB" dirty="0"/>
          </a:p>
        </p:txBody>
      </p:sp>
      <p:sp>
        <p:nvSpPr>
          <p:cNvPr id="3" name="Date Placeholder 2"/>
          <p:cNvSpPr>
            <a:spLocks noGrp="1"/>
          </p:cNvSpPr>
          <p:nvPr>
            <p:ph type="dt" sz="half" idx="10"/>
          </p:nvPr>
        </p:nvSpPr>
        <p:spPr/>
        <p:txBody>
          <a:bodyPr/>
          <a:lstStyle/>
          <a:p>
            <a:fld id="{846CE7D5-CF57-46EF-B807-FDD0502418D4}" type="datetimeFigureOut">
              <a:rPr lang="en-GB" smtClean="0"/>
              <a:t>10/04/2023</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21031255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3 Icons + Short Copy_Light_Pillar">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F8AE6A-87E3-45CD-AE2C-8E5F2CF1386E}"/>
              </a:ext>
            </a:extLst>
          </p:cNvPr>
          <p:cNvSpPr>
            <a:spLocks noGrp="1"/>
          </p:cNvSpPr>
          <p:nvPr>
            <p:ph type="title" hasCustomPrompt="1"/>
          </p:nvPr>
        </p:nvSpPr>
        <p:spPr/>
        <p:txBody>
          <a:bodyPr/>
          <a:lstStyle/>
          <a:p>
            <a:r>
              <a:rPr lang="en-US" dirty="0"/>
              <a:t>Title</a:t>
            </a:r>
          </a:p>
        </p:txBody>
      </p:sp>
      <p:sp>
        <p:nvSpPr>
          <p:cNvPr id="47" name="Picture Placeholder 2">
            <a:extLst>
              <a:ext uri="{FF2B5EF4-FFF2-40B4-BE49-F238E27FC236}">
                <a16:creationId xmlns:a16="http://schemas.microsoft.com/office/drawing/2014/main" id="{313F1EAC-B301-473A-AD95-F8C3859C19A8}"/>
              </a:ext>
            </a:extLst>
          </p:cNvPr>
          <p:cNvSpPr>
            <a:spLocks noGrp="1" noChangeAspect="1"/>
          </p:cNvSpPr>
          <p:nvPr>
            <p:ph type="pic" sz="quarter" idx="26" hasCustomPrompt="1"/>
          </p:nvPr>
        </p:nvSpPr>
        <p:spPr>
          <a:xfrm>
            <a:off x="1102644" y="1903856"/>
            <a:ext cx="1893870" cy="1698098"/>
          </a:xfrm>
          <a:noFill/>
        </p:spPr>
        <p:txBody>
          <a:bodyPr/>
          <a:lstStyle>
            <a:lvl1pPr>
              <a:defRPr sz="1200" b="0" i="0">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48" name="Text Placeholder 21">
            <a:extLst>
              <a:ext uri="{FF2B5EF4-FFF2-40B4-BE49-F238E27FC236}">
                <a16:creationId xmlns:a16="http://schemas.microsoft.com/office/drawing/2014/main" id="{F1B2E212-34BB-4E8E-BEAF-2DDF0F6400A9}"/>
              </a:ext>
            </a:extLst>
          </p:cNvPr>
          <p:cNvSpPr>
            <a:spLocks noGrp="1"/>
          </p:cNvSpPr>
          <p:nvPr>
            <p:ph type="body" sz="quarter" idx="25" hasCustomPrompt="1"/>
          </p:nvPr>
        </p:nvSpPr>
        <p:spPr>
          <a:xfrm>
            <a:off x="911114" y="3983730"/>
            <a:ext cx="2276930" cy="323885"/>
          </a:xfrm>
          <a:prstGeom prst="rect">
            <a:avLst/>
          </a:prstGeom>
          <a:noFill/>
        </p:spPr>
        <p:txBody>
          <a:bodyPr lIns="0" tIns="0" rIns="0" bIns="0"/>
          <a:lstStyle>
            <a:lvl1pPr algn="l">
              <a:lnSpc>
                <a:spcPts val="1880"/>
              </a:lnSpc>
              <a:defRPr sz="1400" b="1" i="0">
                <a:solidFill>
                  <a:schemeClr val="tx1"/>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9" name="Text Placeholder 21">
            <a:extLst>
              <a:ext uri="{FF2B5EF4-FFF2-40B4-BE49-F238E27FC236}">
                <a16:creationId xmlns:a16="http://schemas.microsoft.com/office/drawing/2014/main" id="{9016DEDB-C400-424F-A8CD-9D1BCC54183E}"/>
              </a:ext>
            </a:extLst>
          </p:cNvPr>
          <p:cNvSpPr>
            <a:spLocks noGrp="1"/>
          </p:cNvSpPr>
          <p:nvPr>
            <p:ph type="body" sz="quarter" idx="24" hasCustomPrompt="1"/>
          </p:nvPr>
        </p:nvSpPr>
        <p:spPr>
          <a:xfrm>
            <a:off x="911114" y="4377376"/>
            <a:ext cx="2276930" cy="1244947"/>
          </a:xfrm>
          <a:prstGeom prst="rect">
            <a:avLst/>
          </a:prstGeom>
          <a:noFill/>
        </p:spPr>
        <p:txBody>
          <a:bodyPr lIns="0" tIns="0" rIns="0" bIns="0"/>
          <a:lstStyle>
            <a:lvl1pPr algn="l">
              <a:lnSpc>
                <a:spcPct val="10000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cxnSp>
        <p:nvCxnSpPr>
          <p:cNvPr id="50" name="Straight Connector 49">
            <a:extLst>
              <a:ext uri="{FF2B5EF4-FFF2-40B4-BE49-F238E27FC236}">
                <a16:creationId xmlns:a16="http://schemas.microsoft.com/office/drawing/2014/main" id="{18BA7BE4-F3CB-4640-B753-3BEBB62A39CB}"/>
              </a:ext>
              <a:ext uri="{C183D7F6-B498-43B3-948B-1728B52AA6E4}">
                <adec:decorative xmlns:adec="http://schemas.microsoft.com/office/drawing/2017/decorative" val="1"/>
              </a:ext>
            </a:extLst>
          </p:cNvPr>
          <p:cNvCxnSpPr>
            <a:cxnSpLocks/>
          </p:cNvCxnSpPr>
          <p:nvPr userDrawn="1"/>
        </p:nvCxnSpPr>
        <p:spPr>
          <a:xfrm>
            <a:off x="4003589" y="1588179"/>
            <a:ext cx="0" cy="4378421"/>
          </a:xfrm>
          <a:prstGeom prst="line">
            <a:avLst/>
          </a:prstGeom>
          <a:ln>
            <a:solidFill>
              <a:srgbClr val="AEA8A2">
                <a:alpha val="50000"/>
              </a:srgbClr>
            </a:solidFill>
          </a:ln>
        </p:spPr>
        <p:style>
          <a:lnRef idx="1">
            <a:schemeClr val="accent1"/>
          </a:lnRef>
          <a:fillRef idx="0">
            <a:schemeClr val="accent1"/>
          </a:fillRef>
          <a:effectRef idx="0">
            <a:schemeClr val="accent1"/>
          </a:effectRef>
          <a:fontRef idx="minor">
            <a:schemeClr val="tx1"/>
          </a:fontRef>
        </p:style>
      </p:cxnSp>
      <p:sp>
        <p:nvSpPr>
          <p:cNvPr id="51" name="Picture Placeholder 2">
            <a:extLst>
              <a:ext uri="{FF2B5EF4-FFF2-40B4-BE49-F238E27FC236}">
                <a16:creationId xmlns:a16="http://schemas.microsoft.com/office/drawing/2014/main" id="{58DE9C05-900D-4C3A-93DB-9F7E631D97A1}"/>
              </a:ext>
            </a:extLst>
          </p:cNvPr>
          <p:cNvSpPr>
            <a:spLocks noGrp="1" noChangeAspect="1"/>
          </p:cNvSpPr>
          <p:nvPr>
            <p:ph type="pic" sz="quarter" idx="33" hasCustomPrompt="1"/>
          </p:nvPr>
        </p:nvSpPr>
        <p:spPr>
          <a:xfrm>
            <a:off x="4988845" y="1903856"/>
            <a:ext cx="1893870" cy="1698098"/>
          </a:xfrm>
          <a:noFill/>
        </p:spPr>
        <p:txBody>
          <a:bodyPr/>
          <a:lstStyle>
            <a:lvl1pPr>
              <a:defRPr sz="1200" b="0" i="0">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52" name="Text Placeholder 21">
            <a:extLst>
              <a:ext uri="{FF2B5EF4-FFF2-40B4-BE49-F238E27FC236}">
                <a16:creationId xmlns:a16="http://schemas.microsoft.com/office/drawing/2014/main" id="{5FE354A9-6414-41BB-8478-BAAE08CC3F9C}"/>
              </a:ext>
            </a:extLst>
          </p:cNvPr>
          <p:cNvSpPr>
            <a:spLocks noGrp="1"/>
          </p:cNvSpPr>
          <p:nvPr>
            <p:ph type="body" sz="quarter" idx="34" hasCustomPrompt="1"/>
          </p:nvPr>
        </p:nvSpPr>
        <p:spPr>
          <a:xfrm>
            <a:off x="4797315" y="3983730"/>
            <a:ext cx="2276930" cy="323885"/>
          </a:xfrm>
          <a:prstGeom prst="rect">
            <a:avLst/>
          </a:prstGeom>
          <a:noFill/>
        </p:spPr>
        <p:txBody>
          <a:bodyPr lIns="0" tIns="0" rIns="0" bIns="0"/>
          <a:lstStyle>
            <a:lvl1pPr algn="l">
              <a:lnSpc>
                <a:spcPts val="1880"/>
              </a:lnSpc>
              <a:defRPr sz="1400" b="1" i="0">
                <a:solidFill>
                  <a:schemeClr val="tx1"/>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53" name="Text Placeholder 21">
            <a:extLst>
              <a:ext uri="{FF2B5EF4-FFF2-40B4-BE49-F238E27FC236}">
                <a16:creationId xmlns:a16="http://schemas.microsoft.com/office/drawing/2014/main" id="{FF6EC755-0506-4DBE-AD42-BDB213FA694A}"/>
              </a:ext>
            </a:extLst>
          </p:cNvPr>
          <p:cNvSpPr>
            <a:spLocks noGrp="1"/>
          </p:cNvSpPr>
          <p:nvPr>
            <p:ph type="body" sz="quarter" idx="35" hasCustomPrompt="1"/>
          </p:nvPr>
        </p:nvSpPr>
        <p:spPr>
          <a:xfrm>
            <a:off x="4797315" y="4377376"/>
            <a:ext cx="2276930" cy="1244947"/>
          </a:xfrm>
          <a:prstGeom prst="rect">
            <a:avLst/>
          </a:prstGeom>
          <a:noFill/>
        </p:spPr>
        <p:txBody>
          <a:bodyPr lIns="0" tIns="0" rIns="0" bIns="0"/>
          <a:lstStyle>
            <a:lvl1pPr algn="l">
              <a:lnSpc>
                <a:spcPct val="10000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cxnSp>
        <p:nvCxnSpPr>
          <p:cNvPr id="54" name="Straight Connector 53">
            <a:extLst>
              <a:ext uri="{FF2B5EF4-FFF2-40B4-BE49-F238E27FC236}">
                <a16:creationId xmlns:a16="http://schemas.microsoft.com/office/drawing/2014/main" id="{2F5A25DE-CAEE-42E8-8DDA-EE3267700F8C}"/>
              </a:ext>
              <a:ext uri="{C183D7F6-B498-43B3-948B-1728B52AA6E4}">
                <adec:decorative xmlns:adec="http://schemas.microsoft.com/office/drawing/2017/decorative" val="1"/>
              </a:ext>
            </a:extLst>
          </p:cNvPr>
          <p:cNvCxnSpPr>
            <a:cxnSpLocks/>
          </p:cNvCxnSpPr>
          <p:nvPr userDrawn="1"/>
        </p:nvCxnSpPr>
        <p:spPr>
          <a:xfrm>
            <a:off x="7863016" y="1588179"/>
            <a:ext cx="0" cy="4378421"/>
          </a:xfrm>
          <a:prstGeom prst="line">
            <a:avLst/>
          </a:prstGeom>
          <a:ln>
            <a:solidFill>
              <a:srgbClr val="AEA8A2">
                <a:alpha val="50000"/>
              </a:srgbClr>
            </a:solidFill>
          </a:ln>
        </p:spPr>
        <p:style>
          <a:lnRef idx="1">
            <a:schemeClr val="accent1"/>
          </a:lnRef>
          <a:fillRef idx="0">
            <a:schemeClr val="accent1"/>
          </a:fillRef>
          <a:effectRef idx="0">
            <a:schemeClr val="accent1"/>
          </a:effectRef>
          <a:fontRef idx="minor">
            <a:schemeClr val="tx1"/>
          </a:fontRef>
        </p:style>
      </p:cxnSp>
      <p:sp>
        <p:nvSpPr>
          <p:cNvPr id="55" name="Picture Placeholder 2">
            <a:extLst>
              <a:ext uri="{FF2B5EF4-FFF2-40B4-BE49-F238E27FC236}">
                <a16:creationId xmlns:a16="http://schemas.microsoft.com/office/drawing/2014/main" id="{5CB0A0C8-7286-440D-98B3-A10AE57EBDBE}"/>
              </a:ext>
            </a:extLst>
          </p:cNvPr>
          <p:cNvSpPr>
            <a:spLocks noGrp="1" noChangeAspect="1"/>
          </p:cNvSpPr>
          <p:nvPr>
            <p:ph type="pic" sz="quarter" idx="36" hasCustomPrompt="1"/>
          </p:nvPr>
        </p:nvSpPr>
        <p:spPr>
          <a:xfrm>
            <a:off x="8839876" y="1903856"/>
            <a:ext cx="1893870" cy="1698098"/>
          </a:xfrm>
          <a:noFill/>
        </p:spPr>
        <p:txBody>
          <a:bodyPr/>
          <a:lstStyle>
            <a:lvl1pPr>
              <a:defRPr sz="1200" b="0" i="0">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56" name="Text Placeholder 21">
            <a:extLst>
              <a:ext uri="{FF2B5EF4-FFF2-40B4-BE49-F238E27FC236}">
                <a16:creationId xmlns:a16="http://schemas.microsoft.com/office/drawing/2014/main" id="{AB2A756C-EDBA-47FB-895C-41FB8A2EA99E}"/>
              </a:ext>
            </a:extLst>
          </p:cNvPr>
          <p:cNvSpPr>
            <a:spLocks noGrp="1"/>
          </p:cNvSpPr>
          <p:nvPr>
            <p:ph type="body" sz="quarter" idx="37" hasCustomPrompt="1"/>
          </p:nvPr>
        </p:nvSpPr>
        <p:spPr>
          <a:xfrm>
            <a:off x="8648346" y="3983730"/>
            <a:ext cx="2276930" cy="323885"/>
          </a:xfrm>
          <a:prstGeom prst="rect">
            <a:avLst/>
          </a:prstGeom>
          <a:noFill/>
        </p:spPr>
        <p:txBody>
          <a:bodyPr lIns="0" tIns="0" rIns="0" bIns="0"/>
          <a:lstStyle>
            <a:lvl1pPr algn="l">
              <a:lnSpc>
                <a:spcPts val="1880"/>
              </a:lnSpc>
              <a:defRPr sz="1400" b="1" i="0">
                <a:solidFill>
                  <a:schemeClr val="tx1"/>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57" name="Text Placeholder 21">
            <a:extLst>
              <a:ext uri="{FF2B5EF4-FFF2-40B4-BE49-F238E27FC236}">
                <a16:creationId xmlns:a16="http://schemas.microsoft.com/office/drawing/2014/main" id="{B06CB9CA-24AC-4A96-8E2D-4BC36DF528D3}"/>
              </a:ext>
            </a:extLst>
          </p:cNvPr>
          <p:cNvSpPr>
            <a:spLocks noGrp="1"/>
          </p:cNvSpPr>
          <p:nvPr>
            <p:ph type="body" sz="quarter" idx="38" hasCustomPrompt="1"/>
          </p:nvPr>
        </p:nvSpPr>
        <p:spPr>
          <a:xfrm>
            <a:off x="8648346" y="4377376"/>
            <a:ext cx="2276930" cy="1244947"/>
          </a:xfrm>
          <a:prstGeom prst="rect">
            <a:avLst/>
          </a:prstGeom>
          <a:noFill/>
        </p:spPr>
        <p:txBody>
          <a:bodyPr lIns="0" tIns="0" rIns="0" bIns="0"/>
          <a:lstStyle>
            <a:lvl1pPr algn="l">
              <a:lnSpc>
                <a:spcPct val="10000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sp>
        <p:nvSpPr>
          <p:cNvPr id="32" name="Date Placeholder 2">
            <a:extLst>
              <a:ext uri="{FF2B5EF4-FFF2-40B4-BE49-F238E27FC236}">
                <a16:creationId xmlns:a16="http://schemas.microsoft.com/office/drawing/2014/main" id="{3CBECBD4-ABDA-8841-890C-835D88C9F532}"/>
              </a:ext>
            </a:extLst>
          </p:cNvPr>
          <p:cNvSpPr>
            <a:spLocks noGrp="1"/>
          </p:cNvSpPr>
          <p:nvPr>
            <p:ph type="dt" sz="half" idx="10"/>
          </p:nvPr>
        </p:nvSpPr>
        <p:spPr>
          <a:xfrm>
            <a:off x="6873138" y="6425604"/>
            <a:ext cx="2743200" cy="363500"/>
          </a:xfrm>
        </p:spPr>
        <p:txBody>
          <a:bodyPr/>
          <a:lstStyle/>
          <a:p>
            <a:r>
              <a:rPr lang="en-IN"/>
              <a:t>[Date]</a:t>
            </a:r>
            <a:endParaRPr lang="en-US" dirty="0"/>
          </a:p>
        </p:txBody>
      </p:sp>
      <p:sp>
        <p:nvSpPr>
          <p:cNvPr id="33" name="Footer Placeholder 3">
            <a:extLst>
              <a:ext uri="{FF2B5EF4-FFF2-40B4-BE49-F238E27FC236}">
                <a16:creationId xmlns:a16="http://schemas.microsoft.com/office/drawing/2014/main" id="{E2BEFF80-EFDD-8744-9541-5EFD70D68EFC}"/>
              </a:ext>
            </a:extLst>
          </p:cNvPr>
          <p:cNvSpPr>
            <a:spLocks noGrp="1"/>
          </p:cNvSpPr>
          <p:nvPr>
            <p:ph type="ftr" sz="quarter" idx="11"/>
          </p:nvPr>
        </p:nvSpPr>
        <p:spPr>
          <a:xfrm>
            <a:off x="1127759" y="6423978"/>
            <a:ext cx="5745379" cy="365125"/>
          </a:xfrm>
        </p:spPr>
        <p:txBody>
          <a:bodyPr/>
          <a:lstStyle/>
          <a:p>
            <a:r>
              <a:rPr lang="en-US"/>
              <a:t>Copyright © 2023, Oracle and/or its affiliates</a:t>
            </a:r>
            <a:endParaRPr lang="en-US" dirty="0"/>
          </a:p>
        </p:txBody>
      </p:sp>
      <p:sp>
        <p:nvSpPr>
          <p:cNvPr id="34" name="Slide Number Placeholder 4">
            <a:extLst>
              <a:ext uri="{FF2B5EF4-FFF2-40B4-BE49-F238E27FC236}">
                <a16:creationId xmlns:a16="http://schemas.microsoft.com/office/drawing/2014/main" id="{AF96A26F-5B58-2945-89EA-710948DCA0E7}"/>
              </a:ext>
            </a:extLst>
          </p:cNvPr>
          <p:cNvSpPr>
            <a:spLocks noGrp="1"/>
          </p:cNvSpPr>
          <p:nvPr>
            <p:ph type="sldNum" sz="quarter" idx="12"/>
          </p:nvPr>
        </p:nvSpPr>
        <p:spPr>
          <a:xfrm>
            <a:off x="762000" y="6423660"/>
            <a:ext cx="365760" cy="365760"/>
          </a:xfrm>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295851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4 Icons + Short Copy_Light_Pillar">
    <p:bg>
      <p:bgPr>
        <a:solidFill>
          <a:schemeClr val="accent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62FD9B2-05BD-4CBA-B8F0-2B0BE19643C9}"/>
              </a:ext>
            </a:extLst>
          </p:cNvPr>
          <p:cNvSpPr>
            <a:spLocks noGrp="1"/>
          </p:cNvSpPr>
          <p:nvPr>
            <p:ph type="title" hasCustomPrompt="1"/>
          </p:nvPr>
        </p:nvSpPr>
        <p:spPr/>
        <p:txBody>
          <a:bodyPr/>
          <a:lstStyle>
            <a:lvl1pPr>
              <a:defRPr>
                <a:solidFill>
                  <a:schemeClr val="accent5"/>
                </a:solidFill>
              </a:defRPr>
            </a:lvl1pPr>
          </a:lstStyle>
          <a:p>
            <a:r>
              <a:rPr lang="en-US" dirty="0"/>
              <a:t>Title</a:t>
            </a:r>
          </a:p>
        </p:txBody>
      </p:sp>
      <p:sp>
        <p:nvSpPr>
          <p:cNvPr id="34" name="Picture Placeholder 2">
            <a:extLst>
              <a:ext uri="{FF2B5EF4-FFF2-40B4-BE49-F238E27FC236}">
                <a16:creationId xmlns:a16="http://schemas.microsoft.com/office/drawing/2014/main" id="{F45F4CD0-5724-4981-A422-CB279DE19601}"/>
              </a:ext>
            </a:extLst>
          </p:cNvPr>
          <p:cNvSpPr>
            <a:spLocks noGrp="1"/>
          </p:cNvSpPr>
          <p:nvPr>
            <p:ph type="pic" sz="quarter" idx="26" hasCustomPrompt="1"/>
          </p:nvPr>
        </p:nvSpPr>
        <p:spPr>
          <a:xfrm>
            <a:off x="1463634" y="2085535"/>
            <a:ext cx="1530305" cy="1372115"/>
          </a:xfrm>
        </p:spPr>
        <p:txBody>
          <a:bodyPr/>
          <a:lstStyle>
            <a:lvl1pPr>
              <a:defRPr sz="1200" b="0" i="0">
                <a:solidFill>
                  <a:schemeClr val="tx2"/>
                </a:solidFill>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35" name="Text Placeholder 21">
            <a:extLst>
              <a:ext uri="{FF2B5EF4-FFF2-40B4-BE49-F238E27FC236}">
                <a16:creationId xmlns:a16="http://schemas.microsoft.com/office/drawing/2014/main" id="{6ED46CCD-C705-4471-910C-F444A7CDFC6D}"/>
              </a:ext>
            </a:extLst>
          </p:cNvPr>
          <p:cNvSpPr>
            <a:spLocks noGrp="1"/>
          </p:cNvSpPr>
          <p:nvPr>
            <p:ph type="body" sz="quarter" idx="25" hasCustomPrompt="1"/>
          </p:nvPr>
        </p:nvSpPr>
        <p:spPr>
          <a:xfrm>
            <a:off x="1379006" y="3759835"/>
            <a:ext cx="1699867" cy="223895"/>
          </a:xfrm>
          <a:prstGeom prst="rect">
            <a:avLst/>
          </a:prstGeom>
        </p:spPr>
        <p:txBody>
          <a:bodyPr lIns="0" tIns="0" rIns="0" bIns="0"/>
          <a:lstStyle>
            <a:lvl1pPr algn="l">
              <a:lnSpc>
                <a:spcPts val="1880"/>
              </a:lnSpc>
              <a:defRPr sz="1200" b="1" i="0">
                <a:solidFill>
                  <a:srgbClr val="47423E"/>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36" name="Text Placeholder 21">
            <a:extLst>
              <a:ext uri="{FF2B5EF4-FFF2-40B4-BE49-F238E27FC236}">
                <a16:creationId xmlns:a16="http://schemas.microsoft.com/office/drawing/2014/main" id="{CB0B42C8-4207-407E-85AE-4908FA800580}"/>
              </a:ext>
            </a:extLst>
          </p:cNvPr>
          <p:cNvSpPr>
            <a:spLocks noGrp="1"/>
          </p:cNvSpPr>
          <p:nvPr>
            <p:ph type="body" sz="quarter" idx="24" hasCustomPrompt="1"/>
          </p:nvPr>
        </p:nvSpPr>
        <p:spPr>
          <a:xfrm>
            <a:off x="1379006" y="4081414"/>
            <a:ext cx="1699869" cy="1130291"/>
          </a:xfrm>
          <a:prstGeom prst="rect">
            <a:avLst/>
          </a:prstGeom>
        </p:spPr>
        <p:txBody>
          <a:bodyPr lIns="0" tIns="0" rIns="0" bIns="0"/>
          <a:lstStyle>
            <a:lvl1pPr algn="l">
              <a:lnSpc>
                <a:spcPct val="100000"/>
              </a:lnSpc>
              <a:defRPr sz="105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cxnSp>
        <p:nvCxnSpPr>
          <p:cNvPr id="37" name="Straight Connector 36">
            <a:extLst>
              <a:ext uri="{FF2B5EF4-FFF2-40B4-BE49-F238E27FC236}">
                <a16:creationId xmlns:a16="http://schemas.microsoft.com/office/drawing/2014/main" id="{46B63924-3083-4D11-8F14-22CEEA798EC2}"/>
              </a:ext>
              <a:ext uri="{C183D7F6-B498-43B3-948B-1728B52AA6E4}">
                <adec:decorative xmlns:adec="http://schemas.microsoft.com/office/drawing/2017/decorative" val="1"/>
              </a:ext>
            </a:extLst>
          </p:cNvPr>
          <p:cNvCxnSpPr>
            <a:cxnSpLocks/>
          </p:cNvCxnSpPr>
          <p:nvPr userDrawn="1"/>
        </p:nvCxnSpPr>
        <p:spPr>
          <a:xfrm>
            <a:off x="3476648" y="1579402"/>
            <a:ext cx="0" cy="4378421"/>
          </a:xfrm>
          <a:prstGeom prst="line">
            <a:avLst/>
          </a:prstGeom>
          <a:ln>
            <a:solidFill>
              <a:srgbClr val="AEA8A2">
                <a:alpha val="50000"/>
              </a:srgbClr>
            </a:solidFill>
          </a:ln>
        </p:spPr>
        <p:style>
          <a:lnRef idx="1">
            <a:schemeClr val="accent1"/>
          </a:lnRef>
          <a:fillRef idx="0">
            <a:schemeClr val="accent1"/>
          </a:fillRef>
          <a:effectRef idx="0">
            <a:schemeClr val="accent1"/>
          </a:effectRef>
          <a:fontRef idx="minor">
            <a:schemeClr val="tx1"/>
          </a:fontRef>
        </p:style>
      </p:cxnSp>
      <p:sp>
        <p:nvSpPr>
          <p:cNvPr id="38" name="Picture Placeholder 2">
            <a:extLst>
              <a:ext uri="{FF2B5EF4-FFF2-40B4-BE49-F238E27FC236}">
                <a16:creationId xmlns:a16="http://schemas.microsoft.com/office/drawing/2014/main" id="{5C08C6F0-38E2-457F-ADFA-B55A98B8DFC7}"/>
              </a:ext>
            </a:extLst>
          </p:cNvPr>
          <p:cNvSpPr>
            <a:spLocks noGrp="1"/>
          </p:cNvSpPr>
          <p:nvPr>
            <p:ph type="pic" sz="quarter" idx="27" hasCustomPrompt="1"/>
          </p:nvPr>
        </p:nvSpPr>
        <p:spPr>
          <a:xfrm>
            <a:off x="3947359" y="2085535"/>
            <a:ext cx="1530305" cy="1372115"/>
          </a:xfrm>
        </p:spPr>
        <p:txBody>
          <a:bodyPr/>
          <a:lstStyle>
            <a:lvl1pPr>
              <a:defRPr sz="1200" b="0" i="0">
                <a:solidFill>
                  <a:schemeClr val="tx2"/>
                </a:solidFill>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39" name="Text Placeholder 21">
            <a:extLst>
              <a:ext uri="{FF2B5EF4-FFF2-40B4-BE49-F238E27FC236}">
                <a16:creationId xmlns:a16="http://schemas.microsoft.com/office/drawing/2014/main" id="{02F13362-23E4-4082-B645-772360466732}"/>
              </a:ext>
            </a:extLst>
          </p:cNvPr>
          <p:cNvSpPr>
            <a:spLocks noGrp="1"/>
          </p:cNvSpPr>
          <p:nvPr>
            <p:ph type="body" sz="quarter" idx="28" hasCustomPrompt="1"/>
          </p:nvPr>
        </p:nvSpPr>
        <p:spPr>
          <a:xfrm>
            <a:off x="3862731" y="3759835"/>
            <a:ext cx="1699867" cy="223895"/>
          </a:xfrm>
          <a:prstGeom prst="rect">
            <a:avLst/>
          </a:prstGeom>
        </p:spPr>
        <p:txBody>
          <a:bodyPr lIns="0" tIns="0" rIns="0" bIns="0"/>
          <a:lstStyle>
            <a:lvl1pPr algn="l">
              <a:lnSpc>
                <a:spcPts val="1880"/>
              </a:lnSpc>
              <a:defRPr sz="1200" b="1" i="0">
                <a:solidFill>
                  <a:srgbClr val="47423E"/>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0" name="Text Placeholder 21">
            <a:extLst>
              <a:ext uri="{FF2B5EF4-FFF2-40B4-BE49-F238E27FC236}">
                <a16:creationId xmlns:a16="http://schemas.microsoft.com/office/drawing/2014/main" id="{FD93A8C1-6393-45F5-9CF8-774C255D2001}"/>
              </a:ext>
            </a:extLst>
          </p:cNvPr>
          <p:cNvSpPr>
            <a:spLocks noGrp="1"/>
          </p:cNvSpPr>
          <p:nvPr>
            <p:ph type="body" sz="quarter" idx="29" hasCustomPrompt="1"/>
          </p:nvPr>
        </p:nvSpPr>
        <p:spPr>
          <a:xfrm>
            <a:off x="3862731" y="4081414"/>
            <a:ext cx="1699869" cy="1130291"/>
          </a:xfrm>
          <a:prstGeom prst="rect">
            <a:avLst/>
          </a:prstGeom>
        </p:spPr>
        <p:txBody>
          <a:bodyPr lIns="0" tIns="0" rIns="0" bIns="0"/>
          <a:lstStyle>
            <a:lvl1pPr algn="l">
              <a:lnSpc>
                <a:spcPct val="100000"/>
              </a:lnSpc>
              <a:defRPr sz="105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cxnSp>
        <p:nvCxnSpPr>
          <p:cNvPr id="41" name="Straight Connector 40">
            <a:extLst>
              <a:ext uri="{FF2B5EF4-FFF2-40B4-BE49-F238E27FC236}">
                <a16:creationId xmlns:a16="http://schemas.microsoft.com/office/drawing/2014/main" id="{DB3961A5-9BEE-4CF4-9770-513126FC560D}"/>
              </a:ext>
              <a:ext uri="{C183D7F6-B498-43B3-948B-1728B52AA6E4}">
                <adec:decorative xmlns:adec="http://schemas.microsoft.com/office/drawing/2017/decorative" val="1"/>
              </a:ext>
            </a:extLst>
          </p:cNvPr>
          <p:cNvCxnSpPr>
            <a:cxnSpLocks/>
          </p:cNvCxnSpPr>
          <p:nvPr userDrawn="1"/>
        </p:nvCxnSpPr>
        <p:spPr>
          <a:xfrm>
            <a:off x="6047128" y="1579402"/>
            <a:ext cx="0" cy="4378421"/>
          </a:xfrm>
          <a:prstGeom prst="line">
            <a:avLst/>
          </a:prstGeom>
          <a:ln>
            <a:solidFill>
              <a:srgbClr val="AEA8A2">
                <a:alpha val="50000"/>
              </a:srgbClr>
            </a:solidFill>
          </a:ln>
        </p:spPr>
        <p:style>
          <a:lnRef idx="1">
            <a:schemeClr val="accent1"/>
          </a:lnRef>
          <a:fillRef idx="0">
            <a:schemeClr val="accent1"/>
          </a:fillRef>
          <a:effectRef idx="0">
            <a:schemeClr val="accent1"/>
          </a:effectRef>
          <a:fontRef idx="minor">
            <a:schemeClr val="tx1"/>
          </a:fontRef>
        </p:style>
      </p:cxnSp>
      <p:sp>
        <p:nvSpPr>
          <p:cNvPr id="42" name="Picture Placeholder 2">
            <a:extLst>
              <a:ext uri="{FF2B5EF4-FFF2-40B4-BE49-F238E27FC236}">
                <a16:creationId xmlns:a16="http://schemas.microsoft.com/office/drawing/2014/main" id="{F58C0118-D17E-4834-B8D8-AA2C8A7EBFB8}"/>
              </a:ext>
            </a:extLst>
          </p:cNvPr>
          <p:cNvSpPr>
            <a:spLocks noGrp="1"/>
          </p:cNvSpPr>
          <p:nvPr>
            <p:ph type="pic" sz="quarter" idx="30" hasCustomPrompt="1"/>
          </p:nvPr>
        </p:nvSpPr>
        <p:spPr>
          <a:xfrm>
            <a:off x="6637828" y="2085535"/>
            <a:ext cx="1530305" cy="1372115"/>
          </a:xfrm>
        </p:spPr>
        <p:txBody>
          <a:bodyPr/>
          <a:lstStyle>
            <a:lvl1pPr>
              <a:defRPr sz="1200" b="0" i="0">
                <a:solidFill>
                  <a:schemeClr val="tx2"/>
                </a:solidFill>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43" name="Text Placeholder 21">
            <a:extLst>
              <a:ext uri="{FF2B5EF4-FFF2-40B4-BE49-F238E27FC236}">
                <a16:creationId xmlns:a16="http://schemas.microsoft.com/office/drawing/2014/main" id="{7179FF0C-078A-4694-9296-44215998083C}"/>
              </a:ext>
            </a:extLst>
          </p:cNvPr>
          <p:cNvSpPr>
            <a:spLocks noGrp="1"/>
          </p:cNvSpPr>
          <p:nvPr>
            <p:ph type="body" sz="quarter" idx="31" hasCustomPrompt="1"/>
          </p:nvPr>
        </p:nvSpPr>
        <p:spPr>
          <a:xfrm>
            <a:off x="6553200" y="3759835"/>
            <a:ext cx="1699867" cy="223895"/>
          </a:xfrm>
          <a:prstGeom prst="rect">
            <a:avLst/>
          </a:prstGeom>
        </p:spPr>
        <p:txBody>
          <a:bodyPr lIns="0" tIns="0" rIns="0" bIns="0"/>
          <a:lstStyle>
            <a:lvl1pPr algn="l">
              <a:lnSpc>
                <a:spcPts val="1880"/>
              </a:lnSpc>
              <a:defRPr sz="1200" b="1" i="0">
                <a:solidFill>
                  <a:srgbClr val="47423E"/>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4" name="Text Placeholder 21">
            <a:extLst>
              <a:ext uri="{FF2B5EF4-FFF2-40B4-BE49-F238E27FC236}">
                <a16:creationId xmlns:a16="http://schemas.microsoft.com/office/drawing/2014/main" id="{3D53C13B-4A76-4F5B-BD44-90087E9D9649}"/>
              </a:ext>
            </a:extLst>
          </p:cNvPr>
          <p:cNvSpPr>
            <a:spLocks noGrp="1"/>
          </p:cNvSpPr>
          <p:nvPr>
            <p:ph type="body" sz="quarter" idx="32" hasCustomPrompt="1"/>
          </p:nvPr>
        </p:nvSpPr>
        <p:spPr>
          <a:xfrm>
            <a:off x="6553200" y="4081414"/>
            <a:ext cx="1699869" cy="1130291"/>
          </a:xfrm>
          <a:prstGeom prst="rect">
            <a:avLst/>
          </a:prstGeom>
        </p:spPr>
        <p:txBody>
          <a:bodyPr lIns="0" tIns="0" rIns="0" bIns="0"/>
          <a:lstStyle>
            <a:lvl1pPr algn="l">
              <a:lnSpc>
                <a:spcPct val="100000"/>
              </a:lnSpc>
              <a:defRPr sz="105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cxnSp>
        <p:nvCxnSpPr>
          <p:cNvPr id="45" name="Straight Connector 44">
            <a:extLst>
              <a:ext uri="{FF2B5EF4-FFF2-40B4-BE49-F238E27FC236}">
                <a16:creationId xmlns:a16="http://schemas.microsoft.com/office/drawing/2014/main" id="{274108FC-93FA-4BB6-B525-91BAF04FA16B}"/>
              </a:ext>
              <a:ext uri="{C183D7F6-B498-43B3-948B-1728B52AA6E4}">
                <adec:decorative xmlns:adec="http://schemas.microsoft.com/office/drawing/2017/decorative" val="1"/>
              </a:ext>
            </a:extLst>
          </p:cNvPr>
          <p:cNvCxnSpPr>
            <a:cxnSpLocks/>
          </p:cNvCxnSpPr>
          <p:nvPr userDrawn="1"/>
        </p:nvCxnSpPr>
        <p:spPr>
          <a:xfrm>
            <a:off x="8688728" y="1579402"/>
            <a:ext cx="0" cy="4378421"/>
          </a:xfrm>
          <a:prstGeom prst="line">
            <a:avLst/>
          </a:prstGeom>
          <a:ln>
            <a:solidFill>
              <a:srgbClr val="AEA8A2">
                <a:alpha val="50000"/>
              </a:srgbClr>
            </a:solidFill>
          </a:ln>
        </p:spPr>
        <p:style>
          <a:lnRef idx="1">
            <a:schemeClr val="accent1"/>
          </a:lnRef>
          <a:fillRef idx="0">
            <a:schemeClr val="accent1"/>
          </a:fillRef>
          <a:effectRef idx="0">
            <a:schemeClr val="accent1"/>
          </a:effectRef>
          <a:fontRef idx="minor">
            <a:schemeClr val="tx1"/>
          </a:fontRef>
        </p:style>
      </p:cxnSp>
      <p:sp>
        <p:nvSpPr>
          <p:cNvPr id="46" name="Picture Placeholder 2">
            <a:extLst>
              <a:ext uri="{FF2B5EF4-FFF2-40B4-BE49-F238E27FC236}">
                <a16:creationId xmlns:a16="http://schemas.microsoft.com/office/drawing/2014/main" id="{B27688B4-A72D-4660-A778-D70637E1C093}"/>
              </a:ext>
            </a:extLst>
          </p:cNvPr>
          <p:cNvSpPr>
            <a:spLocks noGrp="1"/>
          </p:cNvSpPr>
          <p:nvPr>
            <p:ph type="pic" sz="quarter" idx="33" hasCustomPrompt="1"/>
          </p:nvPr>
        </p:nvSpPr>
        <p:spPr>
          <a:xfrm>
            <a:off x="9271203" y="2085535"/>
            <a:ext cx="1530305" cy="1372115"/>
          </a:xfrm>
        </p:spPr>
        <p:txBody>
          <a:bodyPr/>
          <a:lstStyle>
            <a:lvl1pPr>
              <a:defRPr sz="1200" b="0" i="0">
                <a:solidFill>
                  <a:schemeClr val="tx2"/>
                </a:solidFill>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47" name="Text Placeholder 21">
            <a:extLst>
              <a:ext uri="{FF2B5EF4-FFF2-40B4-BE49-F238E27FC236}">
                <a16:creationId xmlns:a16="http://schemas.microsoft.com/office/drawing/2014/main" id="{A8E22047-090D-4B48-9450-E821B33A95F1}"/>
              </a:ext>
            </a:extLst>
          </p:cNvPr>
          <p:cNvSpPr>
            <a:spLocks noGrp="1"/>
          </p:cNvSpPr>
          <p:nvPr>
            <p:ph type="body" sz="quarter" idx="34" hasCustomPrompt="1"/>
          </p:nvPr>
        </p:nvSpPr>
        <p:spPr>
          <a:xfrm>
            <a:off x="9186575" y="3759835"/>
            <a:ext cx="1699867" cy="223895"/>
          </a:xfrm>
          <a:prstGeom prst="rect">
            <a:avLst/>
          </a:prstGeom>
        </p:spPr>
        <p:txBody>
          <a:bodyPr lIns="0" tIns="0" rIns="0" bIns="0"/>
          <a:lstStyle>
            <a:lvl1pPr algn="l">
              <a:lnSpc>
                <a:spcPts val="1880"/>
              </a:lnSpc>
              <a:defRPr sz="1200" b="1" i="0">
                <a:solidFill>
                  <a:srgbClr val="47423E"/>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8" name="Text Placeholder 21">
            <a:extLst>
              <a:ext uri="{FF2B5EF4-FFF2-40B4-BE49-F238E27FC236}">
                <a16:creationId xmlns:a16="http://schemas.microsoft.com/office/drawing/2014/main" id="{C472A388-0A4A-4881-B475-D63615C8697C}"/>
              </a:ext>
            </a:extLst>
          </p:cNvPr>
          <p:cNvSpPr>
            <a:spLocks noGrp="1"/>
          </p:cNvSpPr>
          <p:nvPr>
            <p:ph type="body" sz="quarter" idx="35" hasCustomPrompt="1"/>
          </p:nvPr>
        </p:nvSpPr>
        <p:spPr>
          <a:xfrm>
            <a:off x="9186575" y="4081414"/>
            <a:ext cx="1699869" cy="1130291"/>
          </a:xfrm>
          <a:prstGeom prst="rect">
            <a:avLst/>
          </a:prstGeom>
        </p:spPr>
        <p:txBody>
          <a:bodyPr lIns="0" tIns="0" rIns="0" bIns="0"/>
          <a:lstStyle>
            <a:lvl1pPr algn="l">
              <a:lnSpc>
                <a:spcPct val="100000"/>
              </a:lnSpc>
              <a:defRPr sz="105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sp>
        <p:nvSpPr>
          <p:cNvPr id="18" name="Date Placeholder 2">
            <a:extLst>
              <a:ext uri="{FF2B5EF4-FFF2-40B4-BE49-F238E27FC236}">
                <a16:creationId xmlns:a16="http://schemas.microsoft.com/office/drawing/2014/main" id="{908721A4-D25C-1848-BEA9-1E815523E2E1}"/>
              </a:ext>
            </a:extLst>
          </p:cNvPr>
          <p:cNvSpPr>
            <a:spLocks noGrp="1"/>
          </p:cNvSpPr>
          <p:nvPr>
            <p:ph type="dt" sz="half" idx="10"/>
          </p:nvPr>
        </p:nvSpPr>
        <p:spPr>
          <a:xfrm>
            <a:off x="6873138" y="6425604"/>
            <a:ext cx="2743200" cy="363500"/>
          </a:xfrm>
        </p:spPr>
        <p:txBody>
          <a:bodyPr/>
          <a:lstStyle>
            <a:lvl1pPr>
              <a:defRPr>
                <a:solidFill>
                  <a:srgbClr val="67605B"/>
                </a:solidFill>
              </a:defRPr>
            </a:lvl1pPr>
          </a:lstStyle>
          <a:p>
            <a:r>
              <a:rPr lang="en-IN"/>
              <a:t>[Date]</a:t>
            </a:r>
            <a:endParaRPr lang="en-IN" dirty="0"/>
          </a:p>
        </p:txBody>
      </p:sp>
      <p:sp>
        <p:nvSpPr>
          <p:cNvPr id="19" name="Footer Placeholder 3">
            <a:extLst>
              <a:ext uri="{FF2B5EF4-FFF2-40B4-BE49-F238E27FC236}">
                <a16:creationId xmlns:a16="http://schemas.microsoft.com/office/drawing/2014/main" id="{E7652BBE-A662-264E-81DE-EA24CC8CFC68}"/>
              </a:ext>
            </a:extLst>
          </p:cNvPr>
          <p:cNvSpPr>
            <a:spLocks noGrp="1"/>
          </p:cNvSpPr>
          <p:nvPr>
            <p:ph type="ftr" sz="quarter" idx="11"/>
          </p:nvPr>
        </p:nvSpPr>
        <p:spPr>
          <a:xfrm>
            <a:off x="1127759" y="6423978"/>
            <a:ext cx="5745379" cy="365125"/>
          </a:xfrm>
        </p:spPr>
        <p:txBody>
          <a:bodyPr/>
          <a:lstStyle>
            <a:lvl1pPr>
              <a:defRPr>
                <a:solidFill>
                  <a:srgbClr val="67605B"/>
                </a:solidFill>
              </a:defRPr>
            </a:lvl1pPr>
          </a:lstStyle>
          <a:p>
            <a:r>
              <a:rPr lang="en-US"/>
              <a:t>Copyright © 2023, Oracle and/or its affiliates</a:t>
            </a:r>
            <a:endParaRPr lang="en-US" dirty="0"/>
          </a:p>
        </p:txBody>
      </p:sp>
      <p:sp>
        <p:nvSpPr>
          <p:cNvPr id="21" name="Slide Number Placeholder 4">
            <a:extLst>
              <a:ext uri="{FF2B5EF4-FFF2-40B4-BE49-F238E27FC236}">
                <a16:creationId xmlns:a16="http://schemas.microsoft.com/office/drawing/2014/main" id="{72894C65-14B1-D644-9EF0-B5F6F2833CC1}"/>
              </a:ext>
            </a:extLst>
          </p:cNvPr>
          <p:cNvSpPr>
            <a:spLocks noGrp="1"/>
          </p:cNvSpPr>
          <p:nvPr>
            <p:ph type="sldNum" sz="quarter" idx="12"/>
          </p:nvPr>
        </p:nvSpPr>
        <p:spPr>
          <a:xfrm>
            <a:off x="762000" y="6423660"/>
            <a:ext cx="365760" cy="365760"/>
          </a:xfrm>
        </p:spPr>
        <p:txBody>
          <a:bodyPr/>
          <a:lstStyle>
            <a:lvl1pPr>
              <a:defRPr>
                <a:solidFill>
                  <a:srgbClr val="67605B"/>
                </a:solidFill>
              </a:defRPr>
            </a:lvl1p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16616350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userDrawn="1">
  <p:cSld name="Pattern_Medium_Blank">
    <p:bg>
      <p:bgPr>
        <a:solidFill>
          <a:schemeClr val="accent4"/>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E74A867-1702-1A4D-9919-8C810F822F35}"/>
              </a:ext>
              <a:ext uri="{C183D7F6-B498-43B3-948B-1728B52AA6E4}">
                <adec:decorative xmlns:adec="http://schemas.microsoft.com/office/drawing/2017/decorative" val="1"/>
              </a:ext>
            </a:extLst>
          </p:cNvPr>
          <p:cNvSpPr/>
          <p:nvPr userDrawn="1"/>
        </p:nvSpPr>
        <p:spPr>
          <a:xfrm>
            <a:off x="0" y="1"/>
            <a:ext cx="12192000" cy="6857999"/>
          </a:xfrm>
          <a:prstGeom prst="rect">
            <a:avLst/>
          </a:prstGeom>
          <a:blipFill dpi="0" rotWithShape="1">
            <a:blip r:embed="rId2" cstate="screen">
              <a:alphaModFix amt="4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Slide Number Placeholder 7">
            <a:extLst>
              <a:ext uri="{FF2B5EF4-FFF2-40B4-BE49-F238E27FC236}">
                <a16:creationId xmlns:a16="http://schemas.microsoft.com/office/drawing/2014/main" id="{7D1F5C02-1385-4076-A1B5-ADE2E9FFDF52}"/>
              </a:ext>
            </a:extLst>
          </p:cNvPr>
          <p:cNvSpPr>
            <a:spLocks noGrp="1"/>
          </p:cNvSpPr>
          <p:nvPr>
            <p:ph type="sldNum" sz="quarter" idx="17"/>
          </p:nvPr>
        </p:nvSpPr>
        <p:spPr/>
        <p:txBody>
          <a:bodyPr/>
          <a:lstStyle>
            <a:lvl1pPr>
              <a:defRPr>
                <a:solidFill>
                  <a:schemeClr val="tx1"/>
                </a:solidFill>
              </a:defRPr>
            </a:lvl1pPr>
          </a:lstStyle>
          <a:p>
            <a:fld id="{345D60D9-5372-5F40-9443-0F9AE5BDC3C8}" type="slidenum">
              <a:rPr lang="en-US" smtClean="0"/>
              <a:pPr/>
              <a:t>‹#›</a:t>
            </a:fld>
            <a:endParaRPr lang="en-US" dirty="0"/>
          </a:p>
        </p:txBody>
      </p:sp>
      <p:sp>
        <p:nvSpPr>
          <p:cNvPr id="5" name="Footer Placeholder 4">
            <a:extLst>
              <a:ext uri="{FF2B5EF4-FFF2-40B4-BE49-F238E27FC236}">
                <a16:creationId xmlns:a16="http://schemas.microsoft.com/office/drawing/2014/main" id="{9AAC417B-C575-4C96-8639-37286E31880F}"/>
              </a:ext>
            </a:extLst>
          </p:cNvPr>
          <p:cNvSpPr>
            <a:spLocks noGrp="1"/>
          </p:cNvSpPr>
          <p:nvPr>
            <p:ph type="ftr" sz="quarter" idx="16"/>
          </p:nvPr>
        </p:nvSpPr>
        <p:spPr/>
        <p:txBody>
          <a:bodyPr/>
          <a:lstStyle>
            <a:lvl1pPr>
              <a:defRPr>
                <a:solidFill>
                  <a:schemeClr val="tx1"/>
                </a:solidFill>
              </a:defRPr>
            </a:lvl1pPr>
          </a:lstStyle>
          <a:p>
            <a:r>
              <a:rPr lang="en-US"/>
              <a:t>Copyright © 2023, Oracle and/or its affiliates</a:t>
            </a:r>
            <a:endParaRPr lang="en-US" dirty="0"/>
          </a:p>
        </p:txBody>
      </p:sp>
      <p:sp>
        <p:nvSpPr>
          <p:cNvPr id="3" name="Date Placeholder 2">
            <a:extLst>
              <a:ext uri="{FF2B5EF4-FFF2-40B4-BE49-F238E27FC236}">
                <a16:creationId xmlns:a16="http://schemas.microsoft.com/office/drawing/2014/main" id="{A0FA79FA-883D-424A-AE66-29D1DCD9605C}"/>
              </a:ext>
            </a:extLst>
          </p:cNvPr>
          <p:cNvSpPr>
            <a:spLocks noGrp="1"/>
          </p:cNvSpPr>
          <p:nvPr>
            <p:ph type="dt" sz="half" idx="15"/>
          </p:nvPr>
        </p:nvSpPr>
        <p:spPr/>
        <p:txBody>
          <a:bodyPr/>
          <a:lstStyle>
            <a:lvl1pPr>
              <a:defRPr>
                <a:solidFill>
                  <a:schemeClr val="tx1"/>
                </a:solidFill>
              </a:defRPr>
            </a:lvl1pPr>
          </a:lstStyle>
          <a:p>
            <a:r>
              <a:rPr lang="en-IN"/>
              <a:t>[Date]</a:t>
            </a:r>
            <a:endParaRPr lang="en-US" dirty="0"/>
          </a:p>
        </p:txBody>
      </p:sp>
      <p:pic>
        <p:nvPicPr>
          <p:cNvPr id="12" name="OTag">
            <a:extLst>
              <a:ext uri="{FF2B5EF4-FFF2-40B4-BE49-F238E27FC236}">
                <a16:creationId xmlns:a16="http://schemas.microsoft.com/office/drawing/2014/main" id="{82323826-2F7C-DC44-94F9-0225962BEA89}"/>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746049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userDrawn="1">
  <p:cSld name="Pattern_Medium_Title_Only">
    <p:bg>
      <p:bgPr>
        <a:solidFill>
          <a:schemeClr val="accent4"/>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E74A867-1702-1A4D-9919-8C810F822F35}"/>
              </a:ext>
              <a:ext uri="{C183D7F6-B498-43B3-948B-1728B52AA6E4}">
                <adec:decorative xmlns:adec="http://schemas.microsoft.com/office/drawing/2017/decorative" val="1"/>
              </a:ext>
            </a:extLst>
          </p:cNvPr>
          <p:cNvSpPr/>
          <p:nvPr userDrawn="1"/>
        </p:nvSpPr>
        <p:spPr>
          <a:xfrm>
            <a:off x="0" y="1"/>
            <a:ext cx="12192000" cy="6857999"/>
          </a:xfrm>
          <a:prstGeom prst="rect">
            <a:avLst/>
          </a:prstGeom>
          <a:blipFill dpi="0" rotWithShape="1">
            <a:blip r:embed="rId2" cstate="screen">
              <a:alphaModFix amt="4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itle 8">
            <a:extLst>
              <a:ext uri="{FF2B5EF4-FFF2-40B4-BE49-F238E27FC236}">
                <a16:creationId xmlns:a16="http://schemas.microsoft.com/office/drawing/2014/main" id="{A94558F0-DB1A-FE4C-B26E-7608956996C6}"/>
              </a:ext>
            </a:extLst>
          </p:cNvPr>
          <p:cNvSpPr>
            <a:spLocks noGrp="1"/>
          </p:cNvSpPr>
          <p:nvPr>
            <p:ph type="title" hasCustomPrompt="1"/>
          </p:nvPr>
        </p:nvSpPr>
        <p:spPr>
          <a:xfrm>
            <a:off x="768875" y="182403"/>
            <a:ext cx="10671048" cy="822960"/>
          </a:xfrm>
        </p:spPr>
        <p:txBody>
          <a:bodyPr/>
          <a:lstStyle>
            <a:lvl1pPr>
              <a:defRPr>
                <a:solidFill>
                  <a:schemeClr val="tx1"/>
                </a:solidFill>
              </a:defRPr>
            </a:lvl1pPr>
          </a:lstStyle>
          <a:p>
            <a:r>
              <a:rPr lang="en-US" dirty="0"/>
              <a:t>Title</a:t>
            </a:r>
          </a:p>
        </p:txBody>
      </p:sp>
      <p:sp>
        <p:nvSpPr>
          <p:cNvPr id="8" name="Slide Number Placeholder 7">
            <a:extLst>
              <a:ext uri="{FF2B5EF4-FFF2-40B4-BE49-F238E27FC236}">
                <a16:creationId xmlns:a16="http://schemas.microsoft.com/office/drawing/2014/main" id="{7D1F5C02-1385-4076-A1B5-ADE2E9FFDF52}"/>
              </a:ext>
            </a:extLst>
          </p:cNvPr>
          <p:cNvSpPr>
            <a:spLocks noGrp="1"/>
          </p:cNvSpPr>
          <p:nvPr>
            <p:ph type="sldNum" sz="quarter" idx="17"/>
          </p:nvPr>
        </p:nvSpPr>
        <p:spPr/>
        <p:txBody>
          <a:bodyPr/>
          <a:lstStyle>
            <a:lvl1pPr>
              <a:defRPr>
                <a:solidFill>
                  <a:schemeClr val="tx1"/>
                </a:solidFill>
              </a:defRPr>
            </a:lvl1pPr>
          </a:lstStyle>
          <a:p>
            <a:fld id="{345D60D9-5372-5F40-9443-0F9AE5BDC3C8}" type="slidenum">
              <a:rPr lang="en-US" smtClean="0"/>
              <a:pPr/>
              <a:t>‹#›</a:t>
            </a:fld>
            <a:endParaRPr lang="en-US" dirty="0"/>
          </a:p>
        </p:txBody>
      </p:sp>
      <p:sp>
        <p:nvSpPr>
          <p:cNvPr id="5" name="Footer Placeholder 4">
            <a:extLst>
              <a:ext uri="{FF2B5EF4-FFF2-40B4-BE49-F238E27FC236}">
                <a16:creationId xmlns:a16="http://schemas.microsoft.com/office/drawing/2014/main" id="{9AAC417B-C575-4C96-8639-37286E31880F}"/>
              </a:ext>
            </a:extLst>
          </p:cNvPr>
          <p:cNvSpPr>
            <a:spLocks noGrp="1"/>
          </p:cNvSpPr>
          <p:nvPr>
            <p:ph type="ftr" sz="quarter" idx="16"/>
          </p:nvPr>
        </p:nvSpPr>
        <p:spPr/>
        <p:txBody>
          <a:bodyPr/>
          <a:lstStyle>
            <a:lvl1pPr>
              <a:defRPr>
                <a:solidFill>
                  <a:schemeClr val="tx1"/>
                </a:solidFill>
              </a:defRPr>
            </a:lvl1pPr>
          </a:lstStyle>
          <a:p>
            <a:r>
              <a:rPr lang="en-US"/>
              <a:t>Copyright © 2023, Oracle and/or its affiliates</a:t>
            </a:r>
            <a:endParaRPr lang="en-US" dirty="0"/>
          </a:p>
        </p:txBody>
      </p:sp>
      <p:sp>
        <p:nvSpPr>
          <p:cNvPr id="3" name="Date Placeholder 2">
            <a:extLst>
              <a:ext uri="{FF2B5EF4-FFF2-40B4-BE49-F238E27FC236}">
                <a16:creationId xmlns:a16="http://schemas.microsoft.com/office/drawing/2014/main" id="{A0FA79FA-883D-424A-AE66-29D1DCD9605C}"/>
              </a:ext>
            </a:extLst>
          </p:cNvPr>
          <p:cNvSpPr>
            <a:spLocks noGrp="1"/>
          </p:cNvSpPr>
          <p:nvPr>
            <p:ph type="dt" sz="half" idx="15"/>
          </p:nvPr>
        </p:nvSpPr>
        <p:spPr/>
        <p:txBody>
          <a:bodyPr/>
          <a:lstStyle>
            <a:lvl1pPr>
              <a:defRPr>
                <a:solidFill>
                  <a:schemeClr val="tx1"/>
                </a:solidFill>
              </a:defRPr>
            </a:lvl1pPr>
          </a:lstStyle>
          <a:p>
            <a:r>
              <a:rPr lang="en-IN"/>
              <a:t>[Date]</a:t>
            </a:r>
            <a:endParaRPr lang="en-US" dirty="0"/>
          </a:p>
        </p:txBody>
      </p:sp>
      <p:pic>
        <p:nvPicPr>
          <p:cNvPr id="12" name="OTag">
            <a:extLst>
              <a:ext uri="{FF2B5EF4-FFF2-40B4-BE49-F238E27FC236}">
                <a16:creationId xmlns:a16="http://schemas.microsoft.com/office/drawing/2014/main" id="{82323826-2F7C-DC44-94F9-0225962BEA89}"/>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16159126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userDrawn="1">
  <p:cSld name="Pattern_Medium_Text_Pillar">
    <p:bg>
      <p:bgPr>
        <a:solidFill>
          <a:schemeClr val="accent4"/>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E74A867-1702-1A4D-9919-8C810F822F35}"/>
              </a:ext>
              <a:ext uri="{C183D7F6-B498-43B3-948B-1728B52AA6E4}">
                <adec:decorative xmlns:adec="http://schemas.microsoft.com/office/drawing/2017/decorative" val="1"/>
              </a:ext>
            </a:extLst>
          </p:cNvPr>
          <p:cNvSpPr/>
          <p:nvPr userDrawn="1"/>
        </p:nvSpPr>
        <p:spPr>
          <a:xfrm>
            <a:off x="0" y="1"/>
            <a:ext cx="12192000" cy="6857999"/>
          </a:xfrm>
          <a:prstGeom prst="rect">
            <a:avLst/>
          </a:prstGeom>
          <a:blipFill dpi="0" rotWithShape="1">
            <a:blip r:embed="rId2" cstate="screen">
              <a:alphaModFix amt="4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itle 8">
            <a:extLst>
              <a:ext uri="{FF2B5EF4-FFF2-40B4-BE49-F238E27FC236}">
                <a16:creationId xmlns:a16="http://schemas.microsoft.com/office/drawing/2014/main" id="{A94558F0-DB1A-FE4C-B26E-7608956996C6}"/>
              </a:ext>
            </a:extLst>
          </p:cNvPr>
          <p:cNvSpPr>
            <a:spLocks noGrp="1"/>
          </p:cNvSpPr>
          <p:nvPr>
            <p:ph type="title" hasCustomPrompt="1"/>
          </p:nvPr>
        </p:nvSpPr>
        <p:spPr>
          <a:xfrm>
            <a:off x="768875" y="182403"/>
            <a:ext cx="10671048" cy="822960"/>
          </a:xfrm>
        </p:spPr>
        <p:txBody>
          <a:bodyPr/>
          <a:lstStyle>
            <a:lvl1pPr>
              <a:defRPr>
                <a:solidFill>
                  <a:schemeClr val="tx1"/>
                </a:solidFill>
              </a:defRPr>
            </a:lvl1pPr>
          </a:lstStyle>
          <a:p>
            <a:r>
              <a:rPr lang="en-US" dirty="0"/>
              <a:t>Title</a:t>
            </a:r>
          </a:p>
        </p:txBody>
      </p:sp>
      <p:sp>
        <p:nvSpPr>
          <p:cNvPr id="8" name="Slide Number Placeholder 7">
            <a:extLst>
              <a:ext uri="{FF2B5EF4-FFF2-40B4-BE49-F238E27FC236}">
                <a16:creationId xmlns:a16="http://schemas.microsoft.com/office/drawing/2014/main" id="{7D1F5C02-1385-4076-A1B5-ADE2E9FFDF52}"/>
              </a:ext>
            </a:extLst>
          </p:cNvPr>
          <p:cNvSpPr>
            <a:spLocks noGrp="1"/>
          </p:cNvSpPr>
          <p:nvPr>
            <p:ph type="sldNum" sz="quarter" idx="17"/>
          </p:nvPr>
        </p:nvSpPr>
        <p:spPr/>
        <p:txBody>
          <a:bodyPr/>
          <a:lstStyle>
            <a:lvl1pPr>
              <a:defRPr>
                <a:solidFill>
                  <a:schemeClr val="tx1"/>
                </a:solidFill>
              </a:defRPr>
            </a:lvl1pPr>
          </a:lstStyle>
          <a:p>
            <a:fld id="{345D60D9-5372-5F40-9443-0F9AE5BDC3C8}" type="slidenum">
              <a:rPr lang="en-US" smtClean="0"/>
              <a:pPr/>
              <a:t>‹#›</a:t>
            </a:fld>
            <a:endParaRPr lang="en-US" dirty="0"/>
          </a:p>
        </p:txBody>
      </p:sp>
      <p:sp>
        <p:nvSpPr>
          <p:cNvPr id="5" name="Footer Placeholder 4">
            <a:extLst>
              <a:ext uri="{FF2B5EF4-FFF2-40B4-BE49-F238E27FC236}">
                <a16:creationId xmlns:a16="http://schemas.microsoft.com/office/drawing/2014/main" id="{9AAC417B-C575-4C96-8639-37286E31880F}"/>
              </a:ext>
            </a:extLst>
          </p:cNvPr>
          <p:cNvSpPr>
            <a:spLocks noGrp="1"/>
          </p:cNvSpPr>
          <p:nvPr>
            <p:ph type="ftr" sz="quarter" idx="16"/>
          </p:nvPr>
        </p:nvSpPr>
        <p:spPr/>
        <p:txBody>
          <a:bodyPr/>
          <a:lstStyle>
            <a:lvl1pPr>
              <a:defRPr>
                <a:solidFill>
                  <a:schemeClr val="tx1"/>
                </a:solidFill>
              </a:defRPr>
            </a:lvl1pPr>
          </a:lstStyle>
          <a:p>
            <a:r>
              <a:rPr lang="en-US"/>
              <a:t>Copyright © 2023, Oracle and/or its affiliates</a:t>
            </a:r>
            <a:endParaRPr lang="en-US" dirty="0"/>
          </a:p>
        </p:txBody>
      </p:sp>
      <p:sp>
        <p:nvSpPr>
          <p:cNvPr id="3" name="Date Placeholder 2">
            <a:extLst>
              <a:ext uri="{FF2B5EF4-FFF2-40B4-BE49-F238E27FC236}">
                <a16:creationId xmlns:a16="http://schemas.microsoft.com/office/drawing/2014/main" id="{A0FA79FA-883D-424A-AE66-29D1DCD9605C}"/>
              </a:ext>
            </a:extLst>
          </p:cNvPr>
          <p:cNvSpPr>
            <a:spLocks noGrp="1"/>
          </p:cNvSpPr>
          <p:nvPr>
            <p:ph type="dt" sz="half" idx="15"/>
          </p:nvPr>
        </p:nvSpPr>
        <p:spPr/>
        <p:txBody>
          <a:bodyPr/>
          <a:lstStyle>
            <a:lvl1pPr>
              <a:defRPr>
                <a:solidFill>
                  <a:schemeClr val="tx1"/>
                </a:solidFill>
              </a:defRPr>
            </a:lvl1pPr>
          </a:lstStyle>
          <a:p>
            <a:r>
              <a:rPr lang="en-IN"/>
              <a:t>[Date]</a:t>
            </a:r>
            <a:endParaRPr lang="en-US" dirty="0"/>
          </a:p>
        </p:txBody>
      </p:sp>
      <p:pic>
        <p:nvPicPr>
          <p:cNvPr id="12" name="OTag">
            <a:extLst>
              <a:ext uri="{FF2B5EF4-FFF2-40B4-BE49-F238E27FC236}">
                <a16:creationId xmlns:a16="http://schemas.microsoft.com/office/drawing/2014/main" id="{82323826-2F7C-DC44-94F9-0225962BEA89}"/>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11" name="Content Placeholder 6">
            <a:extLst>
              <a:ext uri="{FF2B5EF4-FFF2-40B4-BE49-F238E27FC236}">
                <a16:creationId xmlns:a16="http://schemas.microsoft.com/office/drawing/2014/main" id="{06DD7F48-FD8E-45D4-B93C-A7CD4D1EEBCF}"/>
              </a:ext>
            </a:extLst>
          </p:cNvPr>
          <p:cNvSpPr>
            <a:spLocks noGrp="1"/>
          </p:cNvSpPr>
          <p:nvPr>
            <p:ph sz="quarter" idx="13"/>
          </p:nvPr>
        </p:nvSpPr>
        <p:spPr>
          <a:xfrm>
            <a:off x="771525" y="1600200"/>
            <a:ext cx="10677525" cy="4507992"/>
          </a:xfrm>
        </p:spPr>
        <p:txBody>
          <a:bodyPr/>
          <a:lstStyle>
            <a:lvl5pPr>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39744414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userDrawn="1">
  <p:cSld name="1_Pattern_Medium_Title 2 Column">
    <p:bg>
      <p:bgPr>
        <a:solidFill>
          <a:schemeClr val="accent4"/>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E74A867-1702-1A4D-9919-8C810F822F35}"/>
              </a:ext>
              <a:ext uri="{C183D7F6-B498-43B3-948B-1728B52AA6E4}">
                <adec:decorative xmlns:adec="http://schemas.microsoft.com/office/drawing/2017/decorative" val="1"/>
              </a:ext>
            </a:extLst>
          </p:cNvPr>
          <p:cNvSpPr/>
          <p:nvPr userDrawn="1"/>
        </p:nvSpPr>
        <p:spPr>
          <a:xfrm>
            <a:off x="0" y="1"/>
            <a:ext cx="12192000" cy="6857999"/>
          </a:xfrm>
          <a:prstGeom prst="rect">
            <a:avLst/>
          </a:prstGeom>
          <a:blipFill dpi="0" rotWithShape="1">
            <a:blip r:embed="rId2" cstate="screen">
              <a:alphaModFix amt="4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itle 8">
            <a:extLst>
              <a:ext uri="{FF2B5EF4-FFF2-40B4-BE49-F238E27FC236}">
                <a16:creationId xmlns:a16="http://schemas.microsoft.com/office/drawing/2014/main" id="{A94558F0-DB1A-FE4C-B26E-7608956996C6}"/>
              </a:ext>
            </a:extLst>
          </p:cNvPr>
          <p:cNvSpPr>
            <a:spLocks noGrp="1"/>
          </p:cNvSpPr>
          <p:nvPr>
            <p:ph type="title" hasCustomPrompt="1"/>
          </p:nvPr>
        </p:nvSpPr>
        <p:spPr>
          <a:xfrm>
            <a:off x="768875" y="182403"/>
            <a:ext cx="10671048" cy="822960"/>
          </a:xfrm>
        </p:spPr>
        <p:txBody>
          <a:bodyPr/>
          <a:lstStyle>
            <a:lvl1pPr>
              <a:defRPr>
                <a:solidFill>
                  <a:schemeClr val="tx1"/>
                </a:solidFill>
              </a:defRPr>
            </a:lvl1pPr>
          </a:lstStyle>
          <a:p>
            <a:r>
              <a:rPr lang="en-US" dirty="0"/>
              <a:t>Title</a:t>
            </a:r>
          </a:p>
        </p:txBody>
      </p:sp>
      <p:sp>
        <p:nvSpPr>
          <p:cNvPr id="8" name="Slide Number Placeholder 7">
            <a:extLst>
              <a:ext uri="{FF2B5EF4-FFF2-40B4-BE49-F238E27FC236}">
                <a16:creationId xmlns:a16="http://schemas.microsoft.com/office/drawing/2014/main" id="{7D1F5C02-1385-4076-A1B5-ADE2E9FFDF52}"/>
              </a:ext>
            </a:extLst>
          </p:cNvPr>
          <p:cNvSpPr>
            <a:spLocks noGrp="1"/>
          </p:cNvSpPr>
          <p:nvPr>
            <p:ph type="sldNum" sz="quarter" idx="17"/>
          </p:nvPr>
        </p:nvSpPr>
        <p:spPr/>
        <p:txBody>
          <a:bodyPr/>
          <a:lstStyle>
            <a:lvl1pPr>
              <a:defRPr>
                <a:solidFill>
                  <a:schemeClr val="tx1"/>
                </a:solidFill>
              </a:defRPr>
            </a:lvl1pPr>
          </a:lstStyle>
          <a:p>
            <a:fld id="{345D60D9-5372-5F40-9443-0F9AE5BDC3C8}" type="slidenum">
              <a:rPr lang="en-US" smtClean="0"/>
              <a:pPr/>
              <a:t>‹#›</a:t>
            </a:fld>
            <a:endParaRPr lang="en-US" dirty="0"/>
          </a:p>
        </p:txBody>
      </p:sp>
      <p:sp>
        <p:nvSpPr>
          <p:cNvPr id="5" name="Footer Placeholder 4">
            <a:extLst>
              <a:ext uri="{FF2B5EF4-FFF2-40B4-BE49-F238E27FC236}">
                <a16:creationId xmlns:a16="http://schemas.microsoft.com/office/drawing/2014/main" id="{9AAC417B-C575-4C96-8639-37286E31880F}"/>
              </a:ext>
            </a:extLst>
          </p:cNvPr>
          <p:cNvSpPr>
            <a:spLocks noGrp="1"/>
          </p:cNvSpPr>
          <p:nvPr>
            <p:ph type="ftr" sz="quarter" idx="16"/>
          </p:nvPr>
        </p:nvSpPr>
        <p:spPr/>
        <p:txBody>
          <a:bodyPr/>
          <a:lstStyle>
            <a:lvl1pPr>
              <a:defRPr>
                <a:solidFill>
                  <a:schemeClr val="tx1"/>
                </a:solidFill>
              </a:defRPr>
            </a:lvl1pPr>
          </a:lstStyle>
          <a:p>
            <a:r>
              <a:rPr lang="en-US"/>
              <a:t>Copyright © 2023, Oracle and/or its affiliates</a:t>
            </a:r>
            <a:endParaRPr lang="en-US" dirty="0"/>
          </a:p>
        </p:txBody>
      </p:sp>
      <p:sp>
        <p:nvSpPr>
          <p:cNvPr id="3" name="Date Placeholder 2">
            <a:extLst>
              <a:ext uri="{FF2B5EF4-FFF2-40B4-BE49-F238E27FC236}">
                <a16:creationId xmlns:a16="http://schemas.microsoft.com/office/drawing/2014/main" id="{A0FA79FA-883D-424A-AE66-29D1DCD9605C}"/>
              </a:ext>
            </a:extLst>
          </p:cNvPr>
          <p:cNvSpPr>
            <a:spLocks noGrp="1"/>
          </p:cNvSpPr>
          <p:nvPr>
            <p:ph type="dt" sz="half" idx="15"/>
          </p:nvPr>
        </p:nvSpPr>
        <p:spPr/>
        <p:txBody>
          <a:bodyPr/>
          <a:lstStyle>
            <a:lvl1pPr>
              <a:defRPr>
                <a:solidFill>
                  <a:schemeClr val="tx1"/>
                </a:solidFill>
              </a:defRPr>
            </a:lvl1pPr>
          </a:lstStyle>
          <a:p>
            <a:r>
              <a:rPr lang="en-IN"/>
              <a:t>[Date]</a:t>
            </a:r>
            <a:endParaRPr lang="en-US" dirty="0"/>
          </a:p>
        </p:txBody>
      </p:sp>
      <p:pic>
        <p:nvPicPr>
          <p:cNvPr id="12" name="OTag">
            <a:extLst>
              <a:ext uri="{FF2B5EF4-FFF2-40B4-BE49-F238E27FC236}">
                <a16:creationId xmlns:a16="http://schemas.microsoft.com/office/drawing/2014/main" id="{82323826-2F7C-DC44-94F9-0225962BEA89}"/>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10" name="Content">
            <a:extLst>
              <a:ext uri="{FF2B5EF4-FFF2-40B4-BE49-F238E27FC236}">
                <a16:creationId xmlns:a16="http://schemas.microsoft.com/office/drawing/2014/main" id="{7D31C89C-D1D7-453D-A8B7-378DADEB0CF6}"/>
              </a:ext>
            </a:extLst>
          </p:cNvPr>
          <p:cNvSpPr>
            <a:spLocks noGrp="1"/>
          </p:cNvSpPr>
          <p:nvPr>
            <p:ph sz="quarter" idx="14"/>
          </p:nvPr>
        </p:nvSpPr>
        <p:spPr>
          <a:xfrm>
            <a:off x="768875" y="1608575"/>
            <a:ext cx="5084064" cy="4507992"/>
          </a:xfrm>
        </p:spPr>
        <p:txBody>
          <a:bodyPr/>
          <a:lstStyle>
            <a:lvl4pPr>
              <a:defRPr/>
            </a:lvl4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cxnSp>
        <p:nvCxnSpPr>
          <p:cNvPr id="14" name="Column Divider">
            <a:extLst>
              <a:ext uri="{FF2B5EF4-FFF2-40B4-BE49-F238E27FC236}">
                <a16:creationId xmlns:a16="http://schemas.microsoft.com/office/drawing/2014/main" id="{98DB35CF-368C-4335-9E1B-BA0892FDC77B}"/>
              </a:ext>
              <a:ext uri="{C183D7F6-B498-43B3-948B-1728B52AA6E4}">
                <adec:decorative xmlns:adec="http://schemas.microsoft.com/office/drawing/2017/decorative" val="1"/>
              </a:ext>
            </a:extLst>
          </p:cNvPr>
          <p:cNvCxnSpPr>
            <a:cxnSpLocks/>
          </p:cNvCxnSpPr>
          <p:nvPr userDrawn="1"/>
        </p:nvCxnSpPr>
        <p:spPr>
          <a:xfrm>
            <a:off x="6109577" y="1608575"/>
            <a:ext cx="0" cy="4507992"/>
          </a:xfrm>
          <a:prstGeom prst="line">
            <a:avLst/>
          </a:prstGeom>
          <a:ln w="19050" cap="flat">
            <a:solidFill>
              <a:schemeClr val="accent5">
                <a:lumMod val="40000"/>
                <a:lumOff val="60000"/>
                <a:alpha val="25000"/>
              </a:schemeClr>
            </a:solidFill>
            <a:prstDash val="solid"/>
          </a:ln>
        </p:spPr>
        <p:style>
          <a:lnRef idx="1">
            <a:schemeClr val="accent1"/>
          </a:lnRef>
          <a:fillRef idx="0">
            <a:schemeClr val="accent1"/>
          </a:fillRef>
          <a:effectRef idx="0">
            <a:schemeClr val="accent1"/>
          </a:effectRef>
          <a:fontRef idx="minor">
            <a:schemeClr val="tx1"/>
          </a:fontRef>
        </p:style>
      </p:cxnSp>
      <p:sp>
        <p:nvSpPr>
          <p:cNvPr id="15" name="Content 2">
            <a:extLst>
              <a:ext uri="{FF2B5EF4-FFF2-40B4-BE49-F238E27FC236}">
                <a16:creationId xmlns:a16="http://schemas.microsoft.com/office/drawing/2014/main" id="{3F0BF853-EC50-4CCA-A2D2-7129EB02BA3B}"/>
              </a:ext>
            </a:extLst>
          </p:cNvPr>
          <p:cNvSpPr>
            <a:spLocks noGrp="1"/>
          </p:cNvSpPr>
          <p:nvPr>
            <p:ph sz="quarter" idx="18"/>
          </p:nvPr>
        </p:nvSpPr>
        <p:spPr>
          <a:xfrm>
            <a:off x="6366215" y="1608575"/>
            <a:ext cx="5084064" cy="4507992"/>
          </a:xfrm>
        </p:spPr>
        <p:txBody>
          <a:bodyPr/>
          <a:lstStyle>
            <a:lvl4pPr>
              <a:defRPr/>
            </a:lvl4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37220375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userDrawn="1">
  <p:cSld name="Pattern_Medium_3 column">
    <p:bg>
      <p:bgPr>
        <a:solidFill>
          <a:schemeClr val="accent4"/>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E74A867-1702-1A4D-9919-8C810F822F35}"/>
              </a:ext>
              <a:ext uri="{C183D7F6-B498-43B3-948B-1728B52AA6E4}">
                <adec:decorative xmlns:adec="http://schemas.microsoft.com/office/drawing/2017/decorative" val="1"/>
              </a:ext>
            </a:extLst>
          </p:cNvPr>
          <p:cNvSpPr/>
          <p:nvPr userDrawn="1"/>
        </p:nvSpPr>
        <p:spPr>
          <a:xfrm>
            <a:off x="0" y="1"/>
            <a:ext cx="12192000" cy="6857999"/>
          </a:xfrm>
          <a:prstGeom prst="rect">
            <a:avLst/>
          </a:prstGeom>
          <a:blipFill dpi="0" rotWithShape="1">
            <a:blip r:embed="rId2" cstate="screen">
              <a:alphaModFix amt="4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itle 8">
            <a:extLst>
              <a:ext uri="{FF2B5EF4-FFF2-40B4-BE49-F238E27FC236}">
                <a16:creationId xmlns:a16="http://schemas.microsoft.com/office/drawing/2014/main" id="{A94558F0-DB1A-FE4C-B26E-7608956996C6}"/>
              </a:ext>
            </a:extLst>
          </p:cNvPr>
          <p:cNvSpPr>
            <a:spLocks noGrp="1"/>
          </p:cNvSpPr>
          <p:nvPr>
            <p:ph type="title" hasCustomPrompt="1"/>
          </p:nvPr>
        </p:nvSpPr>
        <p:spPr>
          <a:xfrm>
            <a:off x="768875" y="182403"/>
            <a:ext cx="10671048" cy="822960"/>
          </a:xfrm>
        </p:spPr>
        <p:txBody>
          <a:bodyPr/>
          <a:lstStyle>
            <a:lvl1pPr>
              <a:defRPr>
                <a:solidFill>
                  <a:schemeClr val="tx1"/>
                </a:solidFill>
              </a:defRPr>
            </a:lvl1pPr>
          </a:lstStyle>
          <a:p>
            <a:r>
              <a:rPr lang="en-US" dirty="0"/>
              <a:t>Title</a:t>
            </a:r>
          </a:p>
        </p:txBody>
      </p:sp>
      <p:sp>
        <p:nvSpPr>
          <p:cNvPr id="8" name="Slide Number Placeholder 7">
            <a:extLst>
              <a:ext uri="{FF2B5EF4-FFF2-40B4-BE49-F238E27FC236}">
                <a16:creationId xmlns:a16="http://schemas.microsoft.com/office/drawing/2014/main" id="{7D1F5C02-1385-4076-A1B5-ADE2E9FFDF52}"/>
              </a:ext>
            </a:extLst>
          </p:cNvPr>
          <p:cNvSpPr>
            <a:spLocks noGrp="1"/>
          </p:cNvSpPr>
          <p:nvPr>
            <p:ph type="sldNum" sz="quarter" idx="17"/>
          </p:nvPr>
        </p:nvSpPr>
        <p:spPr/>
        <p:txBody>
          <a:bodyPr/>
          <a:lstStyle>
            <a:lvl1pPr>
              <a:defRPr>
                <a:solidFill>
                  <a:schemeClr val="tx1"/>
                </a:solidFill>
              </a:defRPr>
            </a:lvl1pPr>
          </a:lstStyle>
          <a:p>
            <a:fld id="{345D60D9-5372-5F40-9443-0F9AE5BDC3C8}" type="slidenum">
              <a:rPr lang="en-US" smtClean="0"/>
              <a:pPr/>
              <a:t>‹#›</a:t>
            </a:fld>
            <a:endParaRPr lang="en-US" dirty="0"/>
          </a:p>
        </p:txBody>
      </p:sp>
      <p:sp>
        <p:nvSpPr>
          <p:cNvPr id="5" name="Footer Placeholder 4">
            <a:extLst>
              <a:ext uri="{FF2B5EF4-FFF2-40B4-BE49-F238E27FC236}">
                <a16:creationId xmlns:a16="http://schemas.microsoft.com/office/drawing/2014/main" id="{9AAC417B-C575-4C96-8639-37286E31880F}"/>
              </a:ext>
            </a:extLst>
          </p:cNvPr>
          <p:cNvSpPr>
            <a:spLocks noGrp="1"/>
          </p:cNvSpPr>
          <p:nvPr>
            <p:ph type="ftr" sz="quarter" idx="16"/>
          </p:nvPr>
        </p:nvSpPr>
        <p:spPr/>
        <p:txBody>
          <a:bodyPr/>
          <a:lstStyle>
            <a:lvl1pPr>
              <a:defRPr>
                <a:solidFill>
                  <a:schemeClr val="tx1"/>
                </a:solidFill>
              </a:defRPr>
            </a:lvl1pPr>
          </a:lstStyle>
          <a:p>
            <a:r>
              <a:rPr lang="en-US"/>
              <a:t>Copyright © 2023, Oracle and/or its affiliates</a:t>
            </a:r>
            <a:endParaRPr lang="en-US" dirty="0"/>
          </a:p>
        </p:txBody>
      </p:sp>
      <p:sp>
        <p:nvSpPr>
          <p:cNvPr id="3" name="Date Placeholder 2">
            <a:extLst>
              <a:ext uri="{FF2B5EF4-FFF2-40B4-BE49-F238E27FC236}">
                <a16:creationId xmlns:a16="http://schemas.microsoft.com/office/drawing/2014/main" id="{A0FA79FA-883D-424A-AE66-29D1DCD9605C}"/>
              </a:ext>
            </a:extLst>
          </p:cNvPr>
          <p:cNvSpPr>
            <a:spLocks noGrp="1"/>
          </p:cNvSpPr>
          <p:nvPr>
            <p:ph type="dt" sz="half" idx="15"/>
          </p:nvPr>
        </p:nvSpPr>
        <p:spPr/>
        <p:txBody>
          <a:bodyPr/>
          <a:lstStyle>
            <a:lvl1pPr>
              <a:defRPr>
                <a:solidFill>
                  <a:schemeClr val="tx1"/>
                </a:solidFill>
              </a:defRPr>
            </a:lvl1pPr>
          </a:lstStyle>
          <a:p>
            <a:r>
              <a:rPr lang="en-IN"/>
              <a:t>[Date]</a:t>
            </a:r>
            <a:endParaRPr lang="en-US" dirty="0"/>
          </a:p>
        </p:txBody>
      </p:sp>
      <p:pic>
        <p:nvPicPr>
          <p:cNvPr id="12" name="OTag">
            <a:extLst>
              <a:ext uri="{FF2B5EF4-FFF2-40B4-BE49-F238E27FC236}">
                <a16:creationId xmlns:a16="http://schemas.microsoft.com/office/drawing/2014/main" id="{82323826-2F7C-DC44-94F9-0225962BEA89}"/>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10" name="Content">
            <a:extLst>
              <a:ext uri="{FF2B5EF4-FFF2-40B4-BE49-F238E27FC236}">
                <a16:creationId xmlns:a16="http://schemas.microsoft.com/office/drawing/2014/main" id="{63FEC99B-95DA-4630-A56B-924B49456AE4}"/>
              </a:ext>
            </a:extLst>
          </p:cNvPr>
          <p:cNvSpPr>
            <a:spLocks noGrp="1"/>
          </p:cNvSpPr>
          <p:nvPr>
            <p:ph sz="quarter" idx="14"/>
          </p:nvPr>
        </p:nvSpPr>
        <p:spPr>
          <a:xfrm>
            <a:off x="768875" y="1608575"/>
            <a:ext cx="3221593" cy="4507992"/>
          </a:xfrm>
        </p:spPr>
        <p:txBody>
          <a:bodyPr/>
          <a:lstStyle>
            <a:lvl4pPr>
              <a:defRPr/>
            </a:lvl4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cxnSp>
        <p:nvCxnSpPr>
          <p:cNvPr id="14" name="Column Divider">
            <a:extLst>
              <a:ext uri="{FF2B5EF4-FFF2-40B4-BE49-F238E27FC236}">
                <a16:creationId xmlns:a16="http://schemas.microsoft.com/office/drawing/2014/main" id="{FEBB2768-6996-4C37-B0B8-3862331125D1}"/>
              </a:ext>
              <a:ext uri="{C183D7F6-B498-43B3-948B-1728B52AA6E4}">
                <adec:decorative xmlns:adec="http://schemas.microsoft.com/office/drawing/2017/decorative" val="1"/>
              </a:ext>
            </a:extLst>
          </p:cNvPr>
          <p:cNvCxnSpPr>
            <a:cxnSpLocks/>
          </p:cNvCxnSpPr>
          <p:nvPr userDrawn="1"/>
        </p:nvCxnSpPr>
        <p:spPr>
          <a:xfrm>
            <a:off x="7820528" y="1608575"/>
            <a:ext cx="0" cy="4507992"/>
          </a:xfrm>
          <a:prstGeom prst="line">
            <a:avLst/>
          </a:prstGeom>
          <a:ln w="19050" cap="flat">
            <a:solidFill>
              <a:schemeClr val="accent5">
                <a:lumMod val="40000"/>
                <a:lumOff val="60000"/>
                <a:alpha val="25000"/>
              </a:schemeClr>
            </a:solidFill>
            <a:prstDash val="solid"/>
          </a:ln>
        </p:spPr>
        <p:style>
          <a:lnRef idx="1">
            <a:schemeClr val="accent1"/>
          </a:lnRef>
          <a:fillRef idx="0">
            <a:schemeClr val="accent1"/>
          </a:fillRef>
          <a:effectRef idx="0">
            <a:schemeClr val="accent1"/>
          </a:effectRef>
          <a:fontRef idx="minor">
            <a:schemeClr val="tx1"/>
          </a:fontRef>
        </p:style>
      </p:cxnSp>
      <p:sp>
        <p:nvSpPr>
          <p:cNvPr id="15" name="Content 2">
            <a:extLst>
              <a:ext uri="{FF2B5EF4-FFF2-40B4-BE49-F238E27FC236}">
                <a16:creationId xmlns:a16="http://schemas.microsoft.com/office/drawing/2014/main" id="{01A9DA86-1BBF-486B-B871-ABC410E4E1BA}"/>
              </a:ext>
            </a:extLst>
          </p:cNvPr>
          <p:cNvSpPr>
            <a:spLocks noGrp="1"/>
          </p:cNvSpPr>
          <p:nvPr>
            <p:ph sz="quarter" idx="18"/>
          </p:nvPr>
        </p:nvSpPr>
        <p:spPr>
          <a:xfrm>
            <a:off x="7952838" y="1608575"/>
            <a:ext cx="3422125" cy="4507992"/>
          </a:xfrm>
        </p:spPr>
        <p:txBody>
          <a:bodyPr/>
          <a:lstStyle>
            <a:lvl4pPr>
              <a:defRPr/>
            </a:lvl4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cxnSp>
        <p:nvCxnSpPr>
          <p:cNvPr id="16" name="Column Divider">
            <a:extLst>
              <a:ext uri="{FF2B5EF4-FFF2-40B4-BE49-F238E27FC236}">
                <a16:creationId xmlns:a16="http://schemas.microsoft.com/office/drawing/2014/main" id="{9931F844-2248-4DC3-BA5A-CC1F50D5C0CA}"/>
              </a:ext>
              <a:ext uri="{C183D7F6-B498-43B3-948B-1728B52AA6E4}">
                <adec:decorative xmlns:adec="http://schemas.microsoft.com/office/drawing/2017/decorative" val="1"/>
              </a:ext>
            </a:extLst>
          </p:cNvPr>
          <p:cNvCxnSpPr>
            <a:cxnSpLocks/>
          </p:cNvCxnSpPr>
          <p:nvPr userDrawn="1"/>
        </p:nvCxnSpPr>
        <p:spPr>
          <a:xfrm>
            <a:off x="4114800" y="1608575"/>
            <a:ext cx="0" cy="4507992"/>
          </a:xfrm>
          <a:prstGeom prst="line">
            <a:avLst/>
          </a:prstGeom>
          <a:ln w="19050" cap="flat">
            <a:solidFill>
              <a:schemeClr val="accent5">
                <a:lumMod val="40000"/>
                <a:lumOff val="60000"/>
                <a:alpha val="25000"/>
              </a:schemeClr>
            </a:solidFill>
            <a:prstDash val="solid"/>
          </a:ln>
        </p:spPr>
        <p:style>
          <a:lnRef idx="1">
            <a:schemeClr val="accent1"/>
          </a:lnRef>
          <a:fillRef idx="0">
            <a:schemeClr val="accent1"/>
          </a:fillRef>
          <a:effectRef idx="0">
            <a:schemeClr val="accent1"/>
          </a:effectRef>
          <a:fontRef idx="minor">
            <a:schemeClr val="tx1"/>
          </a:fontRef>
        </p:style>
      </p:cxnSp>
      <p:sp>
        <p:nvSpPr>
          <p:cNvPr id="17" name="Content 2">
            <a:extLst>
              <a:ext uri="{FF2B5EF4-FFF2-40B4-BE49-F238E27FC236}">
                <a16:creationId xmlns:a16="http://schemas.microsoft.com/office/drawing/2014/main" id="{6945A5ED-3F43-47C6-AA0D-A634EFB0EF72}"/>
              </a:ext>
            </a:extLst>
          </p:cNvPr>
          <p:cNvSpPr>
            <a:spLocks noGrp="1"/>
          </p:cNvSpPr>
          <p:nvPr>
            <p:ph sz="quarter" idx="19"/>
          </p:nvPr>
        </p:nvSpPr>
        <p:spPr>
          <a:xfrm>
            <a:off x="4239133" y="1608575"/>
            <a:ext cx="3457067" cy="4507992"/>
          </a:xfrm>
        </p:spPr>
        <p:txBody>
          <a:bodyPr/>
          <a:lstStyle>
            <a:lvl4pPr>
              <a:defRPr/>
            </a:lvl4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29355967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Pattern_Medium_4 column">
    <p:bg>
      <p:bgPr>
        <a:solidFill>
          <a:schemeClr val="accent4"/>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E74A867-1702-1A4D-9919-8C810F822F35}"/>
              </a:ext>
              <a:ext uri="{C183D7F6-B498-43B3-948B-1728B52AA6E4}">
                <adec:decorative xmlns:adec="http://schemas.microsoft.com/office/drawing/2017/decorative" val="1"/>
              </a:ext>
            </a:extLst>
          </p:cNvPr>
          <p:cNvSpPr/>
          <p:nvPr userDrawn="1"/>
        </p:nvSpPr>
        <p:spPr>
          <a:xfrm>
            <a:off x="0" y="1"/>
            <a:ext cx="12192000" cy="6857999"/>
          </a:xfrm>
          <a:prstGeom prst="rect">
            <a:avLst/>
          </a:prstGeom>
          <a:blipFill dpi="0" rotWithShape="1">
            <a:blip r:embed="rId2" cstate="screen">
              <a:alphaModFix amt="4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itle 8">
            <a:extLst>
              <a:ext uri="{FF2B5EF4-FFF2-40B4-BE49-F238E27FC236}">
                <a16:creationId xmlns:a16="http://schemas.microsoft.com/office/drawing/2014/main" id="{A94558F0-DB1A-FE4C-B26E-7608956996C6}"/>
              </a:ext>
            </a:extLst>
          </p:cNvPr>
          <p:cNvSpPr>
            <a:spLocks noGrp="1"/>
          </p:cNvSpPr>
          <p:nvPr>
            <p:ph type="title" hasCustomPrompt="1"/>
          </p:nvPr>
        </p:nvSpPr>
        <p:spPr>
          <a:xfrm>
            <a:off x="768875" y="182403"/>
            <a:ext cx="10671048" cy="822960"/>
          </a:xfrm>
        </p:spPr>
        <p:txBody>
          <a:bodyPr/>
          <a:lstStyle>
            <a:lvl1pPr>
              <a:defRPr>
                <a:solidFill>
                  <a:schemeClr val="tx1"/>
                </a:solidFill>
              </a:defRPr>
            </a:lvl1pPr>
          </a:lstStyle>
          <a:p>
            <a:r>
              <a:rPr lang="en-US" dirty="0"/>
              <a:t>Title</a:t>
            </a:r>
          </a:p>
        </p:txBody>
      </p:sp>
      <p:sp>
        <p:nvSpPr>
          <p:cNvPr id="8" name="Slide Number Placeholder 7">
            <a:extLst>
              <a:ext uri="{FF2B5EF4-FFF2-40B4-BE49-F238E27FC236}">
                <a16:creationId xmlns:a16="http://schemas.microsoft.com/office/drawing/2014/main" id="{7D1F5C02-1385-4076-A1B5-ADE2E9FFDF52}"/>
              </a:ext>
            </a:extLst>
          </p:cNvPr>
          <p:cNvSpPr>
            <a:spLocks noGrp="1"/>
          </p:cNvSpPr>
          <p:nvPr>
            <p:ph type="sldNum" sz="quarter" idx="17"/>
          </p:nvPr>
        </p:nvSpPr>
        <p:spPr/>
        <p:txBody>
          <a:bodyPr/>
          <a:lstStyle>
            <a:lvl1pPr>
              <a:defRPr>
                <a:solidFill>
                  <a:schemeClr val="tx1"/>
                </a:solidFill>
              </a:defRPr>
            </a:lvl1pPr>
          </a:lstStyle>
          <a:p>
            <a:fld id="{345D60D9-5372-5F40-9443-0F9AE5BDC3C8}" type="slidenum">
              <a:rPr lang="en-US" smtClean="0"/>
              <a:pPr/>
              <a:t>‹#›</a:t>
            </a:fld>
            <a:endParaRPr lang="en-US" dirty="0"/>
          </a:p>
        </p:txBody>
      </p:sp>
      <p:sp>
        <p:nvSpPr>
          <p:cNvPr id="5" name="Footer Placeholder 4">
            <a:extLst>
              <a:ext uri="{FF2B5EF4-FFF2-40B4-BE49-F238E27FC236}">
                <a16:creationId xmlns:a16="http://schemas.microsoft.com/office/drawing/2014/main" id="{9AAC417B-C575-4C96-8639-37286E31880F}"/>
              </a:ext>
            </a:extLst>
          </p:cNvPr>
          <p:cNvSpPr>
            <a:spLocks noGrp="1"/>
          </p:cNvSpPr>
          <p:nvPr>
            <p:ph type="ftr" sz="quarter" idx="16"/>
          </p:nvPr>
        </p:nvSpPr>
        <p:spPr/>
        <p:txBody>
          <a:bodyPr/>
          <a:lstStyle>
            <a:lvl1pPr>
              <a:defRPr>
                <a:solidFill>
                  <a:schemeClr val="tx1"/>
                </a:solidFill>
              </a:defRPr>
            </a:lvl1pPr>
          </a:lstStyle>
          <a:p>
            <a:r>
              <a:rPr lang="en-US"/>
              <a:t>Copyright © 2023, Oracle and/or its affiliates</a:t>
            </a:r>
            <a:endParaRPr lang="en-US" dirty="0"/>
          </a:p>
        </p:txBody>
      </p:sp>
      <p:sp>
        <p:nvSpPr>
          <p:cNvPr id="3" name="Date Placeholder 2">
            <a:extLst>
              <a:ext uri="{FF2B5EF4-FFF2-40B4-BE49-F238E27FC236}">
                <a16:creationId xmlns:a16="http://schemas.microsoft.com/office/drawing/2014/main" id="{A0FA79FA-883D-424A-AE66-29D1DCD9605C}"/>
              </a:ext>
            </a:extLst>
          </p:cNvPr>
          <p:cNvSpPr>
            <a:spLocks noGrp="1"/>
          </p:cNvSpPr>
          <p:nvPr>
            <p:ph type="dt" sz="half" idx="15"/>
          </p:nvPr>
        </p:nvSpPr>
        <p:spPr/>
        <p:txBody>
          <a:bodyPr/>
          <a:lstStyle>
            <a:lvl1pPr>
              <a:defRPr>
                <a:solidFill>
                  <a:schemeClr val="tx1"/>
                </a:solidFill>
              </a:defRPr>
            </a:lvl1pPr>
          </a:lstStyle>
          <a:p>
            <a:r>
              <a:rPr lang="en-IN"/>
              <a:t>[Date]</a:t>
            </a:r>
            <a:endParaRPr lang="en-US" dirty="0"/>
          </a:p>
        </p:txBody>
      </p:sp>
      <p:pic>
        <p:nvPicPr>
          <p:cNvPr id="12" name="OTag">
            <a:extLst>
              <a:ext uri="{FF2B5EF4-FFF2-40B4-BE49-F238E27FC236}">
                <a16:creationId xmlns:a16="http://schemas.microsoft.com/office/drawing/2014/main" id="{82323826-2F7C-DC44-94F9-0225962BEA89}"/>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18" name="Content">
            <a:extLst>
              <a:ext uri="{FF2B5EF4-FFF2-40B4-BE49-F238E27FC236}">
                <a16:creationId xmlns:a16="http://schemas.microsoft.com/office/drawing/2014/main" id="{DAA03980-7A3D-489A-AE37-D18527FB505A}"/>
              </a:ext>
            </a:extLst>
          </p:cNvPr>
          <p:cNvSpPr>
            <a:spLocks noGrp="1"/>
          </p:cNvSpPr>
          <p:nvPr>
            <p:ph sz="quarter" idx="21"/>
          </p:nvPr>
        </p:nvSpPr>
        <p:spPr>
          <a:xfrm>
            <a:off x="768875" y="1624695"/>
            <a:ext cx="2478024" cy="449146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cxnSp>
        <p:nvCxnSpPr>
          <p:cNvPr id="19" name="Column Divider">
            <a:extLst>
              <a:ext uri="{FF2B5EF4-FFF2-40B4-BE49-F238E27FC236}">
                <a16:creationId xmlns:a16="http://schemas.microsoft.com/office/drawing/2014/main" id="{3B0EA935-7050-4727-B585-5BFFA588F806}"/>
              </a:ext>
              <a:ext uri="{C183D7F6-B498-43B3-948B-1728B52AA6E4}">
                <adec:decorative xmlns:adec="http://schemas.microsoft.com/office/drawing/2017/decorative" val="1"/>
              </a:ext>
            </a:extLst>
          </p:cNvPr>
          <p:cNvCxnSpPr>
            <a:cxnSpLocks/>
          </p:cNvCxnSpPr>
          <p:nvPr userDrawn="1"/>
        </p:nvCxnSpPr>
        <p:spPr>
          <a:xfrm>
            <a:off x="3374450" y="1590159"/>
            <a:ext cx="0" cy="4525997"/>
          </a:xfrm>
          <a:prstGeom prst="line">
            <a:avLst/>
          </a:prstGeom>
          <a:ln w="19050" cap="flat">
            <a:solidFill>
              <a:schemeClr val="accent5">
                <a:lumMod val="40000"/>
                <a:lumOff val="60000"/>
              </a:schemeClr>
            </a:solidFill>
            <a:prstDash val="solid"/>
          </a:ln>
        </p:spPr>
        <p:style>
          <a:lnRef idx="1">
            <a:schemeClr val="accent1"/>
          </a:lnRef>
          <a:fillRef idx="0">
            <a:schemeClr val="accent1"/>
          </a:fillRef>
          <a:effectRef idx="0">
            <a:schemeClr val="accent1"/>
          </a:effectRef>
          <a:fontRef idx="minor">
            <a:schemeClr val="tx1"/>
          </a:fontRef>
        </p:style>
      </p:cxnSp>
      <p:sp>
        <p:nvSpPr>
          <p:cNvPr id="20" name="Content">
            <a:extLst>
              <a:ext uri="{FF2B5EF4-FFF2-40B4-BE49-F238E27FC236}">
                <a16:creationId xmlns:a16="http://schemas.microsoft.com/office/drawing/2014/main" id="{8A43F952-2720-472E-B4E4-297BCA35A9C9}"/>
              </a:ext>
            </a:extLst>
          </p:cNvPr>
          <p:cNvSpPr>
            <a:spLocks noGrp="1"/>
          </p:cNvSpPr>
          <p:nvPr>
            <p:ph sz="quarter" idx="22"/>
          </p:nvPr>
        </p:nvSpPr>
        <p:spPr>
          <a:xfrm>
            <a:off x="3494491" y="1624695"/>
            <a:ext cx="2478024" cy="449146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cxnSp>
        <p:nvCxnSpPr>
          <p:cNvPr id="21" name="Column Divider 2">
            <a:extLst>
              <a:ext uri="{FF2B5EF4-FFF2-40B4-BE49-F238E27FC236}">
                <a16:creationId xmlns:a16="http://schemas.microsoft.com/office/drawing/2014/main" id="{6C68FB7E-52A5-4B72-A60F-540B0BEE94A2}"/>
              </a:ext>
              <a:ext uri="{C183D7F6-B498-43B3-948B-1728B52AA6E4}">
                <adec:decorative xmlns:adec="http://schemas.microsoft.com/office/drawing/2017/decorative" val="1"/>
              </a:ext>
            </a:extLst>
          </p:cNvPr>
          <p:cNvCxnSpPr>
            <a:cxnSpLocks/>
          </p:cNvCxnSpPr>
          <p:nvPr userDrawn="1"/>
        </p:nvCxnSpPr>
        <p:spPr>
          <a:xfrm>
            <a:off x="6107576" y="1590159"/>
            <a:ext cx="0" cy="4525997"/>
          </a:xfrm>
          <a:prstGeom prst="line">
            <a:avLst/>
          </a:prstGeom>
          <a:ln w="19050" cap="flat">
            <a:solidFill>
              <a:schemeClr val="accent5">
                <a:lumMod val="40000"/>
                <a:lumOff val="60000"/>
              </a:schemeClr>
            </a:solidFill>
            <a:prstDash val="solid"/>
          </a:ln>
        </p:spPr>
        <p:style>
          <a:lnRef idx="1">
            <a:schemeClr val="accent1"/>
          </a:lnRef>
          <a:fillRef idx="0">
            <a:schemeClr val="accent1"/>
          </a:fillRef>
          <a:effectRef idx="0">
            <a:schemeClr val="accent1"/>
          </a:effectRef>
          <a:fontRef idx="minor">
            <a:schemeClr val="tx1"/>
          </a:fontRef>
        </p:style>
      </p:cxnSp>
      <p:sp>
        <p:nvSpPr>
          <p:cNvPr id="22" name="Content">
            <a:extLst>
              <a:ext uri="{FF2B5EF4-FFF2-40B4-BE49-F238E27FC236}">
                <a16:creationId xmlns:a16="http://schemas.microsoft.com/office/drawing/2014/main" id="{EFA53C6B-6E81-4CE9-9739-590B7C268851}"/>
              </a:ext>
            </a:extLst>
          </p:cNvPr>
          <p:cNvSpPr>
            <a:spLocks noGrp="1"/>
          </p:cNvSpPr>
          <p:nvPr>
            <p:ph sz="quarter" idx="23"/>
          </p:nvPr>
        </p:nvSpPr>
        <p:spPr>
          <a:xfrm>
            <a:off x="6237692" y="1624695"/>
            <a:ext cx="2478024" cy="449146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cxnSp>
        <p:nvCxnSpPr>
          <p:cNvPr id="23" name="Column Divider 3">
            <a:extLst>
              <a:ext uri="{FF2B5EF4-FFF2-40B4-BE49-F238E27FC236}">
                <a16:creationId xmlns:a16="http://schemas.microsoft.com/office/drawing/2014/main" id="{42A4EC09-0035-488D-BE40-D06EE232A625}"/>
              </a:ext>
              <a:ext uri="{C183D7F6-B498-43B3-948B-1728B52AA6E4}">
                <adec:decorative xmlns:adec="http://schemas.microsoft.com/office/drawing/2017/decorative" val="1"/>
              </a:ext>
            </a:extLst>
          </p:cNvPr>
          <p:cNvCxnSpPr>
            <a:cxnSpLocks/>
          </p:cNvCxnSpPr>
          <p:nvPr userDrawn="1"/>
        </p:nvCxnSpPr>
        <p:spPr>
          <a:xfrm>
            <a:off x="8840702" y="1590159"/>
            <a:ext cx="0" cy="4525997"/>
          </a:xfrm>
          <a:prstGeom prst="line">
            <a:avLst/>
          </a:prstGeom>
          <a:ln w="19050" cap="flat">
            <a:solidFill>
              <a:schemeClr val="accent5">
                <a:lumMod val="40000"/>
                <a:lumOff val="60000"/>
              </a:schemeClr>
            </a:solidFill>
            <a:prstDash val="solid"/>
          </a:ln>
        </p:spPr>
        <p:style>
          <a:lnRef idx="1">
            <a:schemeClr val="accent1"/>
          </a:lnRef>
          <a:fillRef idx="0">
            <a:schemeClr val="accent1"/>
          </a:fillRef>
          <a:effectRef idx="0">
            <a:schemeClr val="accent1"/>
          </a:effectRef>
          <a:fontRef idx="minor">
            <a:schemeClr val="tx1"/>
          </a:fontRef>
        </p:style>
      </p:cxnSp>
      <p:sp>
        <p:nvSpPr>
          <p:cNvPr id="24" name="Content">
            <a:extLst>
              <a:ext uri="{FF2B5EF4-FFF2-40B4-BE49-F238E27FC236}">
                <a16:creationId xmlns:a16="http://schemas.microsoft.com/office/drawing/2014/main" id="{E8FA9456-EF7D-446A-AD7D-900190AAFA0A}"/>
              </a:ext>
            </a:extLst>
          </p:cNvPr>
          <p:cNvSpPr>
            <a:spLocks noGrp="1"/>
          </p:cNvSpPr>
          <p:nvPr>
            <p:ph sz="quarter" idx="24"/>
          </p:nvPr>
        </p:nvSpPr>
        <p:spPr>
          <a:xfrm>
            <a:off x="8980892" y="1624695"/>
            <a:ext cx="2478024" cy="449146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18042178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userDrawn="1">
  <p:cSld name="1_Pattern_Dark_Blank">
    <p:bg>
      <p:bgPr>
        <a:solidFill>
          <a:schemeClr val="accent5"/>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F7FFF48-4CEF-6740-94FF-067FF5BB3DF7}"/>
              </a:ext>
              <a:ext uri="{C183D7F6-B498-43B3-948B-1728B52AA6E4}">
                <adec:decorative xmlns:adec="http://schemas.microsoft.com/office/drawing/2017/decorative" val="1"/>
              </a:ext>
            </a:extLst>
          </p:cNvPr>
          <p:cNvSpPr/>
          <p:nvPr userDrawn="1"/>
        </p:nvSpPr>
        <p:spPr>
          <a:xfrm>
            <a:off x="0" y="0"/>
            <a:ext cx="12192000" cy="6857999"/>
          </a:xfrm>
          <a:prstGeom prst="rect">
            <a:avLst/>
          </a:prstGeom>
          <a:blipFill dpi="0" rotWithShape="1">
            <a:blip r:embed="rId2" cstate="screen">
              <a:alphaModFix amt="8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Slide Number Placeholder 6">
            <a:extLst>
              <a:ext uri="{FF2B5EF4-FFF2-40B4-BE49-F238E27FC236}">
                <a16:creationId xmlns:a16="http://schemas.microsoft.com/office/drawing/2014/main" id="{EC13624E-3C4C-48FC-A306-0B171A4F990F}"/>
              </a:ext>
            </a:extLst>
          </p:cNvPr>
          <p:cNvSpPr>
            <a:spLocks noGrp="1"/>
          </p:cNvSpPr>
          <p:nvPr>
            <p:ph type="sldNum" sz="quarter" idx="17"/>
          </p:nvPr>
        </p:nvSpPr>
        <p:spPr/>
        <p:txBody>
          <a:bodyPr/>
          <a:lstStyle>
            <a:lvl1pPr>
              <a:defRPr>
                <a:solidFill>
                  <a:schemeClr val="tx1"/>
                </a:solidFill>
              </a:defRPr>
            </a:lvl1pPr>
          </a:lstStyle>
          <a:p>
            <a:fld id="{345D60D9-5372-5F40-9443-0F9AE5BDC3C8}" type="slidenum">
              <a:rPr lang="en-US" smtClean="0"/>
              <a:pPr/>
              <a:t>‹#›</a:t>
            </a:fld>
            <a:endParaRPr lang="en-US" dirty="0"/>
          </a:p>
        </p:txBody>
      </p:sp>
      <p:sp>
        <p:nvSpPr>
          <p:cNvPr id="6" name="Footer Placeholder 5">
            <a:extLst>
              <a:ext uri="{FF2B5EF4-FFF2-40B4-BE49-F238E27FC236}">
                <a16:creationId xmlns:a16="http://schemas.microsoft.com/office/drawing/2014/main" id="{D63F4DAB-4385-471F-A6B4-888FB428BF20}"/>
              </a:ext>
            </a:extLst>
          </p:cNvPr>
          <p:cNvSpPr>
            <a:spLocks noGrp="1"/>
          </p:cNvSpPr>
          <p:nvPr>
            <p:ph type="ftr" sz="quarter" idx="16"/>
          </p:nvPr>
        </p:nvSpPr>
        <p:spPr/>
        <p:txBody>
          <a:bodyPr/>
          <a:lstStyle>
            <a:lvl1pPr>
              <a:defRPr>
                <a:solidFill>
                  <a:schemeClr val="tx1"/>
                </a:solidFill>
              </a:defRPr>
            </a:lvl1pPr>
          </a:lstStyle>
          <a:p>
            <a:r>
              <a:rPr lang="en-US"/>
              <a:t>Copyright © 2023, Oracle and/or its affiliates</a:t>
            </a:r>
            <a:endParaRPr lang="en-US" dirty="0"/>
          </a:p>
        </p:txBody>
      </p:sp>
      <p:sp>
        <p:nvSpPr>
          <p:cNvPr id="2" name="Date Placeholder 1">
            <a:extLst>
              <a:ext uri="{FF2B5EF4-FFF2-40B4-BE49-F238E27FC236}">
                <a16:creationId xmlns:a16="http://schemas.microsoft.com/office/drawing/2014/main" id="{4449BE82-89DE-4727-872B-7B927B07B458}"/>
              </a:ext>
            </a:extLst>
          </p:cNvPr>
          <p:cNvSpPr>
            <a:spLocks noGrp="1"/>
          </p:cNvSpPr>
          <p:nvPr>
            <p:ph type="dt" sz="half" idx="15"/>
          </p:nvPr>
        </p:nvSpPr>
        <p:spPr/>
        <p:txBody>
          <a:bodyPr/>
          <a:lstStyle>
            <a:lvl1pPr>
              <a:defRPr>
                <a:solidFill>
                  <a:schemeClr val="tx1"/>
                </a:solidFill>
              </a:defRPr>
            </a:lvl1pPr>
          </a:lstStyle>
          <a:p>
            <a:r>
              <a:rPr lang="en-IN"/>
              <a:t>[Date]</a:t>
            </a:r>
            <a:endParaRPr lang="en-US" dirty="0"/>
          </a:p>
        </p:txBody>
      </p:sp>
      <p:pic>
        <p:nvPicPr>
          <p:cNvPr id="12" name="OTag">
            <a:extLst>
              <a:ext uri="{FF2B5EF4-FFF2-40B4-BE49-F238E27FC236}">
                <a16:creationId xmlns:a16="http://schemas.microsoft.com/office/drawing/2014/main" id="{82323826-2F7C-DC44-94F9-0225962BEA89}"/>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4488771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p:cSld name="Light - Data Texture 16 Blank_Pillar">
    <p:bg>
      <p:bgPr>
        <a:solidFill>
          <a:schemeClr val="accent5"/>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C8A9AF7-F5CE-844F-BBE4-0C983CB99BBE}"/>
              </a:ext>
              <a:ext uri="{C183D7F6-B498-43B3-948B-1728B52AA6E4}">
                <adec:decorative xmlns:adec="http://schemas.microsoft.com/office/drawing/2017/decorative" val="1"/>
              </a:ext>
            </a:extLst>
          </p:cNvPr>
          <p:cNvPicPr>
            <a:picLocks noChangeAspect="1"/>
          </p:cNvPicPr>
          <p:nvPr userDrawn="1"/>
        </p:nvPicPr>
        <p:blipFill>
          <a:blip r:embed="rId2">
            <a:alphaModFix amt="20000"/>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12" name="OTag">
            <a:extLst>
              <a:ext uri="{FF2B5EF4-FFF2-40B4-BE49-F238E27FC236}">
                <a16:creationId xmlns:a16="http://schemas.microsoft.com/office/drawing/2014/main" id="{82323826-2F7C-DC44-94F9-0225962BEA89}"/>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2" name="Date Placeholder 1">
            <a:extLst>
              <a:ext uri="{FF2B5EF4-FFF2-40B4-BE49-F238E27FC236}">
                <a16:creationId xmlns:a16="http://schemas.microsoft.com/office/drawing/2014/main" id="{F25E2DF5-E784-49DC-9611-6170F36DE440}"/>
              </a:ext>
            </a:extLst>
          </p:cNvPr>
          <p:cNvSpPr>
            <a:spLocks noGrp="1"/>
          </p:cNvSpPr>
          <p:nvPr>
            <p:ph type="dt" sz="half" idx="10"/>
          </p:nvPr>
        </p:nvSpPr>
        <p:spPr/>
        <p:txBody>
          <a:bodyPr/>
          <a:lstStyle>
            <a:lvl1pPr>
              <a:defRPr>
                <a:solidFill>
                  <a:schemeClr val="tx1"/>
                </a:solidFill>
              </a:defRPr>
            </a:lvl1pPr>
          </a:lstStyle>
          <a:p>
            <a:r>
              <a:rPr lang="en-IN"/>
              <a:t>[Date]</a:t>
            </a:r>
            <a:endParaRPr lang="en-US" dirty="0"/>
          </a:p>
        </p:txBody>
      </p:sp>
      <p:sp>
        <p:nvSpPr>
          <p:cNvPr id="6" name="Footer Placeholder 5">
            <a:extLst>
              <a:ext uri="{FF2B5EF4-FFF2-40B4-BE49-F238E27FC236}">
                <a16:creationId xmlns:a16="http://schemas.microsoft.com/office/drawing/2014/main" id="{1D49CD15-736A-4D99-BE2B-A9B32EFB6E3A}"/>
              </a:ext>
            </a:extLst>
          </p:cNvPr>
          <p:cNvSpPr>
            <a:spLocks noGrp="1"/>
          </p:cNvSpPr>
          <p:nvPr>
            <p:ph type="ftr" sz="quarter" idx="11"/>
          </p:nvPr>
        </p:nvSpPr>
        <p:spPr/>
        <p:txBody>
          <a:bodyPr/>
          <a:lstStyle>
            <a:lvl1pPr>
              <a:defRPr>
                <a:solidFill>
                  <a:schemeClr val="tx1"/>
                </a:solidFill>
              </a:defRPr>
            </a:lvl1pPr>
          </a:lstStyle>
          <a:p>
            <a:r>
              <a:rPr lang="en-US"/>
              <a:t>Copyright © 2023, Oracle and/or its affiliates</a:t>
            </a:r>
            <a:endParaRPr lang="en-US" dirty="0"/>
          </a:p>
        </p:txBody>
      </p:sp>
      <p:sp>
        <p:nvSpPr>
          <p:cNvPr id="9" name="Slide Number Placeholder 8">
            <a:extLst>
              <a:ext uri="{FF2B5EF4-FFF2-40B4-BE49-F238E27FC236}">
                <a16:creationId xmlns:a16="http://schemas.microsoft.com/office/drawing/2014/main" id="{14782056-0531-43CB-9305-E0B13AFC2DBD}"/>
              </a:ext>
            </a:extLst>
          </p:cNvPr>
          <p:cNvSpPr>
            <a:spLocks noGrp="1"/>
          </p:cNvSpPr>
          <p:nvPr>
            <p:ph type="sldNum" sz="quarter" idx="12"/>
          </p:nvPr>
        </p:nvSpPr>
        <p:spPr/>
        <p:txBody>
          <a:bodyPr/>
          <a:lstStyle>
            <a:lvl1pPr>
              <a:defRPr>
                <a:solidFill>
                  <a:schemeClr val="tx1"/>
                </a:solidFill>
              </a:defRPr>
            </a:lvl1p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29964109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GB" smtClean="0"/>
              <a:t>10/04/2023</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146388984"/>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p:cSld name="Data Texture 19 Blank_Pillar">
    <p:bg>
      <p:bgPr>
        <a:solidFill>
          <a:schemeClr val="accent5"/>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57712D2-1637-4940-A323-42EBA61AD5BE}"/>
              </a:ext>
              <a:ext uri="{C183D7F6-B498-43B3-948B-1728B52AA6E4}">
                <adec:decorative xmlns:adec="http://schemas.microsoft.com/office/drawing/2017/decorative" val="1"/>
              </a:ext>
            </a:extLst>
          </p:cNvPr>
          <p:cNvPicPr>
            <a:picLocks noChangeAspect="1"/>
          </p:cNvPicPr>
          <p:nvPr userDrawn="1"/>
        </p:nvPicPr>
        <p:blipFill>
          <a:blip r:embed="rId2">
            <a:alphaModFix amt="30000"/>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12" name="OTag">
            <a:extLst>
              <a:ext uri="{FF2B5EF4-FFF2-40B4-BE49-F238E27FC236}">
                <a16:creationId xmlns:a16="http://schemas.microsoft.com/office/drawing/2014/main" id="{F4939B61-9B7E-A240-8CE9-7E014F78E016}"/>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2" name="Date Placeholder 1">
            <a:extLst>
              <a:ext uri="{FF2B5EF4-FFF2-40B4-BE49-F238E27FC236}">
                <a16:creationId xmlns:a16="http://schemas.microsoft.com/office/drawing/2014/main" id="{F671A648-B1E6-4FB1-8635-7745A5B7C589}"/>
              </a:ext>
            </a:extLst>
          </p:cNvPr>
          <p:cNvSpPr>
            <a:spLocks noGrp="1"/>
          </p:cNvSpPr>
          <p:nvPr>
            <p:ph type="dt" sz="half" idx="10"/>
          </p:nvPr>
        </p:nvSpPr>
        <p:spPr/>
        <p:txBody>
          <a:bodyPr/>
          <a:lstStyle>
            <a:lvl1pPr>
              <a:defRPr>
                <a:solidFill>
                  <a:schemeClr val="tx1"/>
                </a:solidFill>
              </a:defRPr>
            </a:lvl1pPr>
          </a:lstStyle>
          <a:p>
            <a:r>
              <a:rPr lang="en-IN"/>
              <a:t>[Date]</a:t>
            </a:r>
            <a:endParaRPr lang="en-US" dirty="0"/>
          </a:p>
        </p:txBody>
      </p:sp>
      <p:sp>
        <p:nvSpPr>
          <p:cNvPr id="6" name="Footer Placeholder 5">
            <a:extLst>
              <a:ext uri="{FF2B5EF4-FFF2-40B4-BE49-F238E27FC236}">
                <a16:creationId xmlns:a16="http://schemas.microsoft.com/office/drawing/2014/main" id="{264E1D34-98B2-43EA-8DB1-0AD67F8B4AAE}"/>
              </a:ext>
            </a:extLst>
          </p:cNvPr>
          <p:cNvSpPr>
            <a:spLocks noGrp="1"/>
          </p:cNvSpPr>
          <p:nvPr>
            <p:ph type="ftr" sz="quarter" idx="11"/>
          </p:nvPr>
        </p:nvSpPr>
        <p:spPr/>
        <p:txBody>
          <a:bodyPr/>
          <a:lstStyle>
            <a:lvl1pPr>
              <a:defRPr>
                <a:solidFill>
                  <a:schemeClr val="tx1"/>
                </a:solidFill>
              </a:defRPr>
            </a:lvl1pPr>
          </a:lstStyle>
          <a:p>
            <a:r>
              <a:rPr lang="en-US"/>
              <a:t>Copyright © 2023, Oracle and/or its affiliates</a:t>
            </a:r>
            <a:endParaRPr lang="en-US" dirty="0"/>
          </a:p>
        </p:txBody>
      </p:sp>
      <p:sp>
        <p:nvSpPr>
          <p:cNvPr id="9" name="Slide Number Placeholder 8">
            <a:extLst>
              <a:ext uri="{FF2B5EF4-FFF2-40B4-BE49-F238E27FC236}">
                <a16:creationId xmlns:a16="http://schemas.microsoft.com/office/drawing/2014/main" id="{C5579EB2-1A82-4127-8DCB-A23930E3367E}"/>
              </a:ext>
            </a:extLst>
          </p:cNvPr>
          <p:cNvSpPr>
            <a:spLocks noGrp="1"/>
          </p:cNvSpPr>
          <p:nvPr>
            <p:ph type="sldNum" sz="quarter" idx="12"/>
          </p:nvPr>
        </p:nvSpPr>
        <p:spPr/>
        <p:txBody>
          <a:bodyPr/>
          <a:lstStyle>
            <a:lvl1pPr>
              <a:defRPr>
                <a:solidFill>
                  <a:schemeClr val="tx1"/>
                </a:solidFill>
              </a:defRPr>
            </a:lvl1p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13397297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p:cSld name="Dark - Data Texture 07 Blank_Pillar">
    <p:bg>
      <p:bgPr>
        <a:solidFill>
          <a:schemeClr val="accent5"/>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38B6F3C-673A-2C4F-BDD8-A174DA9D4B4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12" name="OTag">
            <a:extLst>
              <a:ext uri="{FF2B5EF4-FFF2-40B4-BE49-F238E27FC236}">
                <a16:creationId xmlns:a16="http://schemas.microsoft.com/office/drawing/2014/main" id="{C6ADE0F8-03AA-E84C-A08A-799EE14D7CA2}"/>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2" name="Date Placeholder 1">
            <a:extLst>
              <a:ext uri="{FF2B5EF4-FFF2-40B4-BE49-F238E27FC236}">
                <a16:creationId xmlns:a16="http://schemas.microsoft.com/office/drawing/2014/main" id="{A2DF2B49-8199-43EF-9C31-2EE3E2278A8F}"/>
              </a:ext>
            </a:extLst>
          </p:cNvPr>
          <p:cNvSpPr>
            <a:spLocks noGrp="1"/>
          </p:cNvSpPr>
          <p:nvPr>
            <p:ph type="dt" sz="half" idx="10"/>
          </p:nvPr>
        </p:nvSpPr>
        <p:spPr/>
        <p:txBody>
          <a:bodyPr/>
          <a:lstStyle>
            <a:lvl1pPr>
              <a:defRPr>
                <a:solidFill>
                  <a:schemeClr val="tx1"/>
                </a:solidFill>
              </a:defRPr>
            </a:lvl1pPr>
          </a:lstStyle>
          <a:p>
            <a:r>
              <a:rPr lang="en-IN"/>
              <a:t>[Date]</a:t>
            </a:r>
            <a:endParaRPr lang="en-US" dirty="0"/>
          </a:p>
        </p:txBody>
      </p:sp>
      <p:sp>
        <p:nvSpPr>
          <p:cNvPr id="6" name="Footer Placeholder 5">
            <a:extLst>
              <a:ext uri="{FF2B5EF4-FFF2-40B4-BE49-F238E27FC236}">
                <a16:creationId xmlns:a16="http://schemas.microsoft.com/office/drawing/2014/main" id="{C290A680-202A-4EB8-8426-F81FE6C12DD2}"/>
              </a:ext>
            </a:extLst>
          </p:cNvPr>
          <p:cNvSpPr>
            <a:spLocks noGrp="1"/>
          </p:cNvSpPr>
          <p:nvPr>
            <p:ph type="ftr" sz="quarter" idx="11"/>
          </p:nvPr>
        </p:nvSpPr>
        <p:spPr/>
        <p:txBody>
          <a:bodyPr/>
          <a:lstStyle>
            <a:lvl1pPr>
              <a:defRPr>
                <a:solidFill>
                  <a:schemeClr val="tx1"/>
                </a:solidFill>
              </a:defRPr>
            </a:lvl1pPr>
          </a:lstStyle>
          <a:p>
            <a:r>
              <a:rPr lang="en-US"/>
              <a:t>Copyright © 2023, Oracle and/or its affiliates</a:t>
            </a:r>
            <a:endParaRPr lang="en-US" dirty="0"/>
          </a:p>
        </p:txBody>
      </p:sp>
      <p:sp>
        <p:nvSpPr>
          <p:cNvPr id="7" name="Slide Number Placeholder 6">
            <a:extLst>
              <a:ext uri="{FF2B5EF4-FFF2-40B4-BE49-F238E27FC236}">
                <a16:creationId xmlns:a16="http://schemas.microsoft.com/office/drawing/2014/main" id="{81D7B772-BB21-406A-A2FE-5A71474672A4}"/>
              </a:ext>
            </a:extLst>
          </p:cNvPr>
          <p:cNvSpPr>
            <a:spLocks noGrp="1"/>
          </p:cNvSpPr>
          <p:nvPr>
            <p:ph type="sldNum" sz="quarter" idx="12"/>
          </p:nvPr>
        </p:nvSpPr>
        <p:spPr/>
        <p:txBody>
          <a:bodyPr/>
          <a:lstStyle>
            <a:lvl1pPr>
              <a:defRPr>
                <a:solidFill>
                  <a:schemeClr val="tx1"/>
                </a:solidFill>
              </a:defRPr>
            </a:lvl1p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24607696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userDrawn="1">
  <p:cSld name="Pattern_Dark_TItle_Only">
    <p:bg>
      <p:bgPr>
        <a:solidFill>
          <a:schemeClr val="accent5"/>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F7FFF48-4CEF-6740-94FF-067FF5BB3DF7}"/>
              </a:ext>
              <a:ext uri="{C183D7F6-B498-43B3-948B-1728B52AA6E4}">
                <adec:decorative xmlns:adec="http://schemas.microsoft.com/office/drawing/2017/decorative" val="1"/>
              </a:ext>
            </a:extLst>
          </p:cNvPr>
          <p:cNvSpPr/>
          <p:nvPr userDrawn="1"/>
        </p:nvSpPr>
        <p:spPr>
          <a:xfrm>
            <a:off x="0" y="0"/>
            <a:ext cx="12192000" cy="6857999"/>
          </a:xfrm>
          <a:prstGeom prst="rect">
            <a:avLst/>
          </a:prstGeom>
          <a:blipFill dpi="0" rotWithShape="1">
            <a:blip r:embed="rId2" cstate="screen">
              <a:alphaModFix amt="8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itle 8">
            <a:extLst>
              <a:ext uri="{FF2B5EF4-FFF2-40B4-BE49-F238E27FC236}">
                <a16:creationId xmlns:a16="http://schemas.microsoft.com/office/drawing/2014/main" id="{59FAA45A-AC35-C74E-A47B-2B854D7CB0AA}"/>
              </a:ext>
            </a:extLst>
          </p:cNvPr>
          <p:cNvSpPr>
            <a:spLocks noGrp="1"/>
          </p:cNvSpPr>
          <p:nvPr>
            <p:ph type="title" hasCustomPrompt="1"/>
          </p:nvPr>
        </p:nvSpPr>
        <p:spPr>
          <a:xfrm>
            <a:off x="768875" y="182403"/>
            <a:ext cx="10671048" cy="822960"/>
          </a:xfrm>
        </p:spPr>
        <p:txBody>
          <a:bodyPr/>
          <a:lstStyle>
            <a:lvl1pPr>
              <a:defRPr>
                <a:solidFill>
                  <a:schemeClr val="tx1"/>
                </a:solidFill>
              </a:defRPr>
            </a:lvl1pPr>
          </a:lstStyle>
          <a:p>
            <a:r>
              <a:rPr lang="en-US" dirty="0"/>
              <a:t>Title</a:t>
            </a:r>
          </a:p>
        </p:txBody>
      </p:sp>
      <p:sp>
        <p:nvSpPr>
          <p:cNvPr id="7" name="Slide Number Placeholder 6">
            <a:extLst>
              <a:ext uri="{FF2B5EF4-FFF2-40B4-BE49-F238E27FC236}">
                <a16:creationId xmlns:a16="http://schemas.microsoft.com/office/drawing/2014/main" id="{EC13624E-3C4C-48FC-A306-0B171A4F990F}"/>
              </a:ext>
            </a:extLst>
          </p:cNvPr>
          <p:cNvSpPr>
            <a:spLocks noGrp="1"/>
          </p:cNvSpPr>
          <p:nvPr>
            <p:ph type="sldNum" sz="quarter" idx="17"/>
          </p:nvPr>
        </p:nvSpPr>
        <p:spPr/>
        <p:txBody>
          <a:bodyPr/>
          <a:lstStyle>
            <a:lvl1pPr>
              <a:defRPr>
                <a:solidFill>
                  <a:schemeClr val="tx1"/>
                </a:solidFill>
              </a:defRPr>
            </a:lvl1pPr>
          </a:lstStyle>
          <a:p>
            <a:fld id="{345D60D9-5372-5F40-9443-0F9AE5BDC3C8}" type="slidenum">
              <a:rPr lang="en-US" smtClean="0"/>
              <a:pPr/>
              <a:t>‹#›</a:t>
            </a:fld>
            <a:endParaRPr lang="en-US" dirty="0"/>
          </a:p>
        </p:txBody>
      </p:sp>
      <p:sp>
        <p:nvSpPr>
          <p:cNvPr id="6" name="Footer Placeholder 5">
            <a:extLst>
              <a:ext uri="{FF2B5EF4-FFF2-40B4-BE49-F238E27FC236}">
                <a16:creationId xmlns:a16="http://schemas.microsoft.com/office/drawing/2014/main" id="{D63F4DAB-4385-471F-A6B4-888FB428BF20}"/>
              </a:ext>
            </a:extLst>
          </p:cNvPr>
          <p:cNvSpPr>
            <a:spLocks noGrp="1"/>
          </p:cNvSpPr>
          <p:nvPr>
            <p:ph type="ftr" sz="quarter" idx="16"/>
          </p:nvPr>
        </p:nvSpPr>
        <p:spPr/>
        <p:txBody>
          <a:bodyPr/>
          <a:lstStyle>
            <a:lvl1pPr>
              <a:defRPr>
                <a:solidFill>
                  <a:schemeClr val="tx1"/>
                </a:solidFill>
              </a:defRPr>
            </a:lvl1pPr>
          </a:lstStyle>
          <a:p>
            <a:r>
              <a:rPr lang="en-US"/>
              <a:t>Copyright © 2023, Oracle and/or its affiliates</a:t>
            </a:r>
            <a:endParaRPr lang="en-US" dirty="0"/>
          </a:p>
        </p:txBody>
      </p:sp>
      <p:sp>
        <p:nvSpPr>
          <p:cNvPr id="2" name="Date Placeholder 1">
            <a:extLst>
              <a:ext uri="{FF2B5EF4-FFF2-40B4-BE49-F238E27FC236}">
                <a16:creationId xmlns:a16="http://schemas.microsoft.com/office/drawing/2014/main" id="{4449BE82-89DE-4727-872B-7B927B07B458}"/>
              </a:ext>
            </a:extLst>
          </p:cNvPr>
          <p:cNvSpPr>
            <a:spLocks noGrp="1"/>
          </p:cNvSpPr>
          <p:nvPr>
            <p:ph type="dt" sz="half" idx="15"/>
          </p:nvPr>
        </p:nvSpPr>
        <p:spPr/>
        <p:txBody>
          <a:bodyPr/>
          <a:lstStyle>
            <a:lvl1pPr>
              <a:defRPr>
                <a:solidFill>
                  <a:schemeClr val="tx1"/>
                </a:solidFill>
              </a:defRPr>
            </a:lvl1pPr>
          </a:lstStyle>
          <a:p>
            <a:r>
              <a:rPr lang="en-IN"/>
              <a:t>[Date]</a:t>
            </a:r>
            <a:endParaRPr lang="en-US" dirty="0"/>
          </a:p>
        </p:txBody>
      </p:sp>
      <p:pic>
        <p:nvPicPr>
          <p:cNvPr id="12" name="OTag">
            <a:extLst>
              <a:ext uri="{FF2B5EF4-FFF2-40B4-BE49-F238E27FC236}">
                <a16:creationId xmlns:a16="http://schemas.microsoft.com/office/drawing/2014/main" id="{82323826-2F7C-DC44-94F9-0225962BEA89}"/>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8616563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userDrawn="1">
  <p:cSld name="Pattern_Dark_Text_Pillar">
    <p:bg>
      <p:bgPr>
        <a:solidFill>
          <a:schemeClr val="accent5"/>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F7FFF48-4CEF-6740-94FF-067FF5BB3DF7}"/>
              </a:ext>
              <a:ext uri="{C183D7F6-B498-43B3-948B-1728B52AA6E4}">
                <adec:decorative xmlns:adec="http://schemas.microsoft.com/office/drawing/2017/decorative" val="1"/>
              </a:ext>
            </a:extLst>
          </p:cNvPr>
          <p:cNvSpPr/>
          <p:nvPr userDrawn="1"/>
        </p:nvSpPr>
        <p:spPr>
          <a:xfrm>
            <a:off x="0" y="0"/>
            <a:ext cx="12192000" cy="6857999"/>
          </a:xfrm>
          <a:prstGeom prst="rect">
            <a:avLst/>
          </a:prstGeom>
          <a:blipFill dpi="0" rotWithShape="1">
            <a:blip r:embed="rId2" cstate="screen">
              <a:alphaModFix amt="8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itle 8">
            <a:extLst>
              <a:ext uri="{FF2B5EF4-FFF2-40B4-BE49-F238E27FC236}">
                <a16:creationId xmlns:a16="http://schemas.microsoft.com/office/drawing/2014/main" id="{59FAA45A-AC35-C74E-A47B-2B854D7CB0AA}"/>
              </a:ext>
            </a:extLst>
          </p:cNvPr>
          <p:cNvSpPr>
            <a:spLocks noGrp="1"/>
          </p:cNvSpPr>
          <p:nvPr>
            <p:ph type="title" hasCustomPrompt="1"/>
          </p:nvPr>
        </p:nvSpPr>
        <p:spPr>
          <a:xfrm>
            <a:off x="768875" y="182403"/>
            <a:ext cx="10671048" cy="822960"/>
          </a:xfrm>
        </p:spPr>
        <p:txBody>
          <a:bodyPr/>
          <a:lstStyle>
            <a:lvl1pPr>
              <a:defRPr>
                <a:solidFill>
                  <a:schemeClr val="tx1"/>
                </a:solidFill>
              </a:defRPr>
            </a:lvl1pPr>
          </a:lstStyle>
          <a:p>
            <a:r>
              <a:rPr lang="en-US" dirty="0"/>
              <a:t>Title</a:t>
            </a:r>
          </a:p>
        </p:txBody>
      </p:sp>
      <p:sp>
        <p:nvSpPr>
          <p:cNvPr id="4" name="Content Placeholder 3">
            <a:extLst>
              <a:ext uri="{FF2B5EF4-FFF2-40B4-BE49-F238E27FC236}">
                <a16:creationId xmlns:a16="http://schemas.microsoft.com/office/drawing/2014/main" id="{EB734A65-0B42-4C25-AE44-E9E6248D8FDA}"/>
              </a:ext>
            </a:extLst>
          </p:cNvPr>
          <p:cNvSpPr>
            <a:spLocks noGrp="1"/>
          </p:cNvSpPr>
          <p:nvPr>
            <p:ph sz="quarter" idx="14"/>
          </p:nvPr>
        </p:nvSpPr>
        <p:spPr>
          <a:xfrm>
            <a:off x="768350" y="1600200"/>
            <a:ext cx="10671048" cy="451485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Slide Number Placeholder 6">
            <a:extLst>
              <a:ext uri="{FF2B5EF4-FFF2-40B4-BE49-F238E27FC236}">
                <a16:creationId xmlns:a16="http://schemas.microsoft.com/office/drawing/2014/main" id="{EC13624E-3C4C-48FC-A306-0B171A4F990F}"/>
              </a:ext>
            </a:extLst>
          </p:cNvPr>
          <p:cNvSpPr>
            <a:spLocks noGrp="1"/>
          </p:cNvSpPr>
          <p:nvPr>
            <p:ph type="sldNum" sz="quarter" idx="17"/>
          </p:nvPr>
        </p:nvSpPr>
        <p:spPr/>
        <p:txBody>
          <a:bodyPr/>
          <a:lstStyle>
            <a:lvl1pPr>
              <a:defRPr>
                <a:solidFill>
                  <a:schemeClr val="tx1"/>
                </a:solidFill>
              </a:defRPr>
            </a:lvl1pPr>
          </a:lstStyle>
          <a:p>
            <a:fld id="{345D60D9-5372-5F40-9443-0F9AE5BDC3C8}" type="slidenum">
              <a:rPr lang="en-US" smtClean="0"/>
              <a:pPr/>
              <a:t>‹#›</a:t>
            </a:fld>
            <a:endParaRPr lang="en-US" dirty="0"/>
          </a:p>
        </p:txBody>
      </p:sp>
      <p:sp>
        <p:nvSpPr>
          <p:cNvPr id="6" name="Footer Placeholder 5">
            <a:extLst>
              <a:ext uri="{FF2B5EF4-FFF2-40B4-BE49-F238E27FC236}">
                <a16:creationId xmlns:a16="http://schemas.microsoft.com/office/drawing/2014/main" id="{D63F4DAB-4385-471F-A6B4-888FB428BF20}"/>
              </a:ext>
            </a:extLst>
          </p:cNvPr>
          <p:cNvSpPr>
            <a:spLocks noGrp="1"/>
          </p:cNvSpPr>
          <p:nvPr>
            <p:ph type="ftr" sz="quarter" idx="16"/>
          </p:nvPr>
        </p:nvSpPr>
        <p:spPr/>
        <p:txBody>
          <a:bodyPr/>
          <a:lstStyle>
            <a:lvl1pPr>
              <a:defRPr>
                <a:solidFill>
                  <a:schemeClr val="tx1"/>
                </a:solidFill>
              </a:defRPr>
            </a:lvl1pPr>
          </a:lstStyle>
          <a:p>
            <a:r>
              <a:rPr lang="en-US"/>
              <a:t>Copyright © 2023, Oracle and/or its affiliates</a:t>
            </a:r>
            <a:endParaRPr lang="en-US" dirty="0"/>
          </a:p>
        </p:txBody>
      </p:sp>
      <p:sp>
        <p:nvSpPr>
          <p:cNvPr id="2" name="Date Placeholder 1">
            <a:extLst>
              <a:ext uri="{FF2B5EF4-FFF2-40B4-BE49-F238E27FC236}">
                <a16:creationId xmlns:a16="http://schemas.microsoft.com/office/drawing/2014/main" id="{4449BE82-89DE-4727-872B-7B927B07B458}"/>
              </a:ext>
            </a:extLst>
          </p:cNvPr>
          <p:cNvSpPr>
            <a:spLocks noGrp="1"/>
          </p:cNvSpPr>
          <p:nvPr>
            <p:ph type="dt" sz="half" idx="15"/>
          </p:nvPr>
        </p:nvSpPr>
        <p:spPr/>
        <p:txBody>
          <a:bodyPr/>
          <a:lstStyle>
            <a:lvl1pPr>
              <a:defRPr>
                <a:solidFill>
                  <a:schemeClr val="tx1"/>
                </a:solidFill>
              </a:defRPr>
            </a:lvl1pPr>
          </a:lstStyle>
          <a:p>
            <a:r>
              <a:rPr lang="en-IN"/>
              <a:t>[Date]</a:t>
            </a:r>
            <a:endParaRPr lang="en-US" dirty="0"/>
          </a:p>
        </p:txBody>
      </p:sp>
      <p:pic>
        <p:nvPicPr>
          <p:cNvPr id="12" name="OTag">
            <a:extLst>
              <a:ext uri="{FF2B5EF4-FFF2-40B4-BE49-F238E27FC236}">
                <a16:creationId xmlns:a16="http://schemas.microsoft.com/office/drawing/2014/main" id="{82323826-2F7C-DC44-94F9-0225962BEA89}"/>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30849743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userDrawn="1">
  <p:cSld name="1_Pattern_Dark_Text_Pillar">
    <p:bg>
      <p:bgPr>
        <a:solidFill>
          <a:schemeClr val="accent5"/>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F7FFF48-4CEF-6740-94FF-067FF5BB3DF7}"/>
              </a:ext>
              <a:ext uri="{C183D7F6-B498-43B3-948B-1728B52AA6E4}">
                <adec:decorative xmlns:adec="http://schemas.microsoft.com/office/drawing/2017/decorative" val="1"/>
              </a:ext>
            </a:extLst>
          </p:cNvPr>
          <p:cNvSpPr/>
          <p:nvPr userDrawn="1"/>
        </p:nvSpPr>
        <p:spPr>
          <a:xfrm>
            <a:off x="0" y="0"/>
            <a:ext cx="12192000" cy="6857999"/>
          </a:xfrm>
          <a:prstGeom prst="rect">
            <a:avLst/>
          </a:prstGeom>
          <a:blipFill dpi="0" rotWithShape="1">
            <a:blip r:embed="rId2" cstate="screen">
              <a:alphaModFix amt="8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itle 8">
            <a:extLst>
              <a:ext uri="{FF2B5EF4-FFF2-40B4-BE49-F238E27FC236}">
                <a16:creationId xmlns:a16="http://schemas.microsoft.com/office/drawing/2014/main" id="{59FAA45A-AC35-C74E-A47B-2B854D7CB0AA}"/>
              </a:ext>
            </a:extLst>
          </p:cNvPr>
          <p:cNvSpPr>
            <a:spLocks noGrp="1"/>
          </p:cNvSpPr>
          <p:nvPr>
            <p:ph type="title" hasCustomPrompt="1"/>
          </p:nvPr>
        </p:nvSpPr>
        <p:spPr>
          <a:xfrm>
            <a:off x="768875" y="182403"/>
            <a:ext cx="10671048" cy="822960"/>
          </a:xfrm>
        </p:spPr>
        <p:txBody>
          <a:bodyPr/>
          <a:lstStyle>
            <a:lvl1pPr>
              <a:defRPr>
                <a:solidFill>
                  <a:schemeClr val="tx1"/>
                </a:solidFill>
              </a:defRPr>
            </a:lvl1pPr>
          </a:lstStyle>
          <a:p>
            <a:r>
              <a:rPr lang="en-US" dirty="0"/>
              <a:t>Title</a:t>
            </a:r>
          </a:p>
        </p:txBody>
      </p:sp>
      <p:sp>
        <p:nvSpPr>
          <p:cNvPr id="7" name="Slide Number Placeholder 6">
            <a:extLst>
              <a:ext uri="{FF2B5EF4-FFF2-40B4-BE49-F238E27FC236}">
                <a16:creationId xmlns:a16="http://schemas.microsoft.com/office/drawing/2014/main" id="{EC13624E-3C4C-48FC-A306-0B171A4F990F}"/>
              </a:ext>
            </a:extLst>
          </p:cNvPr>
          <p:cNvSpPr>
            <a:spLocks noGrp="1"/>
          </p:cNvSpPr>
          <p:nvPr>
            <p:ph type="sldNum" sz="quarter" idx="17"/>
          </p:nvPr>
        </p:nvSpPr>
        <p:spPr/>
        <p:txBody>
          <a:bodyPr/>
          <a:lstStyle>
            <a:lvl1pPr>
              <a:defRPr>
                <a:solidFill>
                  <a:schemeClr val="tx1"/>
                </a:solidFill>
              </a:defRPr>
            </a:lvl1pPr>
          </a:lstStyle>
          <a:p>
            <a:fld id="{345D60D9-5372-5F40-9443-0F9AE5BDC3C8}" type="slidenum">
              <a:rPr lang="en-US" smtClean="0"/>
              <a:pPr/>
              <a:t>‹#›</a:t>
            </a:fld>
            <a:endParaRPr lang="en-US" dirty="0"/>
          </a:p>
        </p:txBody>
      </p:sp>
      <p:sp>
        <p:nvSpPr>
          <p:cNvPr id="6" name="Footer Placeholder 5">
            <a:extLst>
              <a:ext uri="{FF2B5EF4-FFF2-40B4-BE49-F238E27FC236}">
                <a16:creationId xmlns:a16="http://schemas.microsoft.com/office/drawing/2014/main" id="{D63F4DAB-4385-471F-A6B4-888FB428BF20}"/>
              </a:ext>
            </a:extLst>
          </p:cNvPr>
          <p:cNvSpPr>
            <a:spLocks noGrp="1"/>
          </p:cNvSpPr>
          <p:nvPr>
            <p:ph type="ftr" sz="quarter" idx="16"/>
          </p:nvPr>
        </p:nvSpPr>
        <p:spPr/>
        <p:txBody>
          <a:bodyPr/>
          <a:lstStyle>
            <a:lvl1pPr>
              <a:defRPr>
                <a:solidFill>
                  <a:schemeClr val="tx1"/>
                </a:solidFill>
              </a:defRPr>
            </a:lvl1pPr>
          </a:lstStyle>
          <a:p>
            <a:r>
              <a:rPr lang="en-US"/>
              <a:t>Copyright © 2023, Oracle and/or its affiliates</a:t>
            </a:r>
            <a:endParaRPr lang="en-US" dirty="0"/>
          </a:p>
        </p:txBody>
      </p:sp>
      <p:sp>
        <p:nvSpPr>
          <p:cNvPr id="2" name="Date Placeholder 1">
            <a:extLst>
              <a:ext uri="{FF2B5EF4-FFF2-40B4-BE49-F238E27FC236}">
                <a16:creationId xmlns:a16="http://schemas.microsoft.com/office/drawing/2014/main" id="{4449BE82-89DE-4727-872B-7B927B07B458}"/>
              </a:ext>
            </a:extLst>
          </p:cNvPr>
          <p:cNvSpPr>
            <a:spLocks noGrp="1"/>
          </p:cNvSpPr>
          <p:nvPr>
            <p:ph type="dt" sz="half" idx="15"/>
          </p:nvPr>
        </p:nvSpPr>
        <p:spPr/>
        <p:txBody>
          <a:bodyPr/>
          <a:lstStyle>
            <a:lvl1pPr>
              <a:defRPr>
                <a:solidFill>
                  <a:schemeClr val="tx1"/>
                </a:solidFill>
              </a:defRPr>
            </a:lvl1pPr>
          </a:lstStyle>
          <a:p>
            <a:r>
              <a:rPr lang="en-IN"/>
              <a:t>[Date]</a:t>
            </a:r>
            <a:endParaRPr lang="en-US" dirty="0"/>
          </a:p>
        </p:txBody>
      </p:sp>
      <p:pic>
        <p:nvPicPr>
          <p:cNvPr id="12" name="OTag">
            <a:extLst>
              <a:ext uri="{FF2B5EF4-FFF2-40B4-BE49-F238E27FC236}">
                <a16:creationId xmlns:a16="http://schemas.microsoft.com/office/drawing/2014/main" id="{82323826-2F7C-DC44-94F9-0225962BEA89}"/>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9" name="Content">
            <a:extLst>
              <a:ext uri="{FF2B5EF4-FFF2-40B4-BE49-F238E27FC236}">
                <a16:creationId xmlns:a16="http://schemas.microsoft.com/office/drawing/2014/main" id="{2F60FD42-2669-42A7-B7BD-56D3FB7E1F83}"/>
              </a:ext>
            </a:extLst>
          </p:cNvPr>
          <p:cNvSpPr>
            <a:spLocks noGrp="1"/>
          </p:cNvSpPr>
          <p:nvPr>
            <p:ph sz="quarter" idx="14"/>
          </p:nvPr>
        </p:nvSpPr>
        <p:spPr>
          <a:xfrm>
            <a:off x="768875" y="1608575"/>
            <a:ext cx="5084064" cy="4507992"/>
          </a:xfrm>
        </p:spPr>
        <p:txBody>
          <a:bodyPr/>
          <a:lstStyle>
            <a:lvl4pPr>
              <a:defRPr/>
            </a:lvl4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cxnSp>
        <p:nvCxnSpPr>
          <p:cNvPr id="11" name="Column Divider">
            <a:extLst>
              <a:ext uri="{FF2B5EF4-FFF2-40B4-BE49-F238E27FC236}">
                <a16:creationId xmlns:a16="http://schemas.microsoft.com/office/drawing/2014/main" id="{A7AE226A-B7C0-47E7-BBDE-1F0045383E32}"/>
              </a:ext>
              <a:ext uri="{C183D7F6-B498-43B3-948B-1728B52AA6E4}">
                <adec:decorative xmlns:adec="http://schemas.microsoft.com/office/drawing/2017/decorative" val="1"/>
              </a:ext>
            </a:extLst>
          </p:cNvPr>
          <p:cNvCxnSpPr>
            <a:cxnSpLocks/>
          </p:cNvCxnSpPr>
          <p:nvPr userDrawn="1"/>
        </p:nvCxnSpPr>
        <p:spPr>
          <a:xfrm>
            <a:off x="6109577" y="160857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4" name="Content 2">
            <a:extLst>
              <a:ext uri="{FF2B5EF4-FFF2-40B4-BE49-F238E27FC236}">
                <a16:creationId xmlns:a16="http://schemas.microsoft.com/office/drawing/2014/main" id="{EF5BE543-002D-46DE-8595-965D6080EB4C}"/>
              </a:ext>
            </a:extLst>
          </p:cNvPr>
          <p:cNvSpPr>
            <a:spLocks noGrp="1"/>
          </p:cNvSpPr>
          <p:nvPr>
            <p:ph sz="quarter" idx="18"/>
          </p:nvPr>
        </p:nvSpPr>
        <p:spPr>
          <a:xfrm>
            <a:off x="6366215" y="1608575"/>
            <a:ext cx="5084064" cy="4507992"/>
          </a:xfrm>
        </p:spPr>
        <p:txBody>
          <a:bodyPr/>
          <a:lstStyle>
            <a:lvl4pPr>
              <a:defRPr/>
            </a:lvl4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37151656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userDrawn="1">
  <p:cSld name="Pattern_Dark_3 column">
    <p:bg>
      <p:bgPr>
        <a:solidFill>
          <a:schemeClr val="accent5"/>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F7FFF48-4CEF-6740-94FF-067FF5BB3DF7}"/>
              </a:ext>
              <a:ext uri="{C183D7F6-B498-43B3-948B-1728B52AA6E4}">
                <adec:decorative xmlns:adec="http://schemas.microsoft.com/office/drawing/2017/decorative" val="1"/>
              </a:ext>
            </a:extLst>
          </p:cNvPr>
          <p:cNvSpPr/>
          <p:nvPr userDrawn="1"/>
        </p:nvSpPr>
        <p:spPr>
          <a:xfrm>
            <a:off x="0" y="0"/>
            <a:ext cx="12192000" cy="6857999"/>
          </a:xfrm>
          <a:prstGeom prst="rect">
            <a:avLst/>
          </a:prstGeom>
          <a:blipFill dpi="0" rotWithShape="1">
            <a:blip r:embed="rId2" cstate="screen">
              <a:alphaModFix amt="8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itle 8">
            <a:extLst>
              <a:ext uri="{FF2B5EF4-FFF2-40B4-BE49-F238E27FC236}">
                <a16:creationId xmlns:a16="http://schemas.microsoft.com/office/drawing/2014/main" id="{59FAA45A-AC35-C74E-A47B-2B854D7CB0AA}"/>
              </a:ext>
            </a:extLst>
          </p:cNvPr>
          <p:cNvSpPr>
            <a:spLocks noGrp="1"/>
          </p:cNvSpPr>
          <p:nvPr>
            <p:ph type="title" hasCustomPrompt="1"/>
          </p:nvPr>
        </p:nvSpPr>
        <p:spPr>
          <a:xfrm>
            <a:off x="768875" y="182403"/>
            <a:ext cx="10671048" cy="822960"/>
          </a:xfrm>
        </p:spPr>
        <p:txBody>
          <a:bodyPr/>
          <a:lstStyle>
            <a:lvl1pPr>
              <a:defRPr>
                <a:solidFill>
                  <a:schemeClr val="tx1"/>
                </a:solidFill>
              </a:defRPr>
            </a:lvl1pPr>
          </a:lstStyle>
          <a:p>
            <a:r>
              <a:rPr lang="en-US" dirty="0"/>
              <a:t>Title</a:t>
            </a:r>
          </a:p>
        </p:txBody>
      </p:sp>
      <p:sp>
        <p:nvSpPr>
          <p:cNvPr id="7" name="Slide Number Placeholder 6">
            <a:extLst>
              <a:ext uri="{FF2B5EF4-FFF2-40B4-BE49-F238E27FC236}">
                <a16:creationId xmlns:a16="http://schemas.microsoft.com/office/drawing/2014/main" id="{EC13624E-3C4C-48FC-A306-0B171A4F990F}"/>
              </a:ext>
            </a:extLst>
          </p:cNvPr>
          <p:cNvSpPr>
            <a:spLocks noGrp="1"/>
          </p:cNvSpPr>
          <p:nvPr>
            <p:ph type="sldNum" sz="quarter" idx="17"/>
          </p:nvPr>
        </p:nvSpPr>
        <p:spPr/>
        <p:txBody>
          <a:bodyPr/>
          <a:lstStyle>
            <a:lvl1pPr>
              <a:defRPr>
                <a:solidFill>
                  <a:schemeClr val="tx1"/>
                </a:solidFill>
              </a:defRPr>
            </a:lvl1pPr>
          </a:lstStyle>
          <a:p>
            <a:fld id="{345D60D9-5372-5F40-9443-0F9AE5BDC3C8}" type="slidenum">
              <a:rPr lang="en-US" smtClean="0"/>
              <a:pPr/>
              <a:t>‹#›</a:t>
            </a:fld>
            <a:endParaRPr lang="en-US" dirty="0"/>
          </a:p>
        </p:txBody>
      </p:sp>
      <p:sp>
        <p:nvSpPr>
          <p:cNvPr id="6" name="Footer Placeholder 5">
            <a:extLst>
              <a:ext uri="{FF2B5EF4-FFF2-40B4-BE49-F238E27FC236}">
                <a16:creationId xmlns:a16="http://schemas.microsoft.com/office/drawing/2014/main" id="{D63F4DAB-4385-471F-A6B4-888FB428BF20}"/>
              </a:ext>
            </a:extLst>
          </p:cNvPr>
          <p:cNvSpPr>
            <a:spLocks noGrp="1"/>
          </p:cNvSpPr>
          <p:nvPr>
            <p:ph type="ftr" sz="quarter" idx="16"/>
          </p:nvPr>
        </p:nvSpPr>
        <p:spPr/>
        <p:txBody>
          <a:bodyPr/>
          <a:lstStyle>
            <a:lvl1pPr>
              <a:defRPr>
                <a:solidFill>
                  <a:schemeClr val="tx1"/>
                </a:solidFill>
              </a:defRPr>
            </a:lvl1pPr>
          </a:lstStyle>
          <a:p>
            <a:r>
              <a:rPr lang="en-US"/>
              <a:t>Copyright © 2023, Oracle and/or its affiliates</a:t>
            </a:r>
            <a:endParaRPr lang="en-US" dirty="0"/>
          </a:p>
        </p:txBody>
      </p:sp>
      <p:sp>
        <p:nvSpPr>
          <p:cNvPr id="2" name="Date Placeholder 1">
            <a:extLst>
              <a:ext uri="{FF2B5EF4-FFF2-40B4-BE49-F238E27FC236}">
                <a16:creationId xmlns:a16="http://schemas.microsoft.com/office/drawing/2014/main" id="{4449BE82-89DE-4727-872B-7B927B07B458}"/>
              </a:ext>
            </a:extLst>
          </p:cNvPr>
          <p:cNvSpPr>
            <a:spLocks noGrp="1"/>
          </p:cNvSpPr>
          <p:nvPr>
            <p:ph type="dt" sz="half" idx="15"/>
          </p:nvPr>
        </p:nvSpPr>
        <p:spPr/>
        <p:txBody>
          <a:bodyPr/>
          <a:lstStyle>
            <a:lvl1pPr>
              <a:defRPr>
                <a:solidFill>
                  <a:schemeClr val="tx1"/>
                </a:solidFill>
              </a:defRPr>
            </a:lvl1pPr>
          </a:lstStyle>
          <a:p>
            <a:r>
              <a:rPr lang="en-IN"/>
              <a:t>[Date]</a:t>
            </a:r>
            <a:endParaRPr lang="en-US" dirty="0"/>
          </a:p>
        </p:txBody>
      </p:sp>
      <p:pic>
        <p:nvPicPr>
          <p:cNvPr id="12" name="OTag">
            <a:extLst>
              <a:ext uri="{FF2B5EF4-FFF2-40B4-BE49-F238E27FC236}">
                <a16:creationId xmlns:a16="http://schemas.microsoft.com/office/drawing/2014/main" id="{82323826-2F7C-DC44-94F9-0225962BEA89}"/>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9" name="Content">
            <a:extLst>
              <a:ext uri="{FF2B5EF4-FFF2-40B4-BE49-F238E27FC236}">
                <a16:creationId xmlns:a16="http://schemas.microsoft.com/office/drawing/2014/main" id="{1447D4F8-B63F-4464-9F77-9AF911927023}"/>
              </a:ext>
            </a:extLst>
          </p:cNvPr>
          <p:cNvSpPr>
            <a:spLocks noGrp="1"/>
          </p:cNvSpPr>
          <p:nvPr>
            <p:ph sz="quarter" idx="14"/>
          </p:nvPr>
        </p:nvSpPr>
        <p:spPr>
          <a:xfrm>
            <a:off x="768875" y="1608575"/>
            <a:ext cx="3221593" cy="4507992"/>
          </a:xfrm>
        </p:spPr>
        <p:txBody>
          <a:bodyPr/>
          <a:lstStyle>
            <a:lvl4pPr>
              <a:defRPr/>
            </a:lvl4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cxnSp>
        <p:nvCxnSpPr>
          <p:cNvPr id="11" name="Column Divider">
            <a:extLst>
              <a:ext uri="{FF2B5EF4-FFF2-40B4-BE49-F238E27FC236}">
                <a16:creationId xmlns:a16="http://schemas.microsoft.com/office/drawing/2014/main" id="{976E09B7-FA2F-4858-87A5-3FE89359DB6D}"/>
              </a:ext>
              <a:ext uri="{C183D7F6-B498-43B3-948B-1728B52AA6E4}">
                <adec:decorative xmlns:adec="http://schemas.microsoft.com/office/drawing/2017/decorative" val="1"/>
              </a:ext>
            </a:extLst>
          </p:cNvPr>
          <p:cNvCxnSpPr>
            <a:cxnSpLocks/>
          </p:cNvCxnSpPr>
          <p:nvPr userDrawn="1"/>
        </p:nvCxnSpPr>
        <p:spPr>
          <a:xfrm>
            <a:off x="7820528" y="160857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4" name="Content 2">
            <a:extLst>
              <a:ext uri="{FF2B5EF4-FFF2-40B4-BE49-F238E27FC236}">
                <a16:creationId xmlns:a16="http://schemas.microsoft.com/office/drawing/2014/main" id="{63816E90-F2B2-490B-B859-EDD71F5DA7FF}"/>
              </a:ext>
            </a:extLst>
          </p:cNvPr>
          <p:cNvSpPr>
            <a:spLocks noGrp="1"/>
          </p:cNvSpPr>
          <p:nvPr>
            <p:ph sz="quarter" idx="18"/>
          </p:nvPr>
        </p:nvSpPr>
        <p:spPr>
          <a:xfrm>
            <a:off x="7952838" y="1608575"/>
            <a:ext cx="3422125" cy="4507992"/>
          </a:xfrm>
        </p:spPr>
        <p:txBody>
          <a:bodyPr/>
          <a:lstStyle>
            <a:lvl4pPr>
              <a:defRPr/>
            </a:lvl4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cxnSp>
        <p:nvCxnSpPr>
          <p:cNvPr id="15" name="Column Divider">
            <a:extLst>
              <a:ext uri="{FF2B5EF4-FFF2-40B4-BE49-F238E27FC236}">
                <a16:creationId xmlns:a16="http://schemas.microsoft.com/office/drawing/2014/main" id="{500CAF1D-24E0-4FEA-A2B5-6491402E6231}"/>
              </a:ext>
              <a:ext uri="{C183D7F6-B498-43B3-948B-1728B52AA6E4}">
                <adec:decorative xmlns:adec="http://schemas.microsoft.com/office/drawing/2017/decorative" val="1"/>
              </a:ext>
            </a:extLst>
          </p:cNvPr>
          <p:cNvCxnSpPr>
            <a:cxnSpLocks/>
          </p:cNvCxnSpPr>
          <p:nvPr userDrawn="1"/>
        </p:nvCxnSpPr>
        <p:spPr>
          <a:xfrm>
            <a:off x="4114800" y="160857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6" name="Content 2">
            <a:extLst>
              <a:ext uri="{FF2B5EF4-FFF2-40B4-BE49-F238E27FC236}">
                <a16:creationId xmlns:a16="http://schemas.microsoft.com/office/drawing/2014/main" id="{217ED0BA-E10C-4857-BACE-6526B64E2A42}"/>
              </a:ext>
            </a:extLst>
          </p:cNvPr>
          <p:cNvSpPr>
            <a:spLocks noGrp="1"/>
          </p:cNvSpPr>
          <p:nvPr>
            <p:ph sz="quarter" idx="19"/>
          </p:nvPr>
        </p:nvSpPr>
        <p:spPr>
          <a:xfrm>
            <a:off x="4239133" y="1608575"/>
            <a:ext cx="3457067" cy="4507992"/>
          </a:xfrm>
        </p:spPr>
        <p:txBody>
          <a:bodyPr/>
          <a:lstStyle>
            <a:lvl4pPr>
              <a:defRPr/>
            </a:lvl4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9654995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userDrawn="1">
  <p:cSld name="Pattern_Dark_4 column">
    <p:bg>
      <p:bgPr>
        <a:solidFill>
          <a:schemeClr val="accent5"/>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F7FFF48-4CEF-6740-94FF-067FF5BB3DF7}"/>
              </a:ext>
              <a:ext uri="{C183D7F6-B498-43B3-948B-1728B52AA6E4}">
                <adec:decorative xmlns:adec="http://schemas.microsoft.com/office/drawing/2017/decorative" val="1"/>
              </a:ext>
            </a:extLst>
          </p:cNvPr>
          <p:cNvSpPr/>
          <p:nvPr userDrawn="1"/>
        </p:nvSpPr>
        <p:spPr>
          <a:xfrm>
            <a:off x="0" y="0"/>
            <a:ext cx="12192000" cy="6857999"/>
          </a:xfrm>
          <a:prstGeom prst="rect">
            <a:avLst/>
          </a:prstGeom>
          <a:blipFill dpi="0" rotWithShape="1">
            <a:blip r:embed="rId2" cstate="screen">
              <a:alphaModFix amt="8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itle 8">
            <a:extLst>
              <a:ext uri="{FF2B5EF4-FFF2-40B4-BE49-F238E27FC236}">
                <a16:creationId xmlns:a16="http://schemas.microsoft.com/office/drawing/2014/main" id="{59FAA45A-AC35-C74E-A47B-2B854D7CB0AA}"/>
              </a:ext>
            </a:extLst>
          </p:cNvPr>
          <p:cNvSpPr>
            <a:spLocks noGrp="1"/>
          </p:cNvSpPr>
          <p:nvPr>
            <p:ph type="title" hasCustomPrompt="1"/>
          </p:nvPr>
        </p:nvSpPr>
        <p:spPr>
          <a:xfrm>
            <a:off x="768875" y="182403"/>
            <a:ext cx="10671048" cy="822960"/>
          </a:xfrm>
        </p:spPr>
        <p:txBody>
          <a:bodyPr/>
          <a:lstStyle>
            <a:lvl1pPr>
              <a:defRPr>
                <a:solidFill>
                  <a:schemeClr val="tx1"/>
                </a:solidFill>
              </a:defRPr>
            </a:lvl1pPr>
          </a:lstStyle>
          <a:p>
            <a:r>
              <a:rPr lang="en-US" dirty="0"/>
              <a:t>Title</a:t>
            </a:r>
          </a:p>
        </p:txBody>
      </p:sp>
      <p:sp>
        <p:nvSpPr>
          <p:cNvPr id="7" name="Slide Number Placeholder 6">
            <a:extLst>
              <a:ext uri="{FF2B5EF4-FFF2-40B4-BE49-F238E27FC236}">
                <a16:creationId xmlns:a16="http://schemas.microsoft.com/office/drawing/2014/main" id="{EC13624E-3C4C-48FC-A306-0B171A4F990F}"/>
              </a:ext>
            </a:extLst>
          </p:cNvPr>
          <p:cNvSpPr>
            <a:spLocks noGrp="1"/>
          </p:cNvSpPr>
          <p:nvPr>
            <p:ph type="sldNum" sz="quarter" idx="17"/>
          </p:nvPr>
        </p:nvSpPr>
        <p:spPr/>
        <p:txBody>
          <a:bodyPr/>
          <a:lstStyle>
            <a:lvl1pPr>
              <a:defRPr>
                <a:solidFill>
                  <a:schemeClr val="tx1"/>
                </a:solidFill>
              </a:defRPr>
            </a:lvl1pPr>
          </a:lstStyle>
          <a:p>
            <a:fld id="{345D60D9-5372-5F40-9443-0F9AE5BDC3C8}" type="slidenum">
              <a:rPr lang="en-US" smtClean="0"/>
              <a:pPr/>
              <a:t>‹#›</a:t>
            </a:fld>
            <a:endParaRPr lang="en-US" dirty="0"/>
          </a:p>
        </p:txBody>
      </p:sp>
      <p:sp>
        <p:nvSpPr>
          <p:cNvPr id="6" name="Footer Placeholder 5">
            <a:extLst>
              <a:ext uri="{FF2B5EF4-FFF2-40B4-BE49-F238E27FC236}">
                <a16:creationId xmlns:a16="http://schemas.microsoft.com/office/drawing/2014/main" id="{D63F4DAB-4385-471F-A6B4-888FB428BF20}"/>
              </a:ext>
            </a:extLst>
          </p:cNvPr>
          <p:cNvSpPr>
            <a:spLocks noGrp="1"/>
          </p:cNvSpPr>
          <p:nvPr>
            <p:ph type="ftr" sz="quarter" idx="16"/>
          </p:nvPr>
        </p:nvSpPr>
        <p:spPr/>
        <p:txBody>
          <a:bodyPr/>
          <a:lstStyle>
            <a:lvl1pPr>
              <a:defRPr>
                <a:solidFill>
                  <a:schemeClr val="tx1"/>
                </a:solidFill>
              </a:defRPr>
            </a:lvl1pPr>
          </a:lstStyle>
          <a:p>
            <a:r>
              <a:rPr lang="en-US"/>
              <a:t>Copyright © 2023, Oracle and/or its affiliates</a:t>
            </a:r>
            <a:endParaRPr lang="en-US" dirty="0"/>
          </a:p>
        </p:txBody>
      </p:sp>
      <p:sp>
        <p:nvSpPr>
          <p:cNvPr id="2" name="Date Placeholder 1">
            <a:extLst>
              <a:ext uri="{FF2B5EF4-FFF2-40B4-BE49-F238E27FC236}">
                <a16:creationId xmlns:a16="http://schemas.microsoft.com/office/drawing/2014/main" id="{4449BE82-89DE-4727-872B-7B927B07B458}"/>
              </a:ext>
            </a:extLst>
          </p:cNvPr>
          <p:cNvSpPr>
            <a:spLocks noGrp="1"/>
          </p:cNvSpPr>
          <p:nvPr>
            <p:ph type="dt" sz="half" idx="15"/>
          </p:nvPr>
        </p:nvSpPr>
        <p:spPr/>
        <p:txBody>
          <a:bodyPr/>
          <a:lstStyle>
            <a:lvl1pPr>
              <a:defRPr>
                <a:solidFill>
                  <a:schemeClr val="tx1"/>
                </a:solidFill>
              </a:defRPr>
            </a:lvl1pPr>
          </a:lstStyle>
          <a:p>
            <a:r>
              <a:rPr lang="en-IN"/>
              <a:t>[Date]</a:t>
            </a:r>
            <a:endParaRPr lang="en-US" dirty="0"/>
          </a:p>
        </p:txBody>
      </p:sp>
      <p:pic>
        <p:nvPicPr>
          <p:cNvPr id="12" name="OTag">
            <a:extLst>
              <a:ext uri="{FF2B5EF4-FFF2-40B4-BE49-F238E27FC236}">
                <a16:creationId xmlns:a16="http://schemas.microsoft.com/office/drawing/2014/main" id="{82323826-2F7C-DC44-94F9-0225962BEA89}"/>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17" name="Content">
            <a:extLst>
              <a:ext uri="{FF2B5EF4-FFF2-40B4-BE49-F238E27FC236}">
                <a16:creationId xmlns:a16="http://schemas.microsoft.com/office/drawing/2014/main" id="{059D34F8-6CAD-4AED-9944-788B5C943786}"/>
              </a:ext>
            </a:extLst>
          </p:cNvPr>
          <p:cNvSpPr>
            <a:spLocks noGrp="1"/>
          </p:cNvSpPr>
          <p:nvPr>
            <p:ph sz="quarter" idx="21"/>
          </p:nvPr>
        </p:nvSpPr>
        <p:spPr>
          <a:xfrm>
            <a:off x="768875" y="1624695"/>
            <a:ext cx="2478024" cy="449146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cxnSp>
        <p:nvCxnSpPr>
          <p:cNvPr id="18" name="Column Divider">
            <a:extLst>
              <a:ext uri="{FF2B5EF4-FFF2-40B4-BE49-F238E27FC236}">
                <a16:creationId xmlns:a16="http://schemas.microsoft.com/office/drawing/2014/main" id="{B8C52AAB-3E59-440F-98E8-AFE95AC4E00F}"/>
              </a:ext>
              <a:ext uri="{C183D7F6-B498-43B3-948B-1728B52AA6E4}">
                <adec:decorative xmlns:adec="http://schemas.microsoft.com/office/drawing/2017/decorative" val="1"/>
              </a:ext>
            </a:extLst>
          </p:cNvPr>
          <p:cNvCxnSpPr>
            <a:cxnSpLocks/>
          </p:cNvCxnSpPr>
          <p:nvPr userDrawn="1"/>
        </p:nvCxnSpPr>
        <p:spPr>
          <a:xfrm>
            <a:off x="3374450" y="1590159"/>
            <a:ext cx="0" cy="4525997"/>
          </a:xfrm>
          <a:prstGeom prst="line">
            <a:avLst/>
          </a:prstGeom>
          <a:ln w="19050" cap="flat">
            <a:solidFill>
              <a:schemeClr val="accent5">
                <a:lumMod val="40000"/>
                <a:lumOff val="60000"/>
              </a:schemeClr>
            </a:solidFill>
            <a:prstDash val="solid"/>
          </a:ln>
        </p:spPr>
        <p:style>
          <a:lnRef idx="1">
            <a:schemeClr val="accent1"/>
          </a:lnRef>
          <a:fillRef idx="0">
            <a:schemeClr val="accent1"/>
          </a:fillRef>
          <a:effectRef idx="0">
            <a:schemeClr val="accent1"/>
          </a:effectRef>
          <a:fontRef idx="minor">
            <a:schemeClr val="tx1"/>
          </a:fontRef>
        </p:style>
      </p:cxnSp>
      <p:sp>
        <p:nvSpPr>
          <p:cNvPr id="19" name="Content">
            <a:extLst>
              <a:ext uri="{FF2B5EF4-FFF2-40B4-BE49-F238E27FC236}">
                <a16:creationId xmlns:a16="http://schemas.microsoft.com/office/drawing/2014/main" id="{5A66F058-D8EA-422D-A6B0-A5A976B9DA53}"/>
              </a:ext>
            </a:extLst>
          </p:cNvPr>
          <p:cNvSpPr>
            <a:spLocks noGrp="1"/>
          </p:cNvSpPr>
          <p:nvPr>
            <p:ph sz="quarter" idx="22"/>
          </p:nvPr>
        </p:nvSpPr>
        <p:spPr>
          <a:xfrm>
            <a:off x="3494491" y="1624695"/>
            <a:ext cx="2478024" cy="449146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cxnSp>
        <p:nvCxnSpPr>
          <p:cNvPr id="20" name="Column Divider 2">
            <a:extLst>
              <a:ext uri="{FF2B5EF4-FFF2-40B4-BE49-F238E27FC236}">
                <a16:creationId xmlns:a16="http://schemas.microsoft.com/office/drawing/2014/main" id="{8E50558E-CF1E-47C6-9315-4882B444CAFD}"/>
              </a:ext>
              <a:ext uri="{C183D7F6-B498-43B3-948B-1728B52AA6E4}">
                <adec:decorative xmlns:adec="http://schemas.microsoft.com/office/drawing/2017/decorative" val="1"/>
              </a:ext>
            </a:extLst>
          </p:cNvPr>
          <p:cNvCxnSpPr>
            <a:cxnSpLocks/>
          </p:cNvCxnSpPr>
          <p:nvPr userDrawn="1"/>
        </p:nvCxnSpPr>
        <p:spPr>
          <a:xfrm>
            <a:off x="6107576" y="1590159"/>
            <a:ext cx="0" cy="4525997"/>
          </a:xfrm>
          <a:prstGeom prst="line">
            <a:avLst/>
          </a:prstGeom>
          <a:ln w="19050" cap="flat">
            <a:solidFill>
              <a:schemeClr val="accent5">
                <a:lumMod val="40000"/>
                <a:lumOff val="60000"/>
              </a:schemeClr>
            </a:solidFill>
            <a:prstDash val="solid"/>
          </a:ln>
        </p:spPr>
        <p:style>
          <a:lnRef idx="1">
            <a:schemeClr val="accent1"/>
          </a:lnRef>
          <a:fillRef idx="0">
            <a:schemeClr val="accent1"/>
          </a:fillRef>
          <a:effectRef idx="0">
            <a:schemeClr val="accent1"/>
          </a:effectRef>
          <a:fontRef idx="minor">
            <a:schemeClr val="tx1"/>
          </a:fontRef>
        </p:style>
      </p:cxnSp>
      <p:sp>
        <p:nvSpPr>
          <p:cNvPr id="21" name="Content">
            <a:extLst>
              <a:ext uri="{FF2B5EF4-FFF2-40B4-BE49-F238E27FC236}">
                <a16:creationId xmlns:a16="http://schemas.microsoft.com/office/drawing/2014/main" id="{88804168-6DB5-40A5-A42E-51AB4A0CFBEF}"/>
              </a:ext>
            </a:extLst>
          </p:cNvPr>
          <p:cNvSpPr>
            <a:spLocks noGrp="1"/>
          </p:cNvSpPr>
          <p:nvPr>
            <p:ph sz="quarter" idx="23"/>
          </p:nvPr>
        </p:nvSpPr>
        <p:spPr>
          <a:xfrm>
            <a:off x="6237692" y="1624695"/>
            <a:ext cx="2478024" cy="449146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cxnSp>
        <p:nvCxnSpPr>
          <p:cNvPr id="22" name="Column Divider 3">
            <a:extLst>
              <a:ext uri="{FF2B5EF4-FFF2-40B4-BE49-F238E27FC236}">
                <a16:creationId xmlns:a16="http://schemas.microsoft.com/office/drawing/2014/main" id="{64F1C110-9256-46FC-A0E8-B8FAE41AC610}"/>
              </a:ext>
              <a:ext uri="{C183D7F6-B498-43B3-948B-1728B52AA6E4}">
                <adec:decorative xmlns:adec="http://schemas.microsoft.com/office/drawing/2017/decorative" val="1"/>
              </a:ext>
            </a:extLst>
          </p:cNvPr>
          <p:cNvCxnSpPr>
            <a:cxnSpLocks/>
          </p:cNvCxnSpPr>
          <p:nvPr userDrawn="1"/>
        </p:nvCxnSpPr>
        <p:spPr>
          <a:xfrm>
            <a:off x="8840702" y="1590159"/>
            <a:ext cx="0" cy="4525997"/>
          </a:xfrm>
          <a:prstGeom prst="line">
            <a:avLst/>
          </a:prstGeom>
          <a:ln w="19050" cap="flat">
            <a:solidFill>
              <a:schemeClr val="accent5">
                <a:lumMod val="40000"/>
                <a:lumOff val="60000"/>
              </a:schemeClr>
            </a:solidFill>
            <a:prstDash val="solid"/>
          </a:ln>
        </p:spPr>
        <p:style>
          <a:lnRef idx="1">
            <a:schemeClr val="accent1"/>
          </a:lnRef>
          <a:fillRef idx="0">
            <a:schemeClr val="accent1"/>
          </a:fillRef>
          <a:effectRef idx="0">
            <a:schemeClr val="accent1"/>
          </a:effectRef>
          <a:fontRef idx="minor">
            <a:schemeClr val="tx1"/>
          </a:fontRef>
        </p:style>
      </p:cxnSp>
      <p:sp>
        <p:nvSpPr>
          <p:cNvPr id="23" name="Content">
            <a:extLst>
              <a:ext uri="{FF2B5EF4-FFF2-40B4-BE49-F238E27FC236}">
                <a16:creationId xmlns:a16="http://schemas.microsoft.com/office/drawing/2014/main" id="{39260CFA-E0C0-4E55-818A-0343B5CE578D}"/>
              </a:ext>
            </a:extLst>
          </p:cNvPr>
          <p:cNvSpPr>
            <a:spLocks noGrp="1"/>
          </p:cNvSpPr>
          <p:nvPr>
            <p:ph sz="quarter" idx="24"/>
          </p:nvPr>
        </p:nvSpPr>
        <p:spPr>
          <a:xfrm>
            <a:off x="8980892" y="1624695"/>
            <a:ext cx="2478024" cy="449146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32448209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3 Icons + Short Copy_Dark_Pillar">
    <p:bg>
      <p:bgPr>
        <a:solidFill>
          <a:schemeClr val="accent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34597-F0DA-415C-9C42-46D6BB9B4954}"/>
              </a:ext>
            </a:extLst>
          </p:cNvPr>
          <p:cNvSpPr>
            <a:spLocks noGrp="1"/>
          </p:cNvSpPr>
          <p:nvPr>
            <p:ph type="title" hasCustomPrompt="1"/>
          </p:nvPr>
        </p:nvSpPr>
        <p:spPr/>
        <p:txBody>
          <a:bodyPr/>
          <a:lstStyle>
            <a:lvl1pPr>
              <a:defRPr>
                <a:solidFill>
                  <a:schemeClr val="tx1"/>
                </a:solidFill>
              </a:defRPr>
            </a:lvl1pPr>
          </a:lstStyle>
          <a:p>
            <a:r>
              <a:rPr lang="en-US" dirty="0"/>
              <a:t>Title</a:t>
            </a:r>
          </a:p>
        </p:txBody>
      </p:sp>
      <p:sp>
        <p:nvSpPr>
          <p:cNvPr id="18" name="Picture Placeholder 2">
            <a:extLst>
              <a:ext uri="{FF2B5EF4-FFF2-40B4-BE49-F238E27FC236}">
                <a16:creationId xmlns:a16="http://schemas.microsoft.com/office/drawing/2014/main" id="{8593A994-084C-494E-83B9-3FEC1A3F8455}"/>
              </a:ext>
            </a:extLst>
          </p:cNvPr>
          <p:cNvSpPr>
            <a:spLocks noGrp="1" noChangeAspect="1"/>
          </p:cNvSpPr>
          <p:nvPr>
            <p:ph type="pic" sz="quarter" idx="26" hasCustomPrompt="1"/>
          </p:nvPr>
        </p:nvSpPr>
        <p:spPr>
          <a:xfrm>
            <a:off x="1102644" y="1903856"/>
            <a:ext cx="1893870" cy="1698098"/>
          </a:xfrm>
          <a:noFill/>
        </p:spPr>
        <p:txBody>
          <a:bodyPr/>
          <a:lstStyle>
            <a:lvl1pPr>
              <a:defRPr sz="1200" b="0" i="0">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19" name="Text Placeholder 21">
            <a:extLst>
              <a:ext uri="{FF2B5EF4-FFF2-40B4-BE49-F238E27FC236}">
                <a16:creationId xmlns:a16="http://schemas.microsoft.com/office/drawing/2014/main" id="{46D9000E-F3EF-469F-A9F0-12A19F393519}"/>
              </a:ext>
            </a:extLst>
          </p:cNvPr>
          <p:cNvSpPr>
            <a:spLocks noGrp="1"/>
          </p:cNvSpPr>
          <p:nvPr>
            <p:ph type="body" sz="quarter" idx="25" hasCustomPrompt="1"/>
          </p:nvPr>
        </p:nvSpPr>
        <p:spPr>
          <a:xfrm>
            <a:off x="911114" y="3983730"/>
            <a:ext cx="2276930" cy="323885"/>
          </a:xfrm>
          <a:prstGeom prst="rect">
            <a:avLst/>
          </a:prstGeom>
          <a:noFill/>
        </p:spPr>
        <p:txBody>
          <a:bodyPr lIns="0" tIns="0" rIns="0" bIns="0"/>
          <a:lstStyle>
            <a:lvl1pPr algn="l">
              <a:lnSpc>
                <a:spcPts val="1880"/>
              </a:lnSpc>
              <a:defRPr sz="1400" b="1" i="0">
                <a:solidFill>
                  <a:schemeClr val="tx1"/>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21" name="Text Placeholder 21">
            <a:extLst>
              <a:ext uri="{FF2B5EF4-FFF2-40B4-BE49-F238E27FC236}">
                <a16:creationId xmlns:a16="http://schemas.microsoft.com/office/drawing/2014/main" id="{DB316DBB-DBD3-4428-8300-61FAA5E3C521}"/>
              </a:ext>
            </a:extLst>
          </p:cNvPr>
          <p:cNvSpPr>
            <a:spLocks noGrp="1"/>
          </p:cNvSpPr>
          <p:nvPr>
            <p:ph type="body" sz="quarter" idx="24" hasCustomPrompt="1"/>
          </p:nvPr>
        </p:nvSpPr>
        <p:spPr>
          <a:xfrm>
            <a:off x="911114" y="4377376"/>
            <a:ext cx="2276930" cy="1244947"/>
          </a:xfrm>
          <a:prstGeom prst="rect">
            <a:avLst/>
          </a:prstGeom>
          <a:noFill/>
        </p:spPr>
        <p:txBody>
          <a:bodyPr lIns="0" tIns="0" rIns="0" bIns="0"/>
          <a:lstStyle>
            <a:lvl1pPr algn="l">
              <a:lnSpc>
                <a:spcPct val="10000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sp>
        <p:nvSpPr>
          <p:cNvPr id="22" name="Picture Placeholder 2">
            <a:extLst>
              <a:ext uri="{FF2B5EF4-FFF2-40B4-BE49-F238E27FC236}">
                <a16:creationId xmlns:a16="http://schemas.microsoft.com/office/drawing/2014/main" id="{31AA0400-9FB5-46F6-9A3A-DDD9A814FE4D}"/>
              </a:ext>
            </a:extLst>
          </p:cNvPr>
          <p:cNvSpPr>
            <a:spLocks noGrp="1" noChangeAspect="1"/>
          </p:cNvSpPr>
          <p:nvPr>
            <p:ph type="pic" sz="quarter" idx="36" hasCustomPrompt="1"/>
          </p:nvPr>
        </p:nvSpPr>
        <p:spPr>
          <a:xfrm>
            <a:off x="4988845" y="1903856"/>
            <a:ext cx="1893870" cy="1698098"/>
          </a:xfrm>
          <a:noFill/>
        </p:spPr>
        <p:txBody>
          <a:bodyPr/>
          <a:lstStyle>
            <a:lvl1pPr>
              <a:defRPr sz="1200" b="0" i="0">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23" name="Text Placeholder 21">
            <a:extLst>
              <a:ext uri="{FF2B5EF4-FFF2-40B4-BE49-F238E27FC236}">
                <a16:creationId xmlns:a16="http://schemas.microsoft.com/office/drawing/2014/main" id="{AEF42C78-2D5B-4768-930A-2D837345B3EA}"/>
              </a:ext>
            </a:extLst>
          </p:cNvPr>
          <p:cNvSpPr>
            <a:spLocks noGrp="1"/>
          </p:cNvSpPr>
          <p:nvPr>
            <p:ph type="body" sz="quarter" idx="37" hasCustomPrompt="1"/>
          </p:nvPr>
        </p:nvSpPr>
        <p:spPr>
          <a:xfrm>
            <a:off x="4797315" y="3983730"/>
            <a:ext cx="2276930" cy="323885"/>
          </a:xfrm>
          <a:prstGeom prst="rect">
            <a:avLst/>
          </a:prstGeom>
          <a:noFill/>
        </p:spPr>
        <p:txBody>
          <a:bodyPr lIns="0" tIns="0" rIns="0" bIns="0"/>
          <a:lstStyle>
            <a:lvl1pPr algn="l">
              <a:lnSpc>
                <a:spcPts val="1880"/>
              </a:lnSpc>
              <a:defRPr sz="1400" b="1" i="0">
                <a:solidFill>
                  <a:schemeClr val="tx1"/>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29" name="Text Placeholder 21">
            <a:extLst>
              <a:ext uri="{FF2B5EF4-FFF2-40B4-BE49-F238E27FC236}">
                <a16:creationId xmlns:a16="http://schemas.microsoft.com/office/drawing/2014/main" id="{F5A848F4-8F76-4123-B7A3-ED9398FAA905}"/>
              </a:ext>
            </a:extLst>
          </p:cNvPr>
          <p:cNvSpPr>
            <a:spLocks noGrp="1"/>
          </p:cNvSpPr>
          <p:nvPr>
            <p:ph type="body" sz="quarter" idx="38" hasCustomPrompt="1"/>
          </p:nvPr>
        </p:nvSpPr>
        <p:spPr>
          <a:xfrm>
            <a:off x="4797315" y="4377376"/>
            <a:ext cx="2276930" cy="1244947"/>
          </a:xfrm>
          <a:prstGeom prst="rect">
            <a:avLst/>
          </a:prstGeom>
          <a:noFill/>
        </p:spPr>
        <p:txBody>
          <a:bodyPr lIns="0" tIns="0" rIns="0" bIns="0"/>
          <a:lstStyle>
            <a:lvl1pPr algn="l">
              <a:lnSpc>
                <a:spcPct val="10000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sp>
        <p:nvSpPr>
          <p:cNvPr id="30" name="Picture Placeholder 2">
            <a:extLst>
              <a:ext uri="{FF2B5EF4-FFF2-40B4-BE49-F238E27FC236}">
                <a16:creationId xmlns:a16="http://schemas.microsoft.com/office/drawing/2014/main" id="{95D81299-732D-4C23-9F4E-95D01A891C99}"/>
              </a:ext>
            </a:extLst>
          </p:cNvPr>
          <p:cNvSpPr>
            <a:spLocks noGrp="1" noChangeAspect="1"/>
          </p:cNvSpPr>
          <p:nvPr>
            <p:ph type="pic" sz="quarter" idx="39" hasCustomPrompt="1"/>
          </p:nvPr>
        </p:nvSpPr>
        <p:spPr>
          <a:xfrm>
            <a:off x="8839876" y="1903856"/>
            <a:ext cx="1893870" cy="1698098"/>
          </a:xfrm>
          <a:noFill/>
        </p:spPr>
        <p:txBody>
          <a:bodyPr/>
          <a:lstStyle>
            <a:lvl1pPr>
              <a:defRPr sz="1200" b="0" i="0">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31" name="Text Placeholder 21">
            <a:extLst>
              <a:ext uri="{FF2B5EF4-FFF2-40B4-BE49-F238E27FC236}">
                <a16:creationId xmlns:a16="http://schemas.microsoft.com/office/drawing/2014/main" id="{669788B4-B136-4222-9FBE-A5C23CC502F4}"/>
              </a:ext>
            </a:extLst>
          </p:cNvPr>
          <p:cNvSpPr>
            <a:spLocks noGrp="1"/>
          </p:cNvSpPr>
          <p:nvPr>
            <p:ph type="body" sz="quarter" idx="40" hasCustomPrompt="1"/>
          </p:nvPr>
        </p:nvSpPr>
        <p:spPr>
          <a:xfrm>
            <a:off x="8648346" y="3983730"/>
            <a:ext cx="2276930" cy="323885"/>
          </a:xfrm>
          <a:prstGeom prst="rect">
            <a:avLst/>
          </a:prstGeom>
          <a:noFill/>
        </p:spPr>
        <p:txBody>
          <a:bodyPr lIns="0" tIns="0" rIns="0" bIns="0"/>
          <a:lstStyle>
            <a:lvl1pPr algn="l">
              <a:lnSpc>
                <a:spcPts val="1880"/>
              </a:lnSpc>
              <a:defRPr sz="1400" b="1" i="0">
                <a:solidFill>
                  <a:schemeClr val="tx1"/>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32" name="Text Placeholder 21">
            <a:extLst>
              <a:ext uri="{FF2B5EF4-FFF2-40B4-BE49-F238E27FC236}">
                <a16:creationId xmlns:a16="http://schemas.microsoft.com/office/drawing/2014/main" id="{46916CAE-7ABC-41BB-8FA1-8C7E1EBDEEFA}"/>
              </a:ext>
            </a:extLst>
          </p:cNvPr>
          <p:cNvSpPr>
            <a:spLocks noGrp="1"/>
          </p:cNvSpPr>
          <p:nvPr>
            <p:ph type="body" sz="quarter" idx="41" hasCustomPrompt="1"/>
          </p:nvPr>
        </p:nvSpPr>
        <p:spPr>
          <a:xfrm>
            <a:off x="8648346" y="4377376"/>
            <a:ext cx="2276930" cy="1244947"/>
          </a:xfrm>
          <a:prstGeom prst="rect">
            <a:avLst/>
          </a:prstGeom>
          <a:noFill/>
        </p:spPr>
        <p:txBody>
          <a:bodyPr lIns="0" tIns="0" rIns="0" bIns="0"/>
          <a:lstStyle>
            <a:lvl1pPr algn="l">
              <a:lnSpc>
                <a:spcPct val="10000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sp>
        <p:nvSpPr>
          <p:cNvPr id="8" name="Date Placeholder 7">
            <a:extLst>
              <a:ext uri="{FF2B5EF4-FFF2-40B4-BE49-F238E27FC236}">
                <a16:creationId xmlns:a16="http://schemas.microsoft.com/office/drawing/2014/main" id="{FA414811-F24C-4D5C-B970-0D6AC8A3B91A}"/>
              </a:ext>
            </a:extLst>
          </p:cNvPr>
          <p:cNvSpPr>
            <a:spLocks noGrp="1"/>
          </p:cNvSpPr>
          <p:nvPr>
            <p:ph type="dt" sz="half" idx="33"/>
          </p:nvPr>
        </p:nvSpPr>
        <p:spPr/>
        <p:txBody>
          <a:bodyPr/>
          <a:lstStyle>
            <a:lvl1pPr>
              <a:defRPr>
                <a:solidFill>
                  <a:schemeClr val="tx1"/>
                </a:solidFill>
              </a:defRPr>
            </a:lvl1pPr>
          </a:lstStyle>
          <a:p>
            <a:r>
              <a:rPr lang="en-IN"/>
              <a:t>[Date]</a:t>
            </a:r>
            <a:endParaRPr lang="en-US" dirty="0"/>
          </a:p>
        </p:txBody>
      </p:sp>
      <p:sp>
        <p:nvSpPr>
          <p:cNvPr id="9" name="Footer Placeholder 8">
            <a:extLst>
              <a:ext uri="{FF2B5EF4-FFF2-40B4-BE49-F238E27FC236}">
                <a16:creationId xmlns:a16="http://schemas.microsoft.com/office/drawing/2014/main" id="{C4C99B0C-C483-43A5-82A5-71B299B28216}"/>
              </a:ext>
            </a:extLst>
          </p:cNvPr>
          <p:cNvSpPr>
            <a:spLocks noGrp="1"/>
          </p:cNvSpPr>
          <p:nvPr>
            <p:ph type="ftr" sz="quarter" idx="34"/>
          </p:nvPr>
        </p:nvSpPr>
        <p:spPr/>
        <p:txBody>
          <a:bodyPr/>
          <a:lstStyle>
            <a:lvl1pPr>
              <a:defRPr>
                <a:solidFill>
                  <a:schemeClr val="tx1"/>
                </a:solidFill>
              </a:defRPr>
            </a:lvl1pPr>
          </a:lstStyle>
          <a:p>
            <a:r>
              <a:rPr lang="en-US"/>
              <a:t>Copyright © 2023, Oracle and/or its affiliates</a:t>
            </a:r>
            <a:endParaRPr lang="en-US" dirty="0"/>
          </a:p>
        </p:txBody>
      </p:sp>
      <p:sp>
        <p:nvSpPr>
          <p:cNvPr id="10" name="Slide Number Placeholder 9">
            <a:extLst>
              <a:ext uri="{FF2B5EF4-FFF2-40B4-BE49-F238E27FC236}">
                <a16:creationId xmlns:a16="http://schemas.microsoft.com/office/drawing/2014/main" id="{7E30F116-EC8B-45DB-8CCA-C859D424AC35}"/>
              </a:ext>
            </a:extLst>
          </p:cNvPr>
          <p:cNvSpPr>
            <a:spLocks noGrp="1"/>
          </p:cNvSpPr>
          <p:nvPr>
            <p:ph type="sldNum" sz="quarter" idx="35"/>
          </p:nvPr>
        </p:nvSpPr>
        <p:spPr/>
        <p:txBody>
          <a:bodyPr/>
          <a:lstStyle>
            <a:lvl1pPr>
              <a:defRPr>
                <a:solidFill>
                  <a:schemeClr val="tx1"/>
                </a:solidFill>
              </a:defRPr>
            </a:lvl1p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4451537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1_Dark - Divider_Pillar">
    <p:bg>
      <p:bgPr>
        <a:solidFill>
          <a:schemeClr val="accent5"/>
        </a:solidFill>
        <a:effectLst/>
      </p:bgPr>
    </p:bg>
    <p:spTree>
      <p:nvGrpSpPr>
        <p:cNvPr id="1" name=""/>
        <p:cNvGrpSpPr/>
        <p:nvPr/>
      </p:nvGrpSpPr>
      <p:grpSpPr>
        <a:xfrm>
          <a:off x="0" y="0"/>
          <a:ext cx="0" cy="0"/>
          <a:chOff x="0" y="0"/>
          <a:chExt cx="0" cy="0"/>
        </a:xfrm>
      </p:grpSpPr>
      <p:sp>
        <p:nvSpPr>
          <p:cNvPr id="9" name="Title 5">
            <a:extLst>
              <a:ext uri="{FF2B5EF4-FFF2-40B4-BE49-F238E27FC236}">
                <a16:creationId xmlns:a16="http://schemas.microsoft.com/office/drawing/2014/main" id="{7856B97A-8557-4DB6-9175-7EBD0C8937DD}"/>
              </a:ext>
            </a:extLst>
          </p:cNvPr>
          <p:cNvSpPr>
            <a:spLocks noGrp="1"/>
          </p:cNvSpPr>
          <p:nvPr>
            <p:ph type="title" hasCustomPrompt="1"/>
          </p:nvPr>
        </p:nvSpPr>
        <p:spPr>
          <a:xfrm>
            <a:off x="768871" y="2337132"/>
            <a:ext cx="10158984" cy="1280160"/>
          </a:xfrm>
          <a:noFill/>
        </p:spPr>
        <p:txBody>
          <a:bodyPr vert="horz" wrap="square" lIns="0" tIns="0" rIns="0" bIns="0" rtlCol="0" anchor="b">
            <a:noAutofit/>
          </a:bodyPr>
          <a:lstStyle>
            <a:lvl1pPr>
              <a:lnSpc>
                <a:spcPct val="95000"/>
              </a:lnSpc>
              <a:defRPr lang="en-US" sz="4000" b="0" dirty="0">
                <a:latin typeface="+mj-lt"/>
              </a:defRPr>
            </a:lvl1pPr>
          </a:lstStyle>
          <a:p>
            <a:pPr lvl="0">
              <a:lnSpc>
                <a:spcPct val="100000"/>
              </a:lnSpc>
            </a:pPr>
            <a:r>
              <a:rPr lang="en-US" dirty="0"/>
              <a:t>Click to add divider title (up to two lines)</a:t>
            </a:r>
          </a:p>
        </p:txBody>
      </p:sp>
      <p:sp>
        <p:nvSpPr>
          <p:cNvPr id="10" name="Subhead">
            <a:extLst>
              <a:ext uri="{FF2B5EF4-FFF2-40B4-BE49-F238E27FC236}">
                <a16:creationId xmlns:a16="http://schemas.microsoft.com/office/drawing/2014/main" id="{E9558DCD-9619-43EF-806C-010C13A11164}"/>
              </a:ext>
            </a:extLst>
          </p:cNvPr>
          <p:cNvSpPr>
            <a:spLocks noGrp="1"/>
          </p:cNvSpPr>
          <p:nvPr>
            <p:ph type="body" sz="quarter" idx="33" hasCustomPrompt="1"/>
          </p:nvPr>
        </p:nvSpPr>
        <p:spPr>
          <a:xfrm>
            <a:off x="776689" y="4135193"/>
            <a:ext cx="10158984" cy="681251"/>
          </a:xfrm>
          <a:prstGeom prst="rect">
            <a:avLst/>
          </a:prstGeom>
          <a:noFill/>
        </p:spPr>
        <p:txBody>
          <a:bodyPr>
            <a:noAutofit/>
          </a:bodyPr>
          <a:lstStyle>
            <a:lvl1pPr marL="0" marR="0" indent="0" algn="l" defTabSz="914400" rtl="0" eaLnBrk="1" fontAlgn="auto" latinLnBrk="0" hangingPunct="1">
              <a:lnSpc>
                <a:spcPct val="95000"/>
              </a:lnSpc>
              <a:spcBef>
                <a:spcPts val="600"/>
              </a:spcBef>
              <a:spcAft>
                <a:spcPts val="0"/>
              </a:spcAft>
              <a:buClrTx/>
              <a:buSzTx/>
              <a:buFont typeface="Arial" panose="020B0604020202020204" pitchFamily="34" charset="0"/>
              <a:buNone/>
              <a:tabLst/>
              <a:defRPr sz="1800" b="0">
                <a:solidFill>
                  <a:schemeClr val="accent1"/>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a:t>
            </a:r>
          </a:p>
        </p:txBody>
      </p:sp>
      <p:pic>
        <p:nvPicPr>
          <p:cNvPr id="4" name="Picture 3">
            <a:extLst>
              <a:ext uri="{FF2B5EF4-FFF2-40B4-BE49-F238E27FC236}">
                <a16:creationId xmlns:a16="http://schemas.microsoft.com/office/drawing/2014/main" id="{29CF9FCE-AE1C-564C-8F89-B5CD38A47D6F}"/>
              </a:ext>
              <a:ext uri="{C183D7F6-B498-43B3-948B-1728B52AA6E4}">
                <adec:decorative xmlns:adec="http://schemas.microsoft.com/office/drawing/2017/decorative" val="1"/>
              </a:ext>
            </a:extLst>
          </p:cNvPr>
          <p:cNvPicPr>
            <a:picLocks noChangeAspect="1"/>
          </p:cNvPicPr>
          <p:nvPr userDrawn="1"/>
        </p:nvPicPr>
        <p:blipFill>
          <a:blip r:embed="rId2">
            <a:alphaModFix amt="70000"/>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7" name="Rectangle 6">
            <a:extLst>
              <a:ext uri="{FF2B5EF4-FFF2-40B4-BE49-F238E27FC236}">
                <a16:creationId xmlns:a16="http://schemas.microsoft.com/office/drawing/2014/main" id="{C543FCF3-AE26-4DE7-A6C3-3940B3E78E3F}"/>
              </a:ext>
              <a:ext uri="{C183D7F6-B498-43B3-948B-1728B52AA6E4}">
                <adec:decorative xmlns:adec="http://schemas.microsoft.com/office/drawing/2017/decorative" val="1"/>
              </a:ext>
            </a:extLst>
          </p:cNvPr>
          <p:cNvSpPr/>
          <p:nvPr userDrawn="1"/>
        </p:nvSpPr>
        <p:spPr>
          <a:xfrm>
            <a:off x="783878" y="3804904"/>
            <a:ext cx="301752" cy="45719"/>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lide Number Placeholder 7">
            <a:extLst>
              <a:ext uri="{FF2B5EF4-FFF2-40B4-BE49-F238E27FC236}">
                <a16:creationId xmlns:a16="http://schemas.microsoft.com/office/drawing/2014/main" id="{848B57A4-1EA3-47FA-AD37-31BB82676BA8}"/>
              </a:ext>
            </a:extLst>
          </p:cNvPr>
          <p:cNvSpPr>
            <a:spLocks noGrp="1"/>
          </p:cNvSpPr>
          <p:nvPr>
            <p:ph type="sldNum" sz="quarter" idx="12"/>
          </p:nvPr>
        </p:nvSpPr>
        <p:spPr/>
        <p:txBody>
          <a:bodyPr/>
          <a:lstStyle>
            <a:lvl1pPr>
              <a:defRPr>
                <a:solidFill>
                  <a:schemeClr val="tx1"/>
                </a:solidFill>
              </a:defRPr>
            </a:lvl1pPr>
          </a:lstStyle>
          <a:p>
            <a:fld id="{345D60D9-5372-5F40-9443-0F9AE5BDC3C8}" type="slidenum">
              <a:rPr lang="en-US" smtClean="0"/>
              <a:pPr/>
              <a:t>‹#›</a:t>
            </a:fld>
            <a:endParaRPr lang="en-US" dirty="0"/>
          </a:p>
        </p:txBody>
      </p:sp>
      <p:sp>
        <p:nvSpPr>
          <p:cNvPr id="5" name="Footer Placeholder 4">
            <a:extLst>
              <a:ext uri="{FF2B5EF4-FFF2-40B4-BE49-F238E27FC236}">
                <a16:creationId xmlns:a16="http://schemas.microsoft.com/office/drawing/2014/main" id="{E8638588-07BC-4F98-97FA-975AE1443B66}"/>
              </a:ext>
            </a:extLst>
          </p:cNvPr>
          <p:cNvSpPr>
            <a:spLocks noGrp="1"/>
          </p:cNvSpPr>
          <p:nvPr>
            <p:ph type="ftr" sz="quarter" idx="11"/>
          </p:nvPr>
        </p:nvSpPr>
        <p:spPr/>
        <p:txBody>
          <a:bodyPr/>
          <a:lstStyle>
            <a:lvl1pPr>
              <a:defRPr>
                <a:solidFill>
                  <a:schemeClr val="tx1"/>
                </a:solidFill>
              </a:defRPr>
            </a:lvl1pPr>
          </a:lstStyle>
          <a:p>
            <a:r>
              <a:rPr lang="en-US"/>
              <a:t>Copyright © 2023, Oracle and/or its affiliates</a:t>
            </a:r>
            <a:endParaRPr lang="en-US" dirty="0"/>
          </a:p>
        </p:txBody>
      </p:sp>
      <p:sp>
        <p:nvSpPr>
          <p:cNvPr id="3" name="Date Placeholder 2">
            <a:extLst>
              <a:ext uri="{FF2B5EF4-FFF2-40B4-BE49-F238E27FC236}">
                <a16:creationId xmlns:a16="http://schemas.microsoft.com/office/drawing/2014/main" id="{DBAE7266-CBC0-47D9-85A0-91E011093819}"/>
              </a:ext>
            </a:extLst>
          </p:cNvPr>
          <p:cNvSpPr>
            <a:spLocks noGrp="1"/>
          </p:cNvSpPr>
          <p:nvPr>
            <p:ph type="dt" sz="half" idx="10"/>
          </p:nvPr>
        </p:nvSpPr>
        <p:spPr/>
        <p:txBody>
          <a:bodyPr/>
          <a:lstStyle>
            <a:lvl1pPr>
              <a:defRPr>
                <a:solidFill>
                  <a:schemeClr val="tx1"/>
                </a:solidFill>
              </a:defRPr>
            </a:lvl1pPr>
          </a:lstStyle>
          <a:p>
            <a:r>
              <a:rPr lang="en-IN"/>
              <a:t>[Date]</a:t>
            </a:r>
            <a:endParaRPr lang="en-US" dirty="0"/>
          </a:p>
        </p:txBody>
      </p:sp>
      <p:pic>
        <p:nvPicPr>
          <p:cNvPr id="12" name="OTag">
            <a:extLst>
              <a:ext uri="{FF2B5EF4-FFF2-40B4-BE49-F238E27FC236}">
                <a16:creationId xmlns:a16="http://schemas.microsoft.com/office/drawing/2014/main" id="{82323826-2F7C-DC44-94F9-0225962BEA89}"/>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21653793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Dark - Quote with Data Texture Background_Pillar">
    <p:bg>
      <p:bgPr>
        <a:solidFill>
          <a:schemeClr val="accent5"/>
        </a:solidFill>
        <a:effectLst/>
      </p:bgPr>
    </p:bg>
    <p:spTree>
      <p:nvGrpSpPr>
        <p:cNvPr id="1" name=""/>
        <p:cNvGrpSpPr/>
        <p:nvPr/>
      </p:nvGrpSpPr>
      <p:grpSpPr>
        <a:xfrm>
          <a:off x="0" y="0"/>
          <a:ext cx="0" cy="0"/>
          <a:chOff x="0" y="0"/>
          <a:chExt cx="0" cy="0"/>
        </a:xfrm>
      </p:grpSpPr>
      <p:pic>
        <p:nvPicPr>
          <p:cNvPr id="15" name="Data Texture Image">
            <a:extLst>
              <a:ext uri="{FF2B5EF4-FFF2-40B4-BE49-F238E27FC236}">
                <a16:creationId xmlns:a16="http://schemas.microsoft.com/office/drawing/2014/main" id="{8A6273FB-BF91-403E-A6FD-7515A6D8BFC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bwMode="invGray">
          <a:xfrm>
            <a:off x="0" y="0"/>
            <a:ext cx="12192000" cy="6858000"/>
          </a:xfrm>
          <a:prstGeom prst="rect">
            <a:avLst/>
          </a:prstGeom>
        </p:spPr>
      </p:pic>
      <p:sp>
        <p:nvSpPr>
          <p:cNvPr id="19" name="Content Placeholder 2">
            <a:extLst>
              <a:ext uri="{FF2B5EF4-FFF2-40B4-BE49-F238E27FC236}">
                <a16:creationId xmlns:a16="http://schemas.microsoft.com/office/drawing/2014/main" id="{716F2B04-1C62-44A0-A70F-43AAE5D3C5F9}"/>
              </a:ext>
            </a:extLst>
          </p:cNvPr>
          <p:cNvSpPr>
            <a:spLocks noGrp="1"/>
          </p:cNvSpPr>
          <p:nvPr>
            <p:ph sz="quarter" idx="45" hasCustomPrompt="1"/>
          </p:nvPr>
        </p:nvSpPr>
        <p:spPr>
          <a:xfrm>
            <a:off x="771525" y="987552"/>
            <a:ext cx="2952750" cy="812800"/>
          </a:xfrm>
        </p:spPr>
        <p:txBody>
          <a:bodyPr/>
          <a:lstStyle>
            <a:lvl5pPr marL="731520" indent="0">
              <a:buNone/>
              <a:defRPr/>
            </a:lvl5pPr>
          </a:lstStyle>
          <a:p>
            <a:pPr lvl="0"/>
            <a:r>
              <a:rPr lang="en-US" dirty="0"/>
              <a:t>Click to add logo</a:t>
            </a:r>
          </a:p>
        </p:txBody>
      </p:sp>
      <p:sp>
        <p:nvSpPr>
          <p:cNvPr id="16" name="Title">
            <a:extLst>
              <a:ext uri="{FF2B5EF4-FFF2-40B4-BE49-F238E27FC236}">
                <a16:creationId xmlns:a16="http://schemas.microsoft.com/office/drawing/2014/main" id="{E8E870D0-AA7A-4DF2-9451-37FC290C03DC}"/>
              </a:ext>
            </a:extLst>
          </p:cNvPr>
          <p:cNvSpPr>
            <a:spLocks noGrp="1"/>
          </p:cNvSpPr>
          <p:nvPr>
            <p:ph type="title" hasCustomPrompt="1"/>
          </p:nvPr>
        </p:nvSpPr>
        <p:spPr>
          <a:xfrm>
            <a:off x="768875" y="1828800"/>
            <a:ext cx="8049200" cy="2026447"/>
          </a:xfrm>
          <a:noFill/>
        </p:spPr>
        <p:txBody>
          <a:bodyPr vert="horz" wrap="square" lIns="0" tIns="0" rIns="0" bIns="0" rtlCol="0" anchor="b" anchorCtr="0">
            <a:noAutofit/>
          </a:bodyPr>
          <a:lstStyle>
            <a:lvl1pPr>
              <a:lnSpc>
                <a:spcPct val="100000"/>
              </a:lnSpc>
              <a:defRPr lang="en-US" sz="3200" b="0">
                <a:latin typeface="+mj-lt"/>
                <a:cs typeface="Oracle Sans Tab" panose="020B0503020204020204" pitchFamily="34" charset="0"/>
              </a:defRPr>
            </a:lvl1pPr>
          </a:lstStyle>
          <a:p>
            <a:pPr lvl="0"/>
            <a:r>
              <a:rPr lang="en-US" dirty="0"/>
              <a:t>“Click to type customer or partner quote surrounded by quotation marks. Remove or replace placeholder logo as needed.”</a:t>
            </a:r>
          </a:p>
        </p:txBody>
      </p:sp>
      <p:sp>
        <p:nvSpPr>
          <p:cNvPr id="13" name="Text Field">
            <a:extLst>
              <a:ext uri="{FF2B5EF4-FFF2-40B4-BE49-F238E27FC236}">
                <a16:creationId xmlns:a16="http://schemas.microsoft.com/office/drawing/2014/main" id="{B09058E5-A74E-C340-89D0-4D15C2F3B8D0}"/>
              </a:ext>
            </a:extLst>
          </p:cNvPr>
          <p:cNvSpPr>
            <a:spLocks noGrp="1"/>
          </p:cNvSpPr>
          <p:nvPr>
            <p:ph type="body" sz="quarter" idx="37" hasCustomPrompt="1"/>
          </p:nvPr>
        </p:nvSpPr>
        <p:spPr>
          <a:xfrm>
            <a:off x="761999" y="4544568"/>
            <a:ext cx="5333999" cy="266291"/>
          </a:xfrm>
          <a:prstGeom prst="rect">
            <a:avLst/>
          </a:prstGeom>
        </p:spPr>
        <p:txBody>
          <a:bodyPr>
            <a:noAutofit/>
          </a:bodyPr>
          <a:lstStyle>
            <a:lvl1pPr>
              <a:defRPr b="1"/>
            </a:lvl1pPr>
          </a:lstStyle>
          <a:p>
            <a:pPr lvl="0"/>
            <a:r>
              <a:rPr lang="en-US" dirty="0"/>
              <a:t>Name of person quoted</a:t>
            </a:r>
          </a:p>
        </p:txBody>
      </p:sp>
      <p:sp>
        <p:nvSpPr>
          <p:cNvPr id="12" name="Text Field 2">
            <a:extLst>
              <a:ext uri="{FF2B5EF4-FFF2-40B4-BE49-F238E27FC236}">
                <a16:creationId xmlns:a16="http://schemas.microsoft.com/office/drawing/2014/main" id="{36C31D35-A48A-6B46-A3DB-FDB99CCA72F4}"/>
              </a:ext>
            </a:extLst>
          </p:cNvPr>
          <p:cNvSpPr>
            <a:spLocks noGrp="1"/>
          </p:cNvSpPr>
          <p:nvPr>
            <p:ph type="body" sz="quarter" idx="36" hasCustomPrompt="1"/>
          </p:nvPr>
        </p:nvSpPr>
        <p:spPr>
          <a:xfrm>
            <a:off x="761999" y="4873752"/>
            <a:ext cx="5333999" cy="895181"/>
          </a:xfrm>
          <a:prstGeom prst="rect">
            <a:avLst/>
          </a:prstGeom>
        </p:spPr>
        <p:txBody>
          <a:bodyPr>
            <a:noAutofit/>
          </a:bodyPr>
          <a:lstStyle>
            <a:lvl1pPr>
              <a:defRPr/>
            </a:lvl1pPr>
          </a:lstStyle>
          <a:p>
            <a:pPr lvl="0"/>
            <a:r>
              <a:rPr lang="en-US" dirty="0"/>
              <a:t>Additional information if needed</a:t>
            </a:r>
          </a:p>
        </p:txBody>
      </p:sp>
      <p:sp>
        <p:nvSpPr>
          <p:cNvPr id="6" name="Date Placeholder 5">
            <a:extLst>
              <a:ext uri="{FF2B5EF4-FFF2-40B4-BE49-F238E27FC236}">
                <a16:creationId xmlns:a16="http://schemas.microsoft.com/office/drawing/2014/main" id="{4626C9C3-D9C8-4222-B161-D7AF97BC1F41}"/>
              </a:ext>
            </a:extLst>
          </p:cNvPr>
          <p:cNvSpPr>
            <a:spLocks noGrp="1"/>
          </p:cNvSpPr>
          <p:nvPr>
            <p:ph type="dt" sz="half" idx="42"/>
          </p:nvPr>
        </p:nvSpPr>
        <p:spPr/>
        <p:txBody>
          <a:bodyPr/>
          <a:lstStyle>
            <a:lvl1pPr>
              <a:defRPr>
                <a:solidFill>
                  <a:schemeClr val="tx1"/>
                </a:solidFill>
              </a:defRPr>
            </a:lvl1pPr>
          </a:lstStyle>
          <a:p>
            <a:r>
              <a:rPr lang="en-IN"/>
              <a:t>[Date]</a:t>
            </a:r>
            <a:endParaRPr lang="en-US" dirty="0"/>
          </a:p>
        </p:txBody>
      </p:sp>
      <p:sp>
        <p:nvSpPr>
          <p:cNvPr id="7" name="Footer Placeholder 6">
            <a:extLst>
              <a:ext uri="{FF2B5EF4-FFF2-40B4-BE49-F238E27FC236}">
                <a16:creationId xmlns:a16="http://schemas.microsoft.com/office/drawing/2014/main" id="{C64C126A-0D05-424A-A6C2-80119CEAE618}"/>
              </a:ext>
            </a:extLst>
          </p:cNvPr>
          <p:cNvSpPr>
            <a:spLocks noGrp="1"/>
          </p:cNvSpPr>
          <p:nvPr>
            <p:ph type="ftr" sz="quarter" idx="43"/>
          </p:nvPr>
        </p:nvSpPr>
        <p:spPr/>
        <p:txBody>
          <a:bodyPr/>
          <a:lstStyle>
            <a:lvl1pPr>
              <a:defRPr>
                <a:solidFill>
                  <a:schemeClr val="tx1"/>
                </a:solidFill>
              </a:defRPr>
            </a:lvl1pPr>
          </a:lstStyle>
          <a:p>
            <a:r>
              <a:rPr lang="en-US"/>
              <a:t>Copyright © 2023, Oracle and/or its affiliates</a:t>
            </a:r>
            <a:endParaRPr lang="en-US" dirty="0"/>
          </a:p>
        </p:txBody>
      </p:sp>
      <p:sp>
        <p:nvSpPr>
          <p:cNvPr id="8" name="Slide Number Placeholder 7">
            <a:extLst>
              <a:ext uri="{FF2B5EF4-FFF2-40B4-BE49-F238E27FC236}">
                <a16:creationId xmlns:a16="http://schemas.microsoft.com/office/drawing/2014/main" id="{E6D685BD-0D80-40FF-88C3-58BBDF890F03}"/>
              </a:ext>
            </a:extLst>
          </p:cNvPr>
          <p:cNvSpPr>
            <a:spLocks noGrp="1"/>
          </p:cNvSpPr>
          <p:nvPr>
            <p:ph type="sldNum" sz="quarter" idx="44"/>
          </p:nvPr>
        </p:nvSpPr>
        <p:spPr/>
        <p:txBody>
          <a:bodyPr/>
          <a:lstStyle>
            <a:lvl1pPr>
              <a:defRPr>
                <a:solidFill>
                  <a:schemeClr val="tx1"/>
                </a:solidFill>
              </a:defRPr>
            </a:lvl1pPr>
          </a:lstStyle>
          <a:p>
            <a:fld id="{345D60D9-5372-5F40-9443-0F9AE5BDC3C8}" type="slidenum">
              <a:rPr lang="en-US" smtClean="0"/>
              <a:pPr/>
              <a:t>‹#›</a:t>
            </a:fld>
            <a:endParaRPr lang="en-US" dirty="0"/>
          </a:p>
        </p:txBody>
      </p:sp>
      <p:sp>
        <p:nvSpPr>
          <p:cNvPr id="14" name="Rectangle 13">
            <a:extLst>
              <a:ext uri="{FF2B5EF4-FFF2-40B4-BE49-F238E27FC236}">
                <a16:creationId xmlns:a16="http://schemas.microsoft.com/office/drawing/2014/main" id="{DE459031-A6BC-1E4E-8B6D-4472115AE720}"/>
              </a:ext>
              <a:ext uri="{C183D7F6-B498-43B3-948B-1728B52AA6E4}">
                <adec:decorative xmlns:adec="http://schemas.microsoft.com/office/drawing/2017/decorative" val="1"/>
              </a:ext>
            </a:extLst>
          </p:cNvPr>
          <p:cNvSpPr/>
          <p:nvPr userDrawn="1"/>
        </p:nvSpPr>
        <p:spPr>
          <a:xfrm>
            <a:off x="783878" y="4160520"/>
            <a:ext cx="301752" cy="45719"/>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ACD62"/>
              </a:solidFill>
            </a:endParaRPr>
          </a:p>
        </p:txBody>
      </p:sp>
      <p:pic>
        <p:nvPicPr>
          <p:cNvPr id="30" name="OTag">
            <a:extLst>
              <a:ext uri="{FF2B5EF4-FFF2-40B4-BE49-F238E27FC236}">
                <a16:creationId xmlns:a16="http://schemas.microsoft.com/office/drawing/2014/main" id="{7DC71B8D-1AA8-1D49-9770-9D8CD0F61F95}"/>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2777705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GB"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GB" smtClean="0"/>
              <a:t>10/04/2023</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171841454"/>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Abstract Background_Pillar ">
    <p:bg>
      <p:bgRef idx="1001">
        <a:schemeClr val="bg1"/>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07BAEC6-880A-9D4F-BF23-62FC65A11A33}"/>
              </a:ext>
              <a:ext uri="{C183D7F6-B498-43B3-948B-1728B52AA6E4}">
                <adec:decorative xmlns:adec="http://schemas.microsoft.com/office/drawing/2017/decorative" val="1"/>
              </a:ext>
            </a:extLst>
          </p:cNvPr>
          <p:cNvSpPr/>
          <p:nvPr userDrawn="1"/>
        </p:nvSpPr>
        <p:spPr>
          <a:xfrm>
            <a:off x="0" y="0"/>
            <a:ext cx="12192000" cy="6858000"/>
          </a:xfrm>
          <a:prstGeom prst="rect">
            <a:avLst/>
          </a:prstGeom>
          <a:blipFill>
            <a:blip r:embed="rId2" cstate="screen">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OTag">
            <a:extLst>
              <a:ext uri="{FF2B5EF4-FFF2-40B4-BE49-F238E27FC236}">
                <a16:creationId xmlns:a16="http://schemas.microsoft.com/office/drawing/2014/main" id="{B620A016-1EBE-426A-BB19-9671229484AF}"/>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7" name="Slide Number Placeholder 6">
            <a:extLst>
              <a:ext uri="{FF2B5EF4-FFF2-40B4-BE49-F238E27FC236}">
                <a16:creationId xmlns:a16="http://schemas.microsoft.com/office/drawing/2014/main" id="{C2993164-8F12-4A57-BCB2-ECAB88B102D4}"/>
              </a:ext>
            </a:extLst>
          </p:cNvPr>
          <p:cNvSpPr>
            <a:spLocks noGrp="1"/>
          </p:cNvSpPr>
          <p:nvPr>
            <p:ph type="sldNum" sz="quarter" idx="12"/>
          </p:nvPr>
        </p:nvSpPr>
        <p:spPr/>
        <p:txBody>
          <a:bodyPr/>
          <a:lstStyle>
            <a:lvl1pPr>
              <a:defRPr>
                <a:solidFill>
                  <a:schemeClr val="tx1"/>
                </a:solidFill>
              </a:defRPr>
            </a:lvl1pPr>
          </a:lstStyle>
          <a:p>
            <a:fld id="{345D60D9-5372-5F40-9443-0F9AE5BDC3C8}" type="slidenum">
              <a:rPr lang="en-US" smtClean="0"/>
              <a:pPr/>
              <a:t>‹#›</a:t>
            </a:fld>
            <a:endParaRPr lang="en-US" dirty="0"/>
          </a:p>
        </p:txBody>
      </p:sp>
      <p:sp>
        <p:nvSpPr>
          <p:cNvPr id="6" name="Footer Placeholder 5">
            <a:extLst>
              <a:ext uri="{FF2B5EF4-FFF2-40B4-BE49-F238E27FC236}">
                <a16:creationId xmlns:a16="http://schemas.microsoft.com/office/drawing/2014/main" id="{EE548FBC-C180-4348-924F-1AD0DE33EC94}"/>
              </a:ext>
            </a:extLst>
          </p:cNvPr>
          <p:cNvSpPr>
            <a:spLocks noGrp="1"/>
          </p:cNvSpPr>
          <p:nvPr>
            <p:ph type="ftr" sz="quarter" idx="11"/>
          </p:nvPr>
        </p:nvSpPr>
        <p:spPr/>
        <p:txBody>
          <a:bodyPr/>
          <a:lstStyle>
            <a:lvl1pPr>
              <a:defRPr>
                <a:solidFill>
                  <a:schemeClr val="tx1"/>
                </a:solidFill>
              </a:defRPr>
            </a:lvl1pPr>
          </a:lstStyle>
          <a:p>
            <a:r>
              <a:rPr lang="en-US"/>
              <a:t>Copyright © 2023, Oracle and/or its affiliates</a:t>
            </a:r>
            <a:endParaRPr lang="en-US" dirty="0"/>
          </a:p>
        </p:txBody>
      </p:sp>
      <p:sp>
        <p:nvSpPr>
          <p:cNvPr id="2" name="Date Placeholder 1">
            <a:extLst>
              <a:ext uri="{FF2B5EF4-FFF2-40B4-BE49-F238E27FC236}">
                <a16:creationId xmlns:a16="http://schemas.microsoft.com/office/drawing/2014/main" id="{AADFA4C3-C577-4944-B23B-0E8CEECA00FE}"/>
              </a:ext>
            </a:extLst>
          </p:cNvPr>
          <p:cNvSpPr>
            <a:spLocks noGrp="1"/>
          </p:cNvSpPr>
          <p:nvPr>
            <p:ph type="dt" sz="half" idx="10"/>
          </p:nvPr>
        </p:nvSpPr>
        <p:spPr/>
        <p:txBody>
          <a:bodyPr/>
          <a:lstStyle>
            <a:lvl1pPr>
              <a:defRPr>
                <a:solidFill>
                  <a:schemeClr val="tx1"/>
                </a:solidFill>
              </a:defRPr>
            </a:lvl1pPr>
          </a:lstStyle>
          <a:p>
            <a:r>
              <a:rPr lang="en-IN"/>
              <a:t>[Date]</a:t>
            </a:r>
            <a:endParaRPr lang="en-US" dirty="0"/>
          </a:p>
        </p:txBody>
      </p:sp>
    </p:spTree>
    <p:extLst>
      <p:ext uri="{BB962C8B-B14F-4D97-AF65-F5344CB8AC3E}">
        <p14:creationId xmlns:p14="http://schemas.microsoft.com/office/powerpoint/2010/main" val="1139970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Color - Small_Quote_Pattern_Pillar">
    <p:bg>
      <p:bgPr>
        <a:solidFill>
          <a:schemeClr val="accent5"/>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672C966-D4EE-9D41-877E-52F2E6021C26}"/>
              </a:ext>
              <a:ext uri="{C183D7F6-B498-43B3-948B-1728B52AA6E4}">
                <adec:decorative xmlns:adec="http://schemas.microsoft.com/office/drawing/2017/decorative" val="1"/>
              </a:ext>
            </a:extLst>
          </p:cNvPr>
          <p:cNvSpPr/>
          <p:nvPr userDrawn="1"/>
        </p:nvSpPr>
        <p:spPr>
          <a:xfrm>
            <a:off x="0" y="1"/>
            <a:ext cx="12192000" cy="6857999"/>
          </a:xfrm>
          <a:prstGeom prst="rect">
            <a:avLst/>
          </a:prstGeom>
          <a:blipFill dpi="0" rotWithShape="1">
            <a:blip r:embed="rId2" cstate="screen">
              <a:alphaModFix amt="5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itle 1">
            <a:extLst>
              <a:ext uri="{FF2B5EF4-FFF2-40B4-BE49-F238E27FC236}">
                <a16:creationId xmlns:a16="http://schemas.microsoft.com/office/drawing/2014/main" id="{113DFF4D-BD20-4711-9000-93E23D00A90E}"/>
              </a:ext>
            </a:extLst>
          </p:cNvPr>
          <p:cNvSpPr>
            <a:spLocks noGrp="1"/>
          </p:cNvSpPr>
          <p:nvPr>
            <p:ph type="title" hasCustomPrompt="1"/>
          </p:nvPr>
        </p:nvSpPr>
        <p:spPr>
          <a:xfrm>
            <a:off x="1146413" y="750231"/>
            <a:ext cx="6509982" cy="156950"/>
          </a:xfrm>
          <a:noFill/>
        </p:spPr>
        <p:txBody>
          <a:bodyPr vert="horz" lIns="0" tIns="0" rIns="0" bIns="0" rtlCol="0">
            <a:noAutofit/>
          </a:bodyPr>
          <a:lstStyle>
            <a:lvl1pPr>
              <a:defRPr lang="en-US" sz="1200" cap="all" spc="300">
                <a:solidFill>
                  <a:schemeClr val="accent3"/>
                </a:solidFill>
                <a:cs typeface="Oracle Sans Tab Light" panose="020B0403020204020204"/>
              </a:defRPr>
            </a:lvl1pPr>
          </a:lstStyle>
          <a:p>
            <a:pPr marL="0" marR="0" lvl="0" indent="0" fontAlgn="auto">
              <a:spcBef>
                <a:spcPts val="600"/>
              </a:spcBef>
              <a:spcAft>
                <a:spcPts val="0"/>
              </a:spcAft>
              <a:buClrTx/>
              <a:buSzTx/>
              <a:buFont typeface="System Font Regular"/>
              <a:tabLst/>
            </a:pPr>
            <a:r>
              <a:rPr lang="en-US" dirty="0"/>
              <a:t>TITLE GOES HERE</a:t>
            </a:r>
          </a:p>
        </p:txBody>
      </p:sp>
      <p:sp>
        <p:nvSpPr>
          <p:cNvPr id="11" name="Rectangle 10">
            <a:extLst>
              <a:ext uri="{FF2B5EF4-FFF2-40B4-BE49-F238E27FC236}">
                <a16:creationId xmlns:a16="http://schemas.microsoft.com/office/drawing/2014/main" id="{0E6ADCCD-58DB-5E49-88ED-710CB58AC7E9}"/>
              </a:ext>
              <a:ext uri="{C183D7F6-B498-43B3-948B-1728B52AA6E4}">
                <adec:decorative xmlns:adec="http://schemas.microsoft.com/office/drawing/2017/decorative" val="1"/>
              </a:ext>
            </a:extLst>
          </p:cNvPr>
          <p:cNvSpPr/>
          <p:nvPr userDrawn="1"/>
        </p:nvSpPr>
        <p:spPr>
          <a:xfrm>
            <a:off x="1145483" y="4803091"/>
            <a:ext cx="349581" cy="3657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4" name="Text Placeholder 2">
            <a:extLst>
              <a:ext uri="{FF2B5EF4-FFF2-40B4-BE49-F238E27FC236}">
                <a16:creationId xmlns:a16="http://schemas.microsoft.com/office/drawing/2014/main" id="{102A2EB7-3657-F440-B4A0-5FA639EEBBC1}"/>
              </a:ext>
            </a:extLst>
          </p:cNvPr>
          <p:cNvSpPr>
            <a:spLocks noGrp="1"/>
          </p:cNvSpPr>
          <p:nvPr>
            <p:ph type="body" idx="1" hasCustomPrompt="1"/>
          </p:nvPr>
        </p:nvSpPr>
        <p:spPr>
          <a:xfrm>
            <a:off x="1127758" y="1413283"/>
            <a:ext cx="6476523" cy="3130207"/>
          </a:xfrm>
        </p:spPr>
        <p:txBody>
          <a:bodyPr lIns="0" rIns="0" anchor="ctr" anchorCtr="0">
            <a:normAutofit/>
          </a:bodyPr>
          <a:lstStyle>
            <a:lvl1pPr marL="0" indent="0">
              <a:lnSpc>
                <a:spcPts val="3000"/>
              </a:lnSpc>
              <a:spcBef>
                <a:spcPct val="0"/>
              </a:spcBef>
              <a:buNone/>
              <a:defRPr sz="2400" b="0" i="0">
                <a:solidFill>
                  <a:schemeClr val="tx2"/>
                </a:solidFill>
                <a:latin typeface="Georgia" panose="02040502050405020303" pitchFamily="18" charset="0"/>
                <a:ea typeface="Open Sans Light" panose="020B0306030504020204" pitchFamily="34" charset="0"/>
                <a:cs typeface="Oracle Sans" panose="020B05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“Click to add quote. Quotes should ideally be five lines or less.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Ut </a:t>
            </a:r>
            <a:r>
              <a:rPr lang="en-US" dirty="0" err="1"/>
              <a:t>enim</a:t>
            </a:r>
            <a:r>
              <a:rPr lang="en-US" dirty="0"/>
              <a:t> ad minim </a:t>
            </a:r>
            <a:r>
              <a:rPr lang="en-US" dirty="0" err="1"/>
              <a:t>veniam</a:t>
            </a:r>
            <a:r>
              <a:rPr lang="en-US" dirty="0"/>
              <a:t>.”</a:t>
            </a:r>
          </a:p>
        </p:txBody>
      </p:sp>
      <p:sp>
        <p:nvSpPr>
          <p:cNvPr id="21" name="Text Field">
            <a:extLst>
              <a:ext uri="{FF2B5EF4-FFF2-40B4-BE49-F238E27FC236}">
                <a16:creationId xmlns:a16="http://schemas.microsoft.com/office/drawing/2014/main" id="{BB6406BD-135B-C346-95E5-9EC6149BB3E8}"/>
              </a:ext>
            </a:extLst>
          </p:cNvPr>
          <p:cNvSpPr>
            <a:spLocks noGrp="1"/>
          </p:cNvSpPr>
          <p:nvPr>
            <p:ph type="body" sz="quarter" idx="39" hasCustomPrompt="1"/>
          </p:nvPr>
        </p:nvSpPr>
        <p:spPr>
          <a:xfrm>
            <a:off x="1145483" y="5175037"/>
            <a:ext cx="6458798" cy="266291"/>
          </a:xfrm>
        </p:spPr>
        <p:txBody>
          <a:bodyPr>
            <a:noAutofit/>
          </a:bodyPr>
          <a:lstStyle>
            <a:lvl1pPr>
              <a:defRPr b="1">
                <a:solidFill>
                  <a:schemeClr val="tx2"/>
                </a:solidFill>
              </a:defRPr>
            </a:lvl1pPr>
          </a:lstStyle>
          <a:p>
            <a:pPr lvl="0"/>
            <a:r>
              <a:rPr lang="en-US" dirty="0"/>
              <a:t>Name of person quoted</a:t>
            </a:r>
          </a:p>
        </p:txBody>
      </p:sp>
      <p:sp>
        <p:nvSpPr>
          <p:cNvPr id="20" name="Text Field">
            <a:extLst>
              <a:ext uri="{FF2B5EF4-FFF2-40B4-BE49-F238E27FC236}">
                <a16:creationId xmlns:a16="http://schemas.microsoft.com/office/drawing/2014/main" id="{B43C728A-1EA8-A34F-8702-A4D3E401FA94}"/>
              </a:ext>
            </a:extLst>
          </p:cNvPr>
          <p:cNvSpPr>
            <a:spLocks noGrp="1"/>
          </p:cNvSpPr>
          <p:nvPr>
            <p:ph type="body" sz="quarter" idx="38" hasCustomPrompt="1"/>
          </p:nvPr>
        </p:nvSpPr>
        <p:spPr>
          <a:xfrm>
            <a:off x="1145483" y="5481703"/>
            <a:ext cx="6458798" cy="606216"/>
          </a:xfrm>
        </p:spPr>
        <p:txBody>
          <a:bodyPr>
            <a:noAutofit/>
          </a:bodyPr>
          <a:lstStyle>
            <a:lvl1pPr>
              <a:defRPr sz="1500">
                <a:solidFill>
                  <a:schemeClr val="tx2"/>
                </a:solidFill>
              </a:defRPr>
            </a:lvl1pPr>
          </a:lstStyle>
          <a:p>
            <a:pPr lvl="0"/>
            <a:r>
              <a:rPr lang="en-US"/>
              <a:t>Additional information if needed</a:t>
            </a:r>
          </a:p>
        </p:txBody>
      </p:sp>
      <p:sp>
        <p:nvSpPr>
          <p:cNvPr id="3" name="Content Placeholder 2">
            <a:extLst>
              <a:ext uri="{FF2B5EF4-FFF2-40B4-BE49-F238E27FC236}">
                <a16:creationId xmlns:a16="http://schemas.microsoft.com/office/drawing/2014/main" id="{DD865FAA-4AF1-47AE-AA22-F6C75FECB8CB}"/>
              </a:ext>
            </a:extLst>
          </p:cNvPr>
          <p:cNvSpPr>
            <a:spLocks noGrp="1"/>
          </p:cNvSpPr>
          <p:nvPr>
            <p:ph sz="quarter" idx="40" hasCustomPrompt="1"/>
          </p:nvPr>
        </p:nvSpPr>
        <p:spPr>
          <a:xfrm>
            <a:off x="8424863" y="1984375"/>
            <a:ext cx="2500312" cy="1989138"/>
          </a:xfrm>
        </p:spPr>
        <p:txBody>
          <a:bodyPr anchor="t"/>
          <a:lstStyle>
            <a:lvl1pPr algn="ctr">
              <a:defRPr sz="1400"/>
            </a:lvl1pPr>
            <a:lvl5pPr marL="731520" indent="0">
              <a:buNone/>
              <a:defRPr/>
            </a:lvl5pPr>
          </a:lstStyle>
          <a:p>
            <a:r>
              <a:rPr lang="en-US" dirty="0"/>
              <a:t>Company logo here</a:t>
            </a:r>
            <a:br>
              <a:rPr lang="en-US" dirty="0"/>
            </a:br>
            <a:r>
              <a:rPr lang="en-US" dirty="0"/>
              <a:t>Insert a PNG with a transparent background</a:t>
            </a:r>
          </a:p>
        </p:txBody>
      </p:sp>
      <p:sp>
        <p:nvSpPr>
          <p:cNvPr id="17" name="Slide Number Placeholder 7">
            <a:extLst>
              <a:ext uri="{FF2B5EF4-FFF2-40B4-BE49-F238E27FC236}">
                <a16:creationId xmlns:a16="http://schemas.microsoft.com/office/drawing/2014/main" id="{2A495A1A-BDFA-8A48-8014-006E83FE35E4}"/>
              </a:ext>
            </a:extLst>
          </p:cNvPr>
          <p:cNvSpPr>
            <a:spLocks noGrp="1"/>
          </p:cNvSpPr>
          <p:nvPr>
            <p:ph type="sldNum" sz="quarter" idx="12"/>
          </p:nvPr>
        </p:nvSpPr>
        <p:spPr>
          <a:xfrm>
            <a:off x="762000" y="6423660"/>
            <a:ext cx="365760" cy="365760"/>
          </a:xfrm>
        </p:spPr>
        <p:txBody>
          <a:bodyPr/>
          <a:lstStyle>
            <a:lvl1pPr>
              <a:defRPr>
                <a:solidFill>
                  <a:schemeClr val="tx1"/>
                </a:solidFill>
              </a:defRPr>
            </a:lvl1pPr>
          </a:lstStyle>
          <a:p>
            <a:fld id="{345D60D9-5372-5F40-9443-0F9AE5BDC3C8}" type="slidenum">
              <a:rPr lang="en-US" smtClean="0"/>
              <a:pPr/>
              <a:t>‹#›</a:t>
            </a:fld>
            <a:endParaRPr lang="en-US" dirty="0"/>
          </a:p>
        </p:txBody>
      </p:sp>
      <p:sp>
        <p:nvSpPr>
          <p:cNvPr id="16" name="Footer Placeholder 4">
            <a:extLst>
              <a:ext uri="{FF2B5EF4-FFF2-40B4-BE49-F238E27FC236}">
                <a16:creationId xmlns:a16="http://schemas.microsoft.com/office/drawing/2014/main" id="{A4041389-12F3-0D42-88E9-CE78F5863322}"/>
              </a:ext>
            </a:extLst>
          </p:cNvPr>
          <p:cNvSpPr>
            <a:spLocks noGrp="1"/>
          </p:cNvSpPr>
          <p:nvPr>
            <p:ph type="ftr" sz="quarter" idx="11"/>
          </p:nvPr>
        </p:nvSpPr>
        <p:spPr>
          <a:xfrm>
            <a:off x="1127759" y="6423978"/>
            <a:ext cx="5745379" cy="365125"/>
          </a:xfrm>
        </p:spPr>
        <p:txBody>
          <a:bodyPr/>
          <a:lstStyle>
            <a:lvl1pPr>
              <a:defRPr>
                <a:solidFill>
                  <a:schemeClr val="tx1"/>
                </a:solidFill>
              </a:defRPr>
            </a:lvl1pPr>
          </a:lstStyle>
          <a:p>
            <a:r>
              <a:rPr lang="en-US"/>
              <a:t>Copyright © 2023, Oracle and/or its affiliates</a:t>
            </a:r>
            <a:endParaRPr lang="en-US" dirty="0"/>
          </a:p>
        </p:txBody>
      </p:sp>
      <p:sp>
        <p:nvSpPr>
          <p:cNvPr id="12" name="Date Placeholder 2">
            <a:extLst>
              <a:ext uri="{FF2B5EF4-FFF2-40B4-BE49-F238E27FC236}">
                <a16:creationId xmlns:a16="http://schemas.microsoft.com/office/drawing/2014/main" id="{68C1A955-E187-5044-9A38-C461CA74EC06}"/>
              </a:ext>
            </a:extLst>
          </p:cNvPr>
          <p:cNvSpPr>
            <a:spLocks noGrp="1"/>
          </p:cNvSpPr>
          <p:nvPr>
            <p:ph type="dt" sz="half" idx="10"/>
          </p:nvPr>
        </p:nvSpPr>
        <p:spPr>
          <a:xfrm>
            <a:off x="6873138" y="6425604"/>
            <a:ext cx="2743200" cy="363500"/>
          </a:xfrm>
        </p:spPr>
        <p:txBody>
          <a:bodyPr/>
          <a:lstStyle>
            <a:lvl1pPr>
              <a:defRPr>
                <a:solidFill>
                  <a:schemeClr val="tx1"/>
                </a:solidFill>
              </a:defRPr>
            </a:lvl1pPr>
          </a:lstStyle>
          <a:p>
            <a:r>
              <a:rPr lang="en-IN"/>
              <a:t>[Date]</a:t>
            </a:r>
            <a:endParaRPr lang="en-US" dirty="0"/>
          </a:p>
        </p:txBody>
      </p:sp>
      <p:pic>
        <p:nvPicPr>
          <p:cNvPr id="15" name="OTag">
            <a:extLst>
              <a:ext uri="{FF2B5EF4-FFF2-40B4-BE49-F238E27FC236}">
                <a16:creationId xmlns:a16="http://schemas.microsoft.com/office/drawing/2014/main" id="{12FE17A0-AE9F-4063-A65C-32EF2C806C06}"/>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12837526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Color - Medium_Quote_Pattern_Pillar">
    <p:bg>
      <p:bgPr>
        <a:solidFill>
          <a:schemeClr val="accent5"/>
        </a:solidFill>
        <a:effectLst/>
      </p:bgPr>
    </p:bg>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AECAF9C2-84C4-49F0-BE75-017FD4DA21AA}"/>
              </a:ext>
            </a:extLst>
          </p:cNvPr>
          <p:cNvSpPr>
            <a:spLocks noGrp="1"/>
          </p:cNvSpPr>
          <p:nvPr>
            <p:ph type="title" hasCustomPrompt="1"/>
          </p:nvPr>
        </p:nvSpPr>
        <p:spPr>
          <a:xfrm>
            <a:off x="1146413" y="750231"/>
            <a:ext cx="6509982" cy="156950"/>
          </a:xfrm>
          <a:noFill/>
        </p:spPr>
        <p:txBody>
          <a:bodyPr vert="horz" lIns="0" tIns="0" rIns="0" bIns="0" rtlCol="0">
            <a:noAutofit/>
          </a:bodyPr>
          <a:lstStyle>
            <a:lvl1pPr>
              <a:defRPr lang="en-US" sz="1200" cap="all" spc="300">
                <a:solidFill>
                  <a:schemeClr val="accent3"/>
                </a:solidFill>
                <a:cs typeface="Oracle Sans Tab Light" panose="020B0403020204020204"/>
              </a:defRPr>
            </a:lvl1pPr>
          </a:lstStyle>
          <a:p>
            <a:pPr marL="0" marR="0" lvl="0" indent="0" fontAlgn="auto">
              <a:spcBef>
                <a:spcPts val="600"/>
              </a:spcBef>
              <a:spcAft>
                <a:spcPts val="0"/>
              </a:spcAft>
              <a:buClrTx/>
              <a:buSzTx/>
              <a:buFont typeface="System Font Regular"/>
              <a:tabLst/>
            </a:pPr>
            <a:r>
              <a:rPr lang="en-US" dirty="0"/>
              <a:t>TITLE GOES HERE</a:t>
            </a:r>
          </a:p>
        </p:txBody>
      </p:sp>
      <p:sp>
        <p:nvSpPr>
          <p:cNvPr id="10" name="Rectangle 9">
            <a:extLst>
              <a:ext uri="{FF2B5EF4-FFF2-40B4-BE49-F238E27FC236}">
                <a16:creationId xmlns:a16="http://schemas.microsoft.com/office/drawing/2014/main" id="{F672C966-D4EE-9D41-877E-52F2E6021C26}"/>
              </a:ext>
              <a:ext uri="{C183D7F6-B498-43B3-948B-1728B52AA6E4}">
                <adec:decorative xmlns:adec="http://schemas.microsoft.com/office/drawing/2017/decorative" val="1"/>
              </a:ext>
            </a:extLst>
          </p:cNvPr>
          <p:cNvSpPr/>
          <p:nvPr userDrawn="1"/>
        </p:nvSpPr>
        <p:spPr>
          <a:xfrm>
            <a:off x="0" y="1"/>
            <a:ext cx="12192000" cy="6857999"/>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0E6ADCCD-58DB-5E49-88ED-710CB58AC7E9}"/>
              </a:ext>
              <a:ext uri="{C183D7F6-B498-43B3-948B-1728B52AA6E4}">
                <adec:decorative xmlns:adec="http://schemas.microsoft.com/office/drawing/2017/decorative" val="1"/>
              </a:ext>
            </a:extLst>
          </p:cNvPr>
          <p:cNvSpPr/>
          <p:nvPr userDrawn="1"/>
        </p:nvSpPr>
        <p:spPr>
          <a:xfrm>
            <a:off x="1145483" y="4803091"/>
            <a:ext cx="349581" cy="3657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Text Placeholder 2">
            <a:extLst>
              <a:ext uri="{FF2B5EF4-FFF2-40B4-BE49-F238E27FC236}">
                <a16:creationId xmlns:a16="http://schemas.microsoft.com/office/drawing/2014/main" id="{102A2EB7-3657-F440-B4A0-5FA639EEBBC1}"/>
              </a:ext>
            </a:extLst>
          </p:cNvPr>
          <p:cNvSpPr>
            <a:spLocks noGrp="1"/>
          </p:cNvSpPr>
          <p:nvPr>
            <p:ph type="body" idx="1" hasCustomPrompt="1"/>
          </p:nvPr>
        </p:nvSpPr>
        <p:spPr>
          <a:xfrm>
            <a:off x="1127758" y="1413283"/>
            <a:ext cx="6492241" cy="3130207"/>
          </a:xfrm>
        </p:spPr>
        <p:txBody>
          <a:bodyPr lIns="0" rIns="0" anchor="ctr" anchorCtr="0">
            <a:normAutofit/>
          </a:bodyPr>
          <a:lstStyle>
            <a:lvl1pPr marL="0" indent="0">
              <a:lnSpc>
                <a:spcPts val="3400"/>
              </a:lnSpc>
              <a:spcBef>
                <a:spcPct val="0"/>
              </a:spcBef>
              <a:buNone/>
              <a:defRPr sz="2800" b="0" i="0">
                <a:solidFill>
                  <a:schemeClr val="tx1"/>
                </a:solidFill>
                <a:latin typeface="Georgia" panose="02040502050405020303" pitchFamily="18" charset="0"/>
                <a:ea typeface="Open Sans Light" panose="020B0306030504020204" pitchFamily="34" charset="0"/>
                <a:cs typeface="Oracle Sans" panose="020B05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“Click to add quote. Quotes should ideally be five lines or less.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a:t>
            </a:r>
          </a:p>
        </p:txBody>
      </p:sp>
      <p:sp>
        <p:nvSpPr>
          <p:cNvPr id="21" name="Text Field">
            <a:extLst>
              <a:ext uri="{FF2B5EF4-FFF2-40B4-BE49-F238E27FC236}">
                <a16:creationId xmlns:a16="http://schemas.microsoft.com/office/drawing/2014/main" id="{BB6406BD-135B-C346-95E5-9EC6149BB3E8}"/>
              </a:ext>
            </a:extLst>
          </p:cNvPr>
          <p:cNvSpPr>
            <a:spLocks noGrp="1"/>
          </p:cNvSpPr>
          <p:nvPr>
            <p:ph type="body" sz="quarter" idx="39" hasCustomPrompt="1"/>
          </p:nvPr>
        </p:nvSpPr>
        <p:spPr>
          <a:xfrm>
            <a:off x="1145483" y="5175037"/>
            <a:ext cx="6474516" cy="266291"/>
          </a:xfrm>
        </p:spPr>
        <p:txBody>
          <a:bodyPr>
            <a:noAutofit/>
          </a:bodyPr>
          <a:lstStyle>
            <a:lvl1pPr>
              <a:defRPr b="1">
                <a:solidFill>
                  <a:schemeClr val="tx1"/>
                </a:solidFill>
              </a:defRPr>
            </a:lvl1pPr>
          </a:lstStyle>
          <a:p>
            <a:pPr lvl="0"/>
            <a:r>
              <a:rPr lang="en-US" dirty="0"/>
              <a:t>Name of person quoted</a:t>
            </a:r>
          </a:p>
        </p:txBody>
      </p:sp>
      <p:sp>
        <p:nvSpPr>
          <p:cNvPr id="20" name="Text Field">
            <a:extLst>
              <a:ext uri="{FF2B5EF4-FFF2-40B4-BE49-F238E27FC236}">
                <a16:creationId xmlns:a16="http://schemas.microsoft.com/office/drawing/2014/main" id="{B43C728A-1EA8-A34F-8702-A4D3E401FA94}"/>
              </a:ext>
            </a:extLst>
          </p:cNvPr>
          <p:cNvSpPr>
            <a:spLocks noGrp="1"/>
          </p:cNvSpPr>
          <p:nvPr>
            <p:ph type="body" sz="quarter" idx="38" hasCustomPrompt="1"/>
          </p:nvPr>
        </p:nvSpPr>
        <p:spPr>
          <a:xfrm>
            <a:off x="1145483" y="5481703"/>
            <a:ext cx="6474516" cy="606216"/>
          </a:xfrm>
        </p:spPr>
        <p:txBody>
          <a:bodyPr>
            <a:noAutofit/>
          </a:bodyPr>
          <a:lstStyle>
            <a:lvl1pPr>
              <a:defRPr sz="1500">
                <a:solidFill>
                  <a:schemeClr val="tx1"/>
                </a:solidFill>
              </a:defRPr>
            </a:lvl1pPr>
          </a:lstStyle>
          <a:p>
            <a:pPr lvl="0"/>
            <a:r>
              <a:rPr lang="en-US"/>
              <a:t>Additional information if needed</a:t>
            </a:r>
          </a:p>
        </p:txBody>
      </p:sp>
      <p:sp>
        <p:nvSpPr>
          <p:cNvPr id="15" name="Content Placeholder 2">
            <a:extLst>
              <a:ext uri="{FF2B5EF4-FFF2-40B4-BE49-F238E27FC236}">
                <a16:creationId xmlns:a16="http://schemas.microsoft.com/office/drawing/2014/main" id="{CA59A621-C850-428B-949A-E5F25685096A}"/>
              </a:ext>
            </a:extLst>
          </p:cNvPr>
          <p:cNvSpPr>
            <a:spLocks noGrp="1"/>
          </p:cNvSpPr>
          <p:nvPr>
            <p:ph sz="quarter" idx="40" hasCustomPrompt="1"/>
          </p:nvPr>
        </p:nvSpPr>
        <p:spPr>
          <a:xfrm>
            <a:off x="8424863" y="1984375"/>
            <a:ext cx="2500312" cy="1989138"/>
          </a:xfrm>
        </p:spPr>
        <p:txBody>
          <a:bodyPr anchor="t"/>
          <a:lstStyle>
            <a:lvl1pPr algn="ctr">
              <a:defRPr sz="1400"/>
            </a:lvl1pPr>
            <a:lvl5pPr marL="731520" indent="0">
              <a:buNone/>
              <a:defRPr/>
            </a:lvl5pPr>
          </a:lstStyle>
          <a:p>
            <a:r>
              <a:rPr lang="en-US" dirty="0"/>
              <a:t>Company logo here</a:t>
            </a:r>
            <a:br>
              <a:rPr lang="en-US" dirty="0"/>
            </a:br>
            <a:r>
              <a:rPr lang="en-US" dirty="0"/>
              <a:t>Insert a PNG with a transparent background</a:t>
            </a:r>
          </a:p>
        </p:txBody>
      </p:sp>
      <p:sp>
        <p:nvSpPr>
          <p:cNvPr id="17" name="Slide Number Placeholder 7">
            <a:extLst>
              <a:ext uri="{FF2B5EF4-FFF2-40B4-BE49-F238E27FC236}">
                <a16:creationId xmlns:a16="http://schemas.microsoft.com/office/drawing/2014/main" id="{DE6F72B2-16EF-CF49-82EB-1763B2DB6890}"/>
              </a:ext>
            </a:extLst>
          </p:cNvPr>
          <p:cNvSpPr>
            <a:spLocks noGrp="1"/>
          </p:cNvSpPr>
          <p:nvPr>
            <p:ph type="sldNum" sz="quarter" idx="12"/>
          </p:nvPr>
        </p:nvSpPr>
        <p:spPr>
          <a:xfrm>
            <a:off x="762000" y="6423660"/>
            <a:ext cx="365760" cy="365760"/>
          </a:xfrm>
        </p:spPr>
        <p:txBody>
          <a:bodyPr/>
          <a:lstStyle>
            <a:lvl1pPr>
              <a:defRPr>
                <a:solidFill>
                  <a:schemeClr val="tx1"/>
                </a:solidFill>
              </a:defRPr>
            </a:lvl1pPr>
          </a:lstStyle>
          <a:p>
            <a:fld id="{345D60D9-5372-5F40-9443-0F9AE5BDC3C8}" type="slidenum">
              <a:rPr lang="en-US" smtClean="0"/>
              <a:pPr/>
              <a:t>‹#›</a:t>
            </a:fld>
            <a:endParaRPr lang="en-US" dirty="0"/>
          </a:p>
        </p:txBody>
      </p:sp>
      <p:sp>
        <p:nvSpPr>
          <p:cNvPr id="16" name="Footer Placeholder 4">
            <a:extLst>
              <a:ext uri="{FF2B5EF4-FFF2-40B4-BE49-F238E27FC236}">
                <a16:creationId xmlns:a16="http://schemas.microsoft.com/office/drawing/2014/main" id="{21F87FA9-1A43-C640-B642-F3D3B53FB45C}"/>
              </a:ext>
            </a:extLst>
          </p:cNvPr>
          <p:cNvSpPr>
            <a:spLocks noGrp="1"/>
          </p:cNvSpPr>
          <p:nvPr>
            <p:ph type="ftr" sz="quarter" idx="11"/>
          </p:nvPr>
        </p:nvSpPr>
        <p:spPr>
          <a:xfrm>
            <a:off x="1127759" y="6423978"/>
            <a:ext cx="5745379" cy="365125"/>
          </a:xfrm>
        </p:spPr>
        <p:txBody>
          <a:bodyPr/>
          <a:lstStyle>
            <a:lvl1pPr>
              <a:defRPr>
                <a:solidFill>
                  <a:schemeClr val="tx1"/>
                </a:solidFill>
              </a:defRPr>
            </a:lvl1pPr>
          </a:lstStyle>
          <a:p>
            <a:r>
              <a:rPr lang="en-US"/>
              <a:t>Copyright © 2023, Oracle and/or its affiliates</a:t>
            </a:r>
            <a:endParaRPr lang="en-US" dirty="0"/>
          </a:p>
        </p:txBody>
      </p:sp>
      <p:sp>
        <p:nvSpPr>
          <p:cNvPr id="12" name="Date Placeholder 2">
            <a:extLst>
              <a:ext uri="{FF2B5EF4-FFF2-40B4-BE49-F238E27FC236}">
                <a16:creationId xmlns:a16="http://schemas.microsoft.com/office/drawing/2014/main" id="{E44D3B3F-6999-B442-81F5-B841F2DAC4AC}"/>
              </a:ext>
            </a:extLst>
          </p:cNvPr>
          <p:cNvSpPr>
            <a:spLocks noGrp="1"/>
          </p:cNvSpPr>
          <p:nvPr>
            <p:ph type="dt" sz="half" idx="10"/>
          </p:nvPr>
        </p:nvSpPr>
        <p:spPr>
          <a:xfrm>
            <a:off x="6873138" y="6425604"/>
            <a:ext cx="2743200" cy="363500"/>
          </a:xfrm>
        </p:spPr>
        <p:txBody>
          <a:bodyPr/>
          <a:lstStyle>
            <a:lvl1pPr>
              <a:defRPr>
                <a:solidFill>
                  <a:schemeClr val="tx1"/>
                </a:solidFill>
              </a:defRPr>
            </a:lvl1pPr>
          </a:lstStyle>
          <a:p>
            <a:r>
              <a:rPr lang="en-IN"/>
              <a:t>[Date]</a:t>
            </a:r>
            <a:endParaRPr lang="en-US" dirty="0"/>
          </a:p>
        </p:txBody>
      </p:sp>
      <p:pic>
        <p:nvPicPr>
          <p:cNvPr id="18" name="OTag">
            <a:extLst>
              <a:ext uri="{FF2B5EF4-FFF2-40B4-BE49-F238E27FC236}">
                <a16:creationId xmlns:a16="http://schemas.microsoft.com/office/drawing/2014/main" id="{B5749326-68DB-449C-BC40-2F5A845C06AF}"/>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35867775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Color - Large_Quote_Pattern_Pillar">
    <p:bg>
      <p:bgPr>
        <a:solidFill>
          <a:schemeClr val="accent5"/>
        </a:solidFill>
        <a:effectLst/>
      </p:bgPr>
    </p:bg>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EAFB37C8-ABE0-43A3-A0D1-00CA92B03803}"/>
              </a:ext>
            </a:extLst>
          </p:cNvPr>
          <p:cNvSpPr>
            <a:spLocks noGrp="1"/>
          </p:cNvSpPr>
          <p:nvPr>
            <p:ph type="title" hasCustomPrompt="1"/>
          </p:nvPr>
        </p:nvSpPr>
        <p:spPr>
          <a:xfrm>
            <a:off x="1146413" y="750231"/>
            <a:ext cx="6509982" cy="156950"/>
          </a:xfrm>
          <a:noFill/>
        </p:spPr>
        <p:txBody>
          <a:bodyPr vert="horz" lIns="0" tIns="0" rIns="0" bIns="0" rtlCol="0">
            <a:noAutofit/>
          </a:bodyPr>
          <a:lstStyle>
            <a:lvl1pPr>
              <a:defRPr lang="en-US" sz="1200" cap="all" spc="300">
                <a:solidFill>
                  <a:schemeClr val="accent3"/>
                </a:solidFill>
                <a:cs typeface="Oracle Sans Tab Light" panose="020B0403020204020204"/>
              </a:defRPr>
            </a:lvl1pPr>
          </a:lstStyle>
          <a:p>
            <a:pPr marL="0" marR="0" lvl="0" indent="0" fontAlgn="auto">
              <a:spcBef>
                <a:spcPts val="600"/>
              </a:spcBef>
              <a:spcAft>
                <a:spcPts val="0"/>
              </a:spcAft>
              <a:buClrTx/>
              <a:buSzTx/>
              <a:buFont typeface="System Font Regular"/>
              <a:tabLst/>
            </a:pPr>
            <a:r>
              <a:rPr lang="en-US" dirty="0"/>
              <a:t>TITLE GOES HERE</a:t>
            </a:r>
          </a:p>
        </p:txBody>
      </p:sp>
      <p:sp>
        <p:nvSpPr>
          <p:cNvPr id="10" name="Rectangle 9">
            <a:extLst>
              <a:ext uri="{FF2B5EF4-FFF2-40B4-BE49-F238E27FC236}">
                <a16:creationId xmlns:a16="http://schemas.microsoft.com/office/drawing/2014/main" id="{F672C966-D4EE-9D41-877E-52F2E6021C26}"/>
              </a:ext>
              <a:ext uri="{C183D7F6-B498-43B3-948B-1728B52AA6E4}">
                <adec:decorative xmlns:adec="http://schemas.microsoft.com/office/drawing/2017/decorative" val="1"/>
              </a:ext>
            </a:extLst>
          </p:cNvPr>
          <p:cNvSpPr/>
          <p:nvPr userDrawn="1"/>
        </p:nvSpPr>
        <p:spPr>
          <a:xfrm>
            <a:off x="0" y="1"/>
            <a:ext cx="12192000" cy="6857999"/>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0E6ADCCD-58DB-5E49-88ED-710CB58AC7E9}"/>
              </a:ext>
              <a:ext uri="{C183D7F6-B498-43B3-948B-1728B52AA6E4}">
                <adec:decorative xmlns:adec="http://schemas.microsoft.com/office/drawing/2017/decorative" val="1"/>
              </a:ext>
            </a:extLst>
          </p:cNvPr>
          <p:cNvSpPr/>
          <p:nvPr userDrawn="1"/>
        </p:nvSpPr>
        <p:spPr>
          <a:xfrm>
            <a:off x="1145483" y="4803091"/>
            <a:ext cx="349581" cy="3657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Text Placeholder 2">
            <a:extLst>
              <a:ext uri="{FF2B5EF4-FFF2-40B4-BE49-F238E27FC236}">
                <a16:creationId xmlns:a16="http://schemas.microsoft.com/office/drawing/2014/main" id="{102A2EB7-3657-F440-B4A0-5FA639EEBBC1}"/>
              </a:ext>
            </a:extLst>
          </p:cNvPr>
          <p:cNvSpPr>
            <a:spLocks noGrp="1"/>
          </p:cNvSpPr>
          <p:nvPr>
            <p:ph type="body" idx="1" hasCustomPrompt="1"/>
          </p:nvPr>
        </p:nvSpPr>
        <p:spPr>
          <a:xfrm>
            <a:off x="1127758" y="1413283"/>
            <a:ext cx="6492241" cy="3130207"/>
          </a:xfrm>
        </p:spPr>
        <p:txBody>
          <a:bodyPr lIns="0" rIns="0" anchor="ctr" anchorCtr="0">
            <a:normAutofit/>
          </a:bodyPr>
          <a:lstStyle>
            <a:lvl1pPr marL="0" indent="0">
              <a:lnSpc>
                <a:spcPts val="3800"/>
              </a:lnSpc>
              <a:spcBef>
                <a:spcPct val="0"/>
              </a:spcBef>
              <a:buNone/>
              <a:defRPr sz="3200" b="0" i="0">
                <a:solidFill>
                  <a:schemeClr val="tx1"/>
                </a:solidFill>
                <a:latin typeface="Georgia" panose="02040502050405020303" pitchFamily="18" charset="0"/>
                <a:ea typeface="Open Sans Light" panose="020B0306030504020204" pitchFamily="34" charset="0"/>
                <a:cs typeface="Oracle Sans" panose="020B05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“Click to add quote. Quotes should ideally be five lines or less.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a:t>
            </a:r>
          </a:p>
        </p:txBody>
      </p:sp>
      <p:sp>
        <p:nvSpPr>
          <p:cNvPr id="21" name="Text Field">
            <a:extLst>
              <a:ext uri="{FF2B5EF4-FFF2-40B4-BE49-F238E27FC236}">
                <a16:creationId xmlns:a16="http://schemas.microsoft.com/office/drawing/2014/main" id="{BB6406BD-135B-C346-95E5-9EC6149BB3E8}"/>
              </a:ext>
            </a:extLst>
          </p:cNvPr>
          <p:cNvSpPr>
            <a:spLocks noGrp="1"/>
          </p:cNvSpPr>
          <p:nvPr>
            <p:ph type="body" sz="quarter" idx="39" hasCustomPrompt="1"/>
          </p:nvPr>
        </p:nvSpPr>
        <p:spPr>
          <a:xfrm>
            <a:off x="1145483" y="5175037"/>
            <a:ext cx="6474516" cy="266291"/>
          </a:xfrm>
        </p:spPr>
        <p:txBody>
          <a:bodyPr>
            <a:noAutofit/>
          </a:bodyPr>
          <a:lstStyle>
            <a:lvl1pPr>
              <a:defRPr b="1">
                <a:solidFill>
                  <a:schemeClr val="tx1"/>
                </a:solidFill>
              </a:defRPr>
            </a:lvl1pPr>
          </a:lstStyle>
          <a:p>
            <a:pPr lvl="0"/>
            <a:r>
              <a:rPr lang="en-US" dirty="0"/>
              <a:t>Name of person quoted</a:t>
            </a:r>
          </a:p>
        </p:txBody>
      </p:sp>
      <p:sp>
        <p:nvSpPr>
          <p:cNvPr id="20" name="Text Field">
            <a:extLst>
              <a:ext uri="{FF2B5EF4-FFF2-40B4-BE49-F238E27FC236}">
                <a16:creationId xmlns:a16="http://schemas.microsoft.com/office/drawing/2014/main" id="{B43C728A-1EA8-A34F-8702-A4D3E401FA94}"/>
              </a:ext>
            </a:extLst>
          </p:cNvPr>
          <p:cNvSpPr>
            <a:spLocks noGrp="1"/>
          </p:cNvSpPr>
          <p:nvPr>
            <p:ph type="body" sz="quarter" idx="38" hasCustomPrompt="1"/>
          </p:nvPr>
        </p:nvSpPr>
        <p:spPr>
          <a:xfrm>
            <a:off x="1145483" y="5481703"/>
            <a:ext cx="6474516" cy="606216"/>
          </a:xfrm>
        </p:spPr>
        <p:txBody>
          <a:bodyPr>
            <a:noAutofit/>
          </a:bodyPr>
          <a:lstStyle>
            <a:lvl1pPr>
              <a:defRPr sz="1500">
                <a:solidFill>
                  <a:schemeClr val="tx1"/>
                </a:solidFill>
              </a:defRPr>
            </a:lvl1pPr>
          </a:lstStyle>
          <a:p>
            <a:pPr lvl="0"/>
            <a:r>
              <a:rPr lang="en-US"/>
              <a:t>Additional information if needed</a:t>
            </a:r>
          </a:p>
        </p:txBody>
      </p:sp>
      <p:sp>
        <p:nvSpPr>
          <p:cNvPr id="15" name="Content Placeholder 2">
            <a:extLst>
              <a:ext uri="{FF2B5EF4-FFF2-40B4-BE49-F238E27FC236}">
                <a16:creationId xmlns:a16="http://schemas.microsoft.com/office/drawing/2014/main" id="{0C5509EC-54E9-48C4-A7CC-801E3BB4A602}"/>
              </a:ext>
            </a:extLst>
          </p:cNvPr>
          <p:cNvSpPr>
            <a:spLocks noGrp="1"/>
          </p:cNvSpPr>
          <p:nvPr>
            <p:ph sz="quarter" idx="40" hasCustomPrompt="1"/>
          </p:nvPr>
        </p:nvSpPr>
        <p:spPr>
          <a:xfrm>
            <a:off x="8424863" y="1984375"/>
            <a:ext cx="2500312" cy="1989138"/>
          </a:xfrm>
        </p:spPr>
        <p:txBody>
          <a:bodyPr anchor="t"/>
          <a:lstStyle>
            <a:lvl1pPr algn="ctr">
              <a:defRPr sz="1400"/>
            </a:lvl1pPr>
            <a:lvl5pPr marL="731520" indent="0">
              <a:buNone/>
              <a:defRPr/>
            </a:lvl5pPr>
          </a:lstStyle>
          <a:p>
            <a:r>
              <a:rPr lang="en-US" dirty="0"/>
              <a:t>Company logo here</a:t>
            </a:r>
            <a:br>
              <a:rPr lang="en-US" dirty="0"/>
            </a:br>
            <a:r>
              <a:rPr lang="en-US" dirty="0"/>
              <a:t>Insert a PNG with a transparent background</a:t>
            </a:r>
          </a:p>
        </p:txBody>
      </p:sp>
      <p:sp>
        <p:nvSpPr>
          <p:cNvPr id="17" name="Slide Number Placeholder 7">
            <a:extLst>
              <a:ext uri="{FF2B5EF4-FFF2-40B4-BE49-F238E27FC236}">
                <a16:creationId xmlns:a16="http://schemas.microsoft.com/office/drawing/2014/main" id="{A44C2426-04C4-7140-A611-83E81C06DD97}"/>
              </a:ext>
            </a:extLst>
          </p:cNvPr>
          <p:cNvSpPr>
            <a:spLocks noGrp="1"/>
          </p:cNvSpPr>
          <p:nvPr>
            <p:ph type="sldNum" sz="quarter" idx="12"/>
          </p:nvPr>
        </p:nvSpPr>
        <p:spPr>
          <a:xfrm>
            <a:off x="762000" y="6423660"/>
            <a:ext cx="365760" cy="365760"/>
          </a:xfrm>
        </p:spPr>
        <p:txBody>
          <a:bodyPr/>
          <a:lstStyle>
            <a:lvl1pPr>
              <a:defRPr>
                <a:solidFill>
                  <a:schemeClr val="tx1"/>
                </a:solidFill>
              </a:defRPr>
            </a:lvl1pPr>
          </a:lstStyle>
          <a:p>
            <a:fld id="{345D60D9-5372-5F40-9443-0F9AE5BDC3C8}" type="slidenum">
              <a:rPr lang="en-US" smtClean="0"/>
              <a:pPr/>
              <a:t>‹#›</a:t>
            </a:fld>
            <a:endParaRPr lang="en-US" dirty="0"/>
          </a:p>
        </p:txBody>
      </p:sp>
      <p:sp>
        <p:nvSpPr>
          <p:cNvPr id="16" name="Footer Placeholder 4">
            <a:extLst>
              <a:ext uri="{FF2B5EF4-FFF2-40B4-BE49-F238E27FC236}">
                <a16:creationId xmlns:a16="http://schemas.microsoft.com/office/drawing/2014/main" id="{088F6C80-3BC9-E14B-AB09-1D7FE37267B7}"/>
              </a:ext>
            </a:extLst>
          </p:cNvPr>
          <p:cNvSpPr>
            <a:spLocks noGrp="1"/>
          </p:cNvSpPr>
          <p:nvPr>
            <p:ph type="ftr" sz="quarter" idx="11"/>
          </p:nvPr>
        </p:nvSpPr>
        <p:spPr>
          <a:xfrm>
            <a:off x="1127759" y="6423978"/>
            <a:ext cx="5745379" cy="365125"/>
          </a:xfrm>
        </p:spPr>
        <p:txBody>
          <a:bodyPr/>
          <a:lstStyle>
            <a:lvl1pPr>
              <a:defRPr>
                <a:solidFill>
                  <a:schemeClr val="tx1"/>
                </a:solidFill>
              </a:defRPr>
            </a:lvl1pPr>
          </a:lstStyle>
          <a:p>
            <a:r>
              <a:rPr lang="en-US"/>
              <a:t>Copyright © 2023, Oracle and/or its affiliates</a:t>
            </a:r>
            <a:endParaRPr lang="en-US" dirty="0"/>
          </a:p>
        </p:txBody>
      </p:sp>
      <p:sp>
        <p:nvSpPr>
          <p:cNvPr id="12" name="Date Placeholder 2">
            <a:extLst>
              <a:ext uri="{FF2B5EF4-FFF2-40B4-BE49-F238E27FC236}">
                <a16:creationId xmlns:a16="http://schemas.microsoft.com/office/drawing/2014/main" id="{2010F8CA-B8AC-F04D-86AA-CC583334B765}"/>
              </a:ext>
            </a:extLst>
          </p:cNvPr>
          <p:cNvSpPr>
            <a:spLocks noGrp="1"/>
          </p:cNvSpPr>
          <p:nvPr>
            <p:ph type="dt" sz="half" idx="10"/>
          </p:nvPr>
        </p:nvSpPr>
        <p:spPr>
          <a:xfrm>
            <a:off x="6873138" y="6425604"/>
            <a:ext cx="2743200" cy="363500"/>
          </a:xfrm>
        </p:spPr>
        <p:txBody>
          <a:bodyPr/>
          <a:lstStyle>
            <a:lvl1pPr>
              <a:defRPr>
                <a:solidFill>
                  <a:schemeClr val="tx1"/>
                </a:solidFill>
              </a:defRPr>
            </a:lvl1pPr>
          </a:lstStyle>
          <a:p>
            <a:r>
              <a:rPr lang="en-IN"/>
              <a:t>[Date]</a:t>
            </a:r>
            <a:endParaRPr lang="en-US" dirty="0"/>
          </a:p>
        </p:txBody>
      </p:sp>
      <p:pic>
        <p:nvPicPr>
          <p:cNvPr id="18" name="OTag">
            <a:extLst>
              <a:ext uri="{FF2B5EF4-FFF2-40B4-BE49-F238E27FC236}">
                <a16:creationId xmlns:a16="http://schemas.microsoft.com/office/drawing/2014/main" id="{F4D655FC-5449-4D4F-BE73-3B6C3E151078}"/>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19846193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Dark - 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9BF8918-C661-47FB-B0FD-1866B19FBF8C}"/>
              </a:ext>
            </a:extLst>
          </p:cNvPr>
          <p:cNvSpPr>
            <a:spLocks noGrp="1"/>
          </p:cNvSpPr>
          <p:nvPr>
            <p:ph type="dt" sz="half" idx="10"/>
          </p:nvPr>
        </p:nvSpPr>
        <p:spPr/>
        <p:txBody>
          <a:bodyPr/>
          <a:lstStyle/>
          <a:p>
            <a:r>
              <a:rPr lang="en-IN"/>
              <a:t>[Date]</a:t>
            </a:r>
            <a:endParaRPr lang="en-US" dirty="0"/>
          </a:p>
        </p:txBody>
      </p:sp>
      <p:sp>
        <p:nvSpPr>
          <p:cNvPr id="9" name="Footer Placeholder 8">
            <a:extLst>
              <a:ext uri="{FF2B5EF4-FFF2-40B4-BE49-F238E27FC236}">
                <a16:creationId xmlns:a16="http://schemas.microsoft.com/office/drawing/2014/main" id="{1FAF9C01-D1FF-4796-99C4-DD245FE8E7B5}"/>
              </a:ext>
            </a:extLst>
          </p:cNvPr>
          <p:cNvSpPr>
            <a:spLocks noGrp="1"/>
          </p:cNvSpPr>
          <p:nvPr>
            <p:ph type="ftr" sz="quarter" idx="11"/>
          </p:nvPr>
        </p:nvSpPr>
        <p:spPr/>
        <p:txBody>
          <a:bodyPr/>
          <a:lstStyle/>
          <a:p>
            <a:r>
              <a:rPr lang="en-US"/>
              <a:t>Copyright © 2023, Oracle and/or its affiliates</a:t>
            </a:r>
            <a:endParaRPr lang="en-US" dirty="0"/>
          </a:p>
        </p:txBody>
      </p:sp>
      <p:sp>
        <p:nvSpPr>
          <p:cNvPr id="10" name="Slide Number Placeholder 9">
            <a:extLst>
              <a:ext uri="{FF2B5EF4-FFF2-40B4-BE49-F238E27FC236}">
                <a16:creationId xmlns:a16="http://schemas.microsoft.com/office/drawing/2014/main" id="{081EB7AE-DFA2-49E4-AD2D-39824D01F9D7}"/>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8418699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Bark - Title">
    <p:spTree>
      <p:nvGrpSpPr>
        <p:cNvPr id="1" name=""/>
        <p:cNvGrpSpPr/>
        <p:nvPr/>
      </p:nvGrpSpPr>
      <p:grpSpPr>
        <a:xfrm>
          <a:off x="0" y="0"/>
          <a:ext cx="0" cy="0"/>
          <a:chOff x="0" y="0"/>
          <a:chExt cx="0" cy="0"/>
        </a:xfrm>
      </p:grpSpPr>
      <p:sp>
        <p:nvSpPr>
          <p:cNvPr id="8" name="Title 3">
            <a:extLst>
              <a:ext uri="{FF2B5EF4-FFF2-40B4-BE49-F238E27FC236}">
                <a16:creationId xmlns:a16="http://schemas.microsoft.com/office/drawing/2014/main" id="{0638DF7B-BBB6-684E-A5BB-80F1125943EF}"/>
              </a:ext>
            </a:extLst>
          </p:cNvPr>
          <p:cNvSpPr>
            <a:spLocks noGrp="1"/>
          </p:cNvSpPr>
          <p:nvPr>
            <p:ph type="title" hasCustomPrompt="1"/>
          </p:nvPr>
        </p:nvSpPr>
        <p:spPr>
          <a:xfrm>
            <a:off x="768875" y="182403"/>
            <a:ext cx="10671048" cy="822960"/>
          </a:xfrm>
        </p:spPr>
        <p:txBody>
          <a:bodyPr/>
          <a:lstStyle>
            <a:lvl1pPr>
              <a:defRPr>
                <a:solidFill>
                  <a:schemeClr val="tx1"/>
                </a:solidFill>
              </a:defRPr>
            </a:lvl1pPr>
          </a:lstStyle>
          <a:p>
            <a:r>
              <a:rPr lang="en-US" dirty="0"/>
              <a:t>Title</a:t>
            </a:r>
          </a:p>
        </p:txBody>
      </p:sp>
      <p:sp>
        <p:nvSpPr>
          <p:cNvPr id="7" name="Date Placeholder 6">
            <a:extLst>
              <a:ext uri="{FF2B5EF4-FFF2-40B4-BE49-F238E27FC236}">
                <a16:creationId xmlns:a16="http://schemas.microsoft.com/office/drawing/2014/main" id="{4FCD2263-B143-491D-9A73-9A5CC1D96F83}"/>
              </a:ext>
            </a:extLst>
          </p:cNvPr>
          <p:cNvSpPr>
            <a:spLocks noGrp="1"/>
          </p:cNvSpPr>
          <p:nvPr>
            <p:ph type="dt" sz="half" idx="10"/>
          </p:nvPr>
        </p:nvSpPr>
        <p:spPr/>
        <p:txBody>
          <a:bodyPr/>
          <a:lstStyle/>
          <a:p>
            <a:r>
              <a:rPr lang="en-IN"/>
              <a:t>[Date]</a:t>
            </a:r>
            <a:endParaRPr lang="en-US" dirty="0"/>
          </a:p>
        </p:txBody>
      </p:sp>
      <p:sp>
        <p:nvSpPr>
          <p:cNvPr id="12" name="Footer Placeholder 11">
            <a:extLst>
              <a:ext uri="{FF2B5EF4-FFF2-40B4-BE49-F238E27FC236}">
                <a16:creationId xmlns:a16="http://schemas.microsoft.com/office/drawing/2014/main" id="{68433CD8-0468-4DD9-BFE2-5D29C1C48E9E}"/>
              </a:ext>
            </a:extLst>
          </p:cNvPr>
          <p:cNvSpPr>
            <a:spLocks noGrp="1"/>
          </p:cNvSpPr>
          <p:nvPr>
            <p:ph type="ftr" sz="quarter" idx="11"/>
          </p:nvPr>
        </p:nvSpPr>
        <p:spPr/>
        <p:txBody>
          <a:bodyPr/>
          <a:lstStyle/>
          <a:p>
            <a:r>
              <a:rPr lang="en-US"/>
              <a:t>Copyright © 2023, Oracle and/or its affiliates</a:t>
            </a:r>
            <a:endParaRPr lang="en-US" dirty="0"/>
          </a:p>
        </p:txBody>
      </p:sp>
      <p:sp>
        <p:nvSpPr>
          <p:cNvPr id="13" name="Slide Number Placeholder 12">
            <a:extLst>
              <a:ext uri="{FF2B5EF4-FFF2-40B4-BE49-F238E27FC236}">
                <a16:creationId xmlns:a16="http://schemas.microsoft.com/office/drawing/2014/main" id="{1F7237D6-6278-4664-AC31-31E46A301F91}"/>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42658459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Bark - Title/Subtitle_Blank">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C6A8D35-C90D-428D-8E15-6F958679D947}"/>
              </a:ext>
            </a:extLst>
          </p:cNvPr>
          <p:cNvSpPr>
            <a:spLocks noGrp="1"/>
          </p:cNvSpPr>
          <p:nvPr>
            <p:ph type="title" hasCustomPrompt="1"/>
          </p:nvPr>
        </p:nvSpPr>
        <p:spPr/>
        <p:txBody>
          <a:bodyPr/>
          <a:lstStyle>
            <a:lvl1pPr>
              <a:defRPr>
                <a:solidFill>
                  <a:schemeClr val="tx1"/>
                </a:solidFill>
              </a:defRPr>
            </a:lvl1pPr>
          </a:lstStyle>
          <a:p>
            <a:r>
              <a:rPr lang="en-US" dirty="0"/>
              <a:t>Title</a:t>
            </a:r>
          </a:p>
        </p:txBody>
      </p:sp>
      <p:sp>
        <p:nvSpPr>
          <p:cNvPr id="15" name="Subtitle">
            <a:extLst>
              <a:ext uri="{FF2B5EF4-FFF2-40B4-BE49-F238E27FC236}">
                <a16:creationId xmlns:a16="http://schemas.microsoft.com/office/drawing/2014/main" id="{FC0004EB-159B-A345-859C-0E83416ED930}"/>
              </a:ext>
            </a:extLst>
          </p:cNvPr>
          <p:cNvSpPr>
            <a:spLocks noGrp="1"/>
          </p:cNvSpPr>
          <p:nvPr>
            <p:ph type="body" sz="quarter" idx="11" hasCustomPrompt="1"/>
          </p:nvPr>
        </p:nvSpPr>
        <p:spPr>
          <a:xfrm>
            <a:off x="762000" y="1024235"/>
            <a:ext cx="10671048" cy="330540"/>
          </a:xfrm>
          <a:prstGeom prst="rect">
            <a:avLst/>
          </a:prstGeom>
        </p:spPr>
        <p:txBody>
          <a:bodyPr lIns="0">
            <a:noAutofit/>
          </a:bodyPr>
          <a:lstStyle>
            <a:lvl1pPr marL="0" indent="0">
              <a:spcAft>
                <a:spcPts val="0"/>
              </a:spcAft>
              <a:buNone/>
              <a:defRPr sz="2000" b="0" i="0">
                <a:solidFill>
                  <a:schemeClr val="tx1"/>
                </a:solidFill>
                <a:latin typeface="Oracle Sans Tab" panose="020B0503020204020204" pitchFamily="34" charset="0"/>
                <a:cs typeface="Oracle Sans Tab" panose="020B0503020204020204" pitchFamily="34" charset="0"/>
              </a:defRPr>
            </a:lvl1pPr>
          </a:lstStyle>
          <a:p>
            <a:pPr lvl="0"/>
            <a:r>
              <a:rPr lang="en-US" dirty="0"/>
              <a:t>Subtitle</a:t>
            </a:r>
          </a:p>
        </p:txBody>
      </p:sp>
      <p:sp>
        <p:nvSpPr>
          <p:cNvPr id="2" name="Date Placeholder 1">
            <a:extLst>
              <a:ext uri="{FF2B5EF4-FFF2-40B4-BE49-F238E27FC236}">
                <a16:creationId xmlns:a16="http://schemas.microsoft.com/office/drawing/2014/main" id="{89730EFD-4E66-4D3E-BF89-E561E60D99BF}"/>
              </a:ext>
            </a:extLst>
          </p:cNvPr>
          <p:cNvSpPr>
            <a:spLocks noGrp="1"/>
          </p:cNvSpPr>
          <p:nvPr>
            <p:ph type="dt" sz="half" idx="12"/>
          </p:nvPr>
        </p:nvSpPr>
        <p:spPr/>
        <p:txBody>
          <a:bodyPr/>
          <a:lstStyle/>
          <a:p>
            <a:r>
              <a:rPr lang="en-IN"/>
              <a:t>[Date]</a:t>
            </a:r>
            <a:endParaRPr lang="en-US" dirty="0"/>
          </a:p>
        </p:txBody>
      </p:sp>
      <p:sp>
        <p:nvSpPr>
          <p:cNvPr id="10" name="Footer Placeholder 9">
            <a:extLst>
              <a:ext uri="{FF2B5EF4-FFF2-40B4-BE49-F238E27FC236}">
                <a16:creationId xmlns:a16="http://schemas.microsoft.com/office/drawing/2014/main" id="{B5FA3A7A-4777-4481-A151-B5C984F4AA1B}"/>
              </a:ext>
            </a:extLst>
          </p:cNvPr>
          <p:cNvSpPr>
            <a:spLocks noGrp="1"/>
          </p:cNvSpPr>
          <p:nvPr>
            <p:ph type="ftr" sz="quarter" idx="13"/>
          </p:nvPr>
        </p:nvSpPr>
        <p:spPr/>
        <p:txBody>
          <a:bodyPr/>
          <a:lstStyle/>
          <a:p>
            <a:r>
              <a:rPr lang="en-US"/>
              <a:t>Copyright © 2023, Oracle and/or its affiliates</a:t>
            </a:r>
            <a:endParaRPr lang="en-US" dirty="0"/>
          </a:p>
        </p:txBody>
      </p:sp>
      <p:sp>
        <p:nvSpPr>
          <p:cNvPr id="11" name="Slide Number Placeholder 10">
            <a:extLst>
              <a:ext uri="{FF2B5EF4-FFF2-40B4-BE49-F238E27FC236}">
                <a16:creationId xmlns:a16="http://schemas.microsoft.com/office/drawing/2014/main" id="{27734421-0EB1-4700-A4CD-2D6AFBDD37F0}"/>
              </a:ext>
            </a:extLst>
          </p:cNvPr>
          <p:cNvSpPr>
            <a:spLocks noGrp="1"/>
          </p:cNvSpPr>
          <p:nvPr>
            <p:ph type="sldNum" sz="quarter" idx="14"/>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25982553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preserve="1" userDrawn="1">
  <p:cSld name="Pattern_Bark_Text">
    <p:spTree>
      <p:nvGrpSpPr>
        <p:cNvPr id="1" name=""/>
        <p:cNvGrpSpPr/>
        <p:nvPr/>
      </p:nvGrpSpPr>
      <p:grpSpPr>
        <a:xfrm>
          <a:off x="0" y="0"/>
          <a:ext cx="0" cy="0"/>
          <a:chOff x="0" y="0"/>
          <a:chExt cx="0" cy="0"/>
        </a:xfrm>
      </p:grpSpPr>
      <p:sp>
        <p:nvSpPr>
          <p:cNvPr id="13" name="Title 8">
            <a:extLst>
              <a:ext uri="{FF2B5EF4-FFF2-40B4-BE49-F238E27FC236}">
                <a16:creationId xmlns:a16="http://schemas.microsoft.com/office/drawing/2014/main" id="{2BD5AD5A-A69D-C746-8B51-7144046E716E}"/>
              </a:ext>
            </a:extLst>
          </p:cNvPr>
          <p:cNvSpPr>
            <a:spLocks noGrp="1"/>
          </p:cNvSpPr>
          <p:nvPr>
            <p:ph type="title" hasCustomPrompt="1"/>
          </p:nvPr>
        </p:nvSpPr>
        <p:spPr>
          <a:xfrm>
            <a:off x="768875" y="182403"/>
            <a:ext cx="10671048" cy="822960"/>
          </a:xfrm>
        </p:spPr>
        <p:txBody>
          <a:bodyPr/>
          <a:lstStyle>
            <a:lvl1pPr>
              <a:defRPr>
                <a:solidFill>
                  <a:schemeClr val="tx1"/>
                </a:solidFill>
              </a:defRPr>
            </a:lvl1pPr>
          </a:lstStyle>
          <a:p>
            <a:r>
              <a:rPr lang="en-US" dirty="0"/>
              <a:t>Title</a:t>
            </a:r>
          </a:p>
        </p:txBody>
      </p:sp>
      <p:sp>
        <p:nvSpPr>
          <p:cNvPr id="14" name="Content Placeholder 6">
            <a:extLst>
              <a:ext uri="{FF2B5EF4-FFF2-40B4-BE49-F238E27FC236}">
                <a16:creationId xmlns:a16="http://schemas.microsoft.com/office/drawing/2014/main" id="{847AA748-DC36-0943-ADFC-8017C81B69C9}"/>
              </a:ext>
            </a:extLst>
          </p:cNvPr>
          <p:cNvSpPr>
            <a:spLocks noGrp="1"/>
          </p:cNvSpPr>
          <p:nvPr>
            <p:ph sz="quarter" idx="13"/>
          </p:nvPr>
        </p:nvSpPr>
        <p:spPr>
          <a:xfrm>
            <a:off x="771525" y="1600200"/>
            <a:ext cx="10677525" cy="450799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Slide Number Placeholder 6">
            <a:extLst>
              <a:ext uri="{FF2B5EF4-FFF2-40B4-BE49-F238E27FC236}">
                <a16:creationId xmlns:a16="http://schemas.microsoft.com/office/drawing/2014/main" id="{0C4CE14D-23E9-466A-8C7E-E0A10E87A145}"/>
              </a:ext>
            </a:extLst>
          </p:cNvPr>
          <p:cNvSpPr>
            <a:spLocks noGrp="1"/>
          </p:cNvSpPr>
          <p:nvPr>
            <p:ph type="sldNum" sz="quarter" idx="16"/>
          </p:nvPr>
        </p:nvSpPr>
        <p:spPr/>
        <p:txBody>
          <a:bodyPr/>
          <a:lstStyle/>
          <a:p>
            <a:fld id="{345D60D9-5372-5F40-9443-0F9AE5BDC3C8}" type="slidenum">
              <a:rPr lang="en-US" smtClean="0"/>
              <a:pPr/>
              <a:t>‹#›</a:t>
            </a:fld>
            <a:endParaRPr lang="en-US" dirty="0"/>
          </a:p>
        </p:txBody>
      </p:sp>
      <p:sp>
        <p:nvSpPr>
          <p:cNvPr id="6" name="Footer Placeholder 5">
            <a:extLst>
              <a:ext uri="{FF2B5EF4-FFF2-40B4-BE49-F238E27FC236}">
                <a16:creationId xmlns:a16="http://schemas.microsoft.com/office/drawing/2014/main" id="{8F363E05-F5CC-4A67-9042-71343FC40CB1}"/>
              </a:ext>
            </a:extLst>
          </p:cNvPr>
          <p:cNvSpPr>
            <a:spLocks noGrp="1"/>
          </p:cNvSpPr>
          <p:nvPr>
            <p:ph type="ftr" sz="quarter" idx="15"/>
          </p:nvPr>
        </p:nvSpPr>
        <p:spPr/>
        <p:txBody>
          <a:bodyPr/>
          <a:lstStyle/>
          <a:p>
            <a:r>
              <a:rPr lang="en-US"/>
              <a:t>Copyright © 2023, Oracle and/or its affiliates</a:t>
            </a:r>
            <a:endParaRPr lang="en-US" dirty="0"/>
          </a:p>
        </p:txBody>
      </p:sp>
      <p:sp>
        <p:nvSpPr>
          <p:cNvPr id="2" name="Date Placeholder 1">
            <a:extLst>
              <a:ext uri="{FF2B5EF4-FFF2-40B4-BE49-F238E27FC236}">
                <a16:creationId xmlns:a16="http://schemas.microsoft.com/office/drawing/2014/main" id="{8304B165-1DB7-4C5A-A230-3C88387E440A}"/>
              </a:ext>
            </a:extLst>
          </p:cNvPr>
          <p:cNvSpPr>
            <a:spLocks noGrp="1"/>
          </p:cNvSpPr>
          <p:nvPr>
            <p:ph type="dt" sz="half" idx="14"/>
          </p:nvPr>
        </p:nvSpPr>
        <p:spPr/>
        <p:txBody>
          <a:bodyPr/>
          <a:lstStyle/>
          <a:p>
            <a:r>
              <a:rPr lang="en-IN"/>
              <a:t>[Date]</a:t>
            </a:r>
            <a:endParaRPr lang="en-US" dirty="0"/>
          </a:p>
        </p:txBody>
      </p:sp>
      <p:pic>
        <p:nvPicPr>
          <p:cNvPr id="12" name="OTag">
            <a:extLst>
              <a:ext uri="{FF2B5EF4-FFF2-40B4-BE49-F238E27FC236}">
                <a16:creationId xmlns:a16="http://schemas.microsoft.com/office/drawing/2014/main" id="{82323826-2F7C-DC44-94F9-0225962BEA89}"/>
              </a:ext>
              <a:ext uri="{C183D7F6-B498-43B3-948B-1728B52AA6E4}">
                <adec:decorative xmlns:adec="http://schemas.microsoft.com/office/drawing/2017/decorative" val="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pic>
        <p:nvPicPr>
          <p:cNvPr id="4" name="Picture 3">
            <a:extLst>
              <a:ext uri="{FF2B5EF4-FFF2-40B4-BE49-F238E27FC236}">
                <a16:creationId xmlns:a16="http://schemas.microsoft.com/office/drawing/2014/main" id="{2051C6A1-91C9-A94A-9516-88E7DF3050AD}"/>
              </a:ext>
              <a:ext uri="{C183D7F6-B498-43B3-948B-1728B52AA6E4}">
                <adec:decorative xmlns:adec="http://schemas.microsoft.com/office/drawing/2017/decorative" val="1"/>
              </a:ext>
            </a:extLst>
          </p:cNvPr>
          <p:cNvPicPr>
            <a:picLocks noChangeAspect="1"/>
          </p:cNvPicPr>
          <p:nvPr userDrawn="1"/>
        </p:nvPicPr>
        <p:blipFill>
          <a:blip r:embed="rId3">
            <a:alphaModFix amt="4000"/>
            <a:extLst>
              <a:ext uri="{28A0092B-C50C-407E-A947-70E740481C1C}">
                <a14:useLocalDpi xmlns:a14="http://schemas.microsoft.com/office/drawing/2010/main"/>
              </a:ext>
            </a:extLst>
          </a:blip>
          <a:srcRect/>
          <a:stretch/>
        </p:blipFill>
        <p:spPr>
          <a:xfrm>
            <a:off x="0" y="0"/>
            <a:ext cx="12192000" cy="6858000"/>
          </a:xfrm>
          <a:prstGeom prst="rect">
            <a:avLst/>
          </a:prstGeom>
        </p:spPr>
      </p:pic>
    </p:spTree>
    <p:extLst>
      <p:ext uri="{BB962C8B-B14F-4D97-AF65-F5344CB8AC3E}">
        <p14:creationId xmlns:p14="http://schemas.microsoft.com/office/powerpoint/2010/main" val="38144908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Dark - Title 1 Column">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97CAD67-FAD1-46CA-BDA2-0A0141647918}"/>
              </a:ext>
            </a:extLst>
          </p:cNvPr>
          <p:cNvSpPr>
            <a:spLocks noGrp="1"/>
          </p:cNvSpPr>
          <p:nvPr>
            <p:ph type="title" hasCustomPrompt="1"/>
          </p:nvPr>
        </p:nvSpPr>
        <p:spPr/>
        <p:txBody>
          <a:bodyPr/>
          <a:lstStyle>
            <a:lvl1pPr>
              <a:defRPr/>
            </a:lvl1pPr>
          </a:lstStyle>
          <a:p>
            <a:r>
              <a:rPr lang="en-US" dirty="0"/>
              <a:t>Title</a:t>
            </a:r>
          </a:p>
        </p:txBody>
      </p:sp>
      <p:sp>
        <p:nvSpPr>
          <p:cNvPr id="4" name="Content Placeholder 3">
            <a:extLst>
              <a:ext uri="{FF2B5EF4-FFF2-40B4-BE49-F238E27FC236}">
                <a16:creationId xmlns:a16="http://schemas.microsoft.com/office/drawing/2014/main" id="{48DE7315-8D61-4C6A-B9C0-F07567A04CC5}"/>
              </a:ext>
            </a:extLst>
          </p:cNvPr>
          <p:cNvSpPr>
            <a:spLocks noGrp="1"/>
          </p:cNvSpPr>
          <p:nvPr>
            <p:ph sz="quarter" idx="13"/>
          </p:nvPr>
        </p:nvSpPr>
        <p:spPr>
          <a:xfrm>
            <a:off x="771525" y="1600200"/>
            <a:ext cx="10671175" cy="4507992"/>
          </a:xfrm>
        </p:spPr>
        <p:txBody>
          <a:bodyPr/>
          <a:lstStyle>
            <a:lvl4pPr>
              <a:defRPr>
                <a:latin typeface="Oracle Sans Tab Light" panose="020B0403020204020204"/>
              </a:defRPr>
            </a:lvl4pPr>
            <a:lvl5pPr>
              <a:defRPr>
                <a:latin typeface="Oracle Sans Tab Light" panose="020B0403020204020204"/>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6" name="Slide Number Placeholder 5">
            <a:extLst>
              <a:ext uri="{FF2B5EF4-FFF2-40B4-BE49-F238E27FC236}">
                <a16:creationId xmlns:a16="http://schemas.microsoft.com/office/drawing/2014/main" id="{2D11022C-732A-4A28-8D73-4FE28C0CA3B0}"/>
              </a:ext>
            </a:extLst>
          </p:cNvPr>
          <p:cNvSpPr>
            <a:spLocks noGrp="1"/>
          </p:cNvSpPr>
          <p:nvPr>
            <p:ph type="sldNum" sz="quarter" idx="16"/>
          </p:nvPr>
        </p:nvSpPr>
        <p:spPr/>
        <p:txBody>
          <a:bodyPr/>
          <a:lstStyle/>
          <a:p>
            <a:fld id="{345D60D9-5372-5F40-9443-0F9AE5BDC3C8}" type="slidenum">
              <a:rPr lang="en-US" smtClean="0"/>
              <a:pPr/>
              <a:t>‹#›</a:t>
            </a:fld>
            <a:endParaRPr lang="en-US" dirty="0"/>
          </a:p>
        </p:txBody>
      </p:sp>
      <p:sp>
        <p:nvSpPr>
          <p:cNvPr id="3" name="Footer Placeholder 2">
            <a:extLst>
              <a:ext uri="{FF2B5EF4-FFF2-40B4-BE49-F238E27FC236}">
                <a16:creationId xmlns:a16="http://schemas.microsoft.com/office/drawing/2014/main" id="{9A8561F1-3666-4956-BFDC-75350F74460E}"/>
              </a:ext>
            </a:extLst>
          </p:cNvPr>
          <p:cNvSpPr>
            <a:spLocks noGrp="1"/>
          </p:cNvSpPr>
          <p:nvPr>
            <p:ph type="ftr" sz="quarter" idx="15"/>
          </p:nvPr>
        </p:nvSpPr>
        <p:spPr/>
        <p:txBody>
          <a:bodyPr/>
          <a:lstStyle/>
          <a:p>
            <a:r>
              <a:rPr lang="en-US"/>
              <a:t>Copyright © 2023, Oracle and/or its affiliates</a:t>
            </a:r>
            <a:endParaRPr lang="en-US" dirty="0"/>
          </a:p>
        </p:txBody>
      </p:sp>
      <p:sp>
        <p:nvSpPr>
          <p:cNvPr id="2" name="Date Placeholder 1">
            <a:extLst>
              <a:ext uri="{FF2B5EF4-FFF2-40B4-BE49-F238E27FC236}">
                <a16:creationId xmlns:a16="http://schemas.microsoft.com/office/drawing/2014/main" id="{B13D7001-FB5A-4601-97ED-F7B118AEEF1B}"/>
              </a:ext>
            </a:extLst>
          </p:cNvPr>
          <p:cNvSpPr>
            <a:spLocks noGrp="1"/>
          </p:cNvSpPr>
          <p:nvPr>
            <p:ph type="dt" sz="half" idx="14"/>
          </p:nvPr>
        </p:nvSpPr>
        <p:spPr/>
        <p:txBody>
          <a:bodyPr/>
          <a:lstStyle/>
          <a:p>
            <a:r>
              <a:rPr lang="en-IN"/>
              <a:t>[Date]</a:t>
            </a:r>
            <a:endParaRPr lang="en-US" dirty="0"/>
          </a:p>
        </p:txBody>
      </p:sp>
    </p:spTree>
    <p:extLst>
      <p:ext uri="{BB962C8B-B14F-4D97-AF65-F5344CB8AC3E}">
        <p14:creationId xmlns:p14="http://schemas.microsoft.com/office/powerpoint/2010/main" val="32952693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Dark - Title/Subtitle 1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E68516-E3E0-4F22-9EB7-1A85E1D3B5A1}"/>
              </a:ext>
            </a:extLst>
          </p:cNvPr>
          <p:cNvSpPr>
            <a:spLocks noGrp="1"/>
          </p:cNvSpPr>
          <p:nvPr>
            <p:ph type="title" hasCustomPrompt="1"/>
          </p:nvPr>
        </p:nvSpPr>
        <p:spPr/>
        <p:txBody>
          <a:bodyPr/>
          <a:lstStyle>
            <a:lvl1pPr>
              <a:defRPr/>
            </a:lvl1pPr>
          </a:lstStyle>
          <a:p>
            <a:r>
              <a:rPr lang="en-US" dirty="0"/>
              <a:t>Title</a:t>
            </a:r>
          </a:p>
        </p:txBody>
      </p:sp>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09904"/>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600199"/>
            <a:ext cx="10671175" cy="450799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8" name="Slide Number Placeholder 7">
            <a:extLst>
              <a:ext uri="{FF2B5EF4-FFF2-40B4-BE49-F238E27FC236}">
                <a16:creationId xmlns:a16="http://schemas.microsoft.com/office/drawing/2014/main" id="{657290E2-8EA8-4572-BB48-C18007201785}"/>
              </a:ext>
            </a:extLst>
          </p:cNvPr>
          <p:cNvSpPr>
            <a:spLocks noGrp="1"/>
          </p:cNvSpPr>
          <p:nvPr>
            <p:ph type="sldNum" sz="quarter" idx="17"/>
          </p:nvPr>
        </p:nvSpPr>
        <p:spPr/>
        <p:txBody>
          <a:bodyPr/>
          <a:lstStyle/>
          <a:p>
            <a:fld id="{345D60D9-5372-5F40-9443-0F9AE5BDC3C8}" type="slidenum">
              <a:rPr lang="en-US" smtClean="0"/>
              <a:pPr/>
              <a:t>‹#›</a:t>
            </a:fld>
            <a:endParaRPr lang="en-US" dirty="0"/>
          </a:p>
        </p:txBody>
      </p:sp>
      <p:sp>
        <p:nvSpPr>
          <p:cNvPr id="7" name="Footer Placeholder 6">
            <a:extLst>
              <a:ext uri="{FF2B5EF4-FFF2-40B4-BE49-F238E27FC236}">
                <a16:creationId xmlns:a16="http://schemas.microsoft.com/office/drawing/2014/main" id="{C1A7F3B8-F794-4AF5-B07B-32A3084A6AB2}"/>
              </a:ext>
            </a:extLst>
          </p:cNvPr>
          <p:cNvSpPr>
            <a:spLocks noGrp="1"/>
          </p:cNvSpPr>
          <p:nvPr>
            <p:ph type="ftr" sz="quarter" idx="16"/>
          </p:nvPr>
        </p:nvSpPr>
        <p:spPr/>
        <p:txBody>
          <a:bodyPr/>
          <a:lstStyle/>
          <a:p>
            <a:r>
              <a:rPr lang="en-US"/>
              <a:t>Copyright © 2023, Oracle and/or its affiliates</a:t>
            </a:r>
            <a:endParaRPr lang="en-US" dirty="0"/>
          </a:p>
        </p:txBody>
      </p:sp>
      <p:sp>
        <p:nvSpPr>
          <p:cNvPr id="5" name="Date Placeholder 4">
            <a:extLst>
              <a:ext uri="{FF2B5EF4-FFF2-40B4-BE49-F238E27FC236}">
                <a16:creationId xmlns:a16="http://schemas.microsoft.com/office/drawing/2014/main" id="{7A72FE7D-30FF-45E2-9F8B-D073887C33E8}"/>
              </a:ext>
            </a:extLst>
          </p:cNvPr>
          <p:cNvSpPr>
            <a:spLocks noGrp="1"/>
          </p:cNvSpPr>
          <p:nvPr>
            <p:ph type="dt" sz="half" idx="15"/>
          </p:nvPr>
        </p:nvSpPr>
        <p:spPr/>
        <p:txBody>
          <a:bodyPr/>
          <a:lstStyle/>
          <a:p>
            <a:r>
              <a:rPr lang="en-IN"/>
              <a:t>[Date]</a:t>
            </a:r>
            <a:endParaRPr lang="en-US" dirty="0"/>
          </a:p>
        </p:txBody>
      </p:sp>
    </p:spTree>
    <p:extLst>
      <p:ext uri="{BB962C8B-B14F-4D97-AF65-F5344CB8AC3E}">
        <p14:creationId xmlns:p14="http://schemas.microsoft.com/office/powerpoint/2010/main" val="9596166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GB"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GB"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GB" smtClean="0"/>
              <a:t>10/04/2023</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1718958274"/>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Dark - Title 2 Column">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1F59826-0B3C-4973-B5FA-B18F68758F38}"/>
              </a:ext>
            </a:extLst>
          </p:cNvPr>
          <p:cNvSpPr>
            <a:spLocks noGrp="1"/>
          </p:cNvSpPr>
          <p:nvPr>
            <p:ph type="title" hasCustomPrompt="1"/>
          </p:nvPr>
        </p:nvSpPr>
        <p:spPr/>
        <p:txBody>
          <a:bodyPr/>
          <a:lstStyle>
            <a:lvl1pPr>
              <a:defRPr/>
            </a:lvl1pPr>
          </a:lstStyle>
          <a:p>
            <a:r>
              <a:rPr lang="en-US" dirty="0"/>
              <a:t>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8875" y="1608575"/>
            <a:ext cx="5084064" cy="450799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cxnSp>
        <p:nvCxnSpPr>
          <p:cNvPr id="15" name="Column Divider">
            <a:extLst>
              <a:ext uri="{FF2B5EF4-FFF2-40B4-BE49-F238E27FC236}">
                <a16:creationId xmlns:a16="http://schemas.microsoft.com/office/drawing/2014/main" id="{C3377C95-3E35-473F-8E81-1FDFBEBC758A}"/>
              </a:ext>
              <a:ext uri="{C183D7F6-B498-43B3-948B-1728B52AA6E4}">
                <adec:decorative xmlns:adec="http://schemas.microsoft.com/office/drawing/2017/decorative" val="1"/>
              </a:ext>
            </a:extLst>
          </p:cNvPr>
          <p:cNvCxnSpPr>
            <a:cxnSpLocks/>
          </p:cNvCxnSpPr>
          <p:nvPr userDrawn="1"/>
        </p:nvCxnSpPr>
        <p:spPr>
          <a:xfrm>
            <a:off x="6109577" y="160857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6366215" y="1608575"/>
            <a:ext cx="5084064" cy="450799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Slide Number Placeholder 6">
            <a:extLst>
              <a:ext uri="{FF2B5EF4-FFF2-40B4-BE49-F238E27FC236}">
                <a16:creationId xmlns:a16="http://schemas.microsoft.com/office/drawing/2014/main" id="{1835DE06-0B0B-4818-81DB-FDBB019FF7BA}"/>
              </a:ext>
            </a:extLst>
          </p:cNvPr>
          <p:cNvSpPr>
            <a:spLocks noGrp="1"/>
          </p:cNvSpPr>
          <p:nvPr>
            <p:ph type="sldNum" sz="quarter" idx="18"/>
          </p:nvPr>
        </p:nvSpPr>
        <p:spPr/>
        <p:txBody>
          <a:bodyPr/>
          <a:lstStyle/>
          <a:p>
            <a:fld id="{345D60D9-5372-5F40-9443-0F9AE5BDC3C8}" type="slidenum">
              <a:rPr lang="en-US" smtClean="0"/>
              <a:pPr/>
              <a:t>‹#›</a:t>
            </a:fld>
            <a:endParaRPr lang="en-US" dirty="0"/>
          </a:p>
        </p:txBody>
      </p:sp>
      <p:sp>
        <p:nvSpPr>
          <p:cNvPr id="5" name="Footer Placeholder 4">
            <a:extLst>
              <a:ext uri="{FF2B5EF4-FFF2-40B4-BE49-F238E27FC236}">
                <a16:creationId xmlns:a16="http://schemas.microsoft.com/office/drawing/2014/main" id="{517D7F1A-871E-41E8-ADDC-EC649B1827F4}"/>
              </a:ext>
            </a:extLst>
          </p:cNvPr>
          <p:cNvSpPr>
            <a:spLocks noGrp="1"/>
          </p:cNvSpPr>
          <p:nvPr>
            <p:ph type="ftr" sz="quarter" idx="17"/>
          </p:nvPr>
        </p:nvSpPr>
        <p:spPr/>
        <p:txBody>
          <a:bodyPr/>
          <a:lstStyle/>
          <a:p>
            <a:r>
              <a:rPr lang="en-US"/>
              <a:t>Copyright © 2023, Oracle and/or its affiliates</a:t>
            </a:r>
            <a:endParaRPr lang="en-US" dirty="0"/>
          </a:p>
        </p:txBody>
      </p:sp>
      <p:sp>
        <p:nvSpPr>
          <p:cNvPr id="2" name="Date Placeholder 1">
            <a:extLst>
              <a:ext uri="{FF2B5EF4-FFF2-40B4-BE49-F238E27FC236}">
                <a16:creationId xmlns:a16="http://schemas.microsoft.com/office/drawing/2014/main" id="{A5D91B51-6B36-47A4-903E-93C057BB06EB}"/>
              </a:ext>
            </a:extLst>
          </p:cNvPr>
          <p:cNvSpPr>
            <a:spLocks noGrp="1"/>
          </p:cNvSpPr>
          <p:nvPr>
            <p:ph type="dt" sz="half" idx="16"/>
          </p:nvPr>
        </p:nvSpPr>
        <p:spPr/>
        <p:txBody>
          <a:bodyPr/>
          <a:lstStyle/>
          <a:p>
            <a:r>
              <a:rPr lang="en-IN"/>
              <a:t>[Date]</a:t>
            </a:r>
            <a:endParaRPr lang="en-US" dirty="0"/>
          </a:p>
        </p:txBody>
      </p:sp>
    </p:spTree>
    <p:extLst>
      <p:ext uri="{BB962C8B-B14F-4D97-AF65-F5344CB8AC3E}">
        <p14:creationId xmlns:p14="http://schemas.microsoft.com/office/powerpoint/2010/main" val="6674626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Dark - Title/Subtitle 2 Column">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3662519-4941-4045-9F0E-DBC7AD6CC29F}"/>
              </a:ext>
            </a:extLst>
          </p:cNvPr>
          <p:cNvSpPr>
            <a:spLocks noGrp="1"/>
          </p:cNvSpPr>
          <p:nvPr>
            <p:ph type="title" hasCustomPrompt="1"/>
          </p:nvPr>
        </p:nvSpPr>
        <p:spPr/>
        <p:txBody>
          <a:bodyPr/>
          <a:lstStyle>
            <a:lvl1pPr>
              <a:defRPr/>
            </a:lvl1pPr>
          </a:lstStyle>
          <a:p>
            <a:r>
              <a:rPr lang="en-US" dirty="0"/>
              <a:t>Title</a:t>
            </a:r>
          </a:p>
        </p:txBody>
      </p:sp>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609724"/>
            <a:ext cx="5084064" cy="450799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cxnSp>
        <p:nvCxnSpPr>
          <p:cNvPr id="15" name="Column Divider">
            <a:extLst>
              <a:ext uri="{FF2B5EF4-FFF2-40B4-BE49-F238E27FC236}">
                <a16:creationId xmlns:a16="http://schemas.microsoft.com/office/drawing/2014/main" id="{C3377C95-3E35-473F-8E81-1FDFBEBC758A}"/>
              </a:ext>
              <a:ext uri="{C183D7F6-B498-43B3-948B-1728B52AA6E4}">
                <adec:decorative xmlns:adec="http://schemas.microsoft.com/office/drawing/2017/decorative" val="1"/>
              </a:ext>
            </a:extLst>
          </p:cNvPr>
          <p:cNvCxnSpPr>
            <a:cxnSpLocks/>
          </p:cNvCxnSpPr>
          <p:nvPr userDrawn="1"/>
        </p:nvCxnSpPr>
        <p:spPr>
          <a:xfrm>
            <a:off x="6108521" y="1608588"/>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6366215" y="1609724"/>
            <a:ext cx="5084064" cy="450799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8" name="Slide Number Placeholder 7">
            <a:extLst>
              <a:ext uri="{FF2B5EF4-FFF2-40B4-BE49-F238E27FC236}">
                <a16:creationId xmlns:a16="http://schemas.microsoft.com/office/drawing/2014/main" id="{40BF160E-FC2C-48A7-921B-3472529A1B06}"/>
              </a:ext>
            </a:extLst>
          </p:cNvPr>
          <p:cNvSpPr>
            <a:spLocks noGrp="1"/>
          </p:cNvSpPr>
          <p:nvPr>
            <p:ph type="sldNum" sz="quarter" idx="18"/>
          </p:nvPr>
        </p:nvSpPr>
        <p:spPr/>
        <p:txBody>
          <a:bodyPr/>
          <a:lstStyle/>
          <a:p>
            <a:fld id="{345D60D9-5372-5F40-9443-0F9AE5BDC3C8}" type="slidenum">
              <a:rPr lang="en-US" smtClean="0"/>
              <a:pPr/>
              <a:t>‹#›</a:t>
            </a:fld>
            <a:endParaRPr lang="en-US" dirty="0"/>
          </a:p>
        </p:txBody>
      </p:sp>
      <p:sp>
        <p:nvSpPr>
          <p:cNvPr id="7" name="Footer Placeholder 6">
            <a:extLst>
              <a:ext uri="{FF2B5EF4-FFF2-40B4-BE49-F238E27FC236}">
                <a16:creationId xmlns:a16="http://schemas.microsoft.com/office/drawing/2014/main" id="{D5C87038-F332-48C5-BA1A-25E935076236}"/>
              </a:ext>
            </a:extLst>
          </p:cNvPr>
          <p:cNvSpPr>
            <a:spLocks noGrp="1"/>
          </p:cNvSpPr>
          <p:nvPr>
            <p:ph type="ftr" sz="quarter" idx="17"/>
          </p:nvPr>
        </p:nvSpPr>
        <p:spPr/>
        <p:txBody>
          <a:bodyPr/>
          <a:lstStyle/>
          <a:p>
            <a:r>
              <a:rPr lang="en-US"/>
              <a:t>Copyright © 2023, Oracle and/or its affiliates</a:t>
            </a:r>
            <a:endParaRPr lang="en-US" dirty="0"/>
          </a:p>
        </p:txBody>
      </p:sp>
      <p:sp>
        <p:nvSpPr>
          <p:cNvPr id="2" name="Date Placeholder 1">
            <a:extLst>
              <a:ext uri="{FF2B5EF4-FFF2-40B4-BE49-F238E27FC236}">
                <a16:creationId xmlns:a16="http://schemas.microsoft.com/office/drawing/2014/main" id="{C9E807CE-245D-4F0E-ACCB-E3FE7584A0AE}"/>
              </a:ext>
            </a:extLst>
          </p:cNvPr>
          <p:cNvSpPr>
            <a:spLocks noGrp="1"/>
          </p:cNvSpPr>
          <p:nvPr>
            <p:ph type="dt" sz="half" idx="16"/>
          </p:nvPr>
        </p:nvSpPr>
        <p:spPr/>
        <p:txBody>
          <a:bodyPr/>
          <a:lstStyle/>
          <a:p>
            <a:r>
              <a:rPr lang="en-IN"/>
              <a:t>[Date]</a:t>
            </a:r>
            <a:endParaRPr lang="en-US" dirty="0"/>
          </a:p>
        </p:txBody>
      </p:sp>
    </p:spTree>
    <p:extLst>
      <p:ext uri="{BB962C8B-B14F-4D97-AF65-F5344CB8AC3E}">
        <p14:creationId xmlns:p14="http://schemas.microsoft.com/office/powerpoint/2010/main" val="16413446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Dark - Title 3 Column">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150D675-D1C2-4EC5-AC43-361941EAF0BF}"/>
              </a:ext>
            </a:extLst>
          </p:cNvPr>
          <p:cNvSpPr>
            <a:spLocks noGrp="1"/>
          </p:cNvSpPr>
          <p:nvPr>
            <p:ph type="title" hasCustomPrompt="1"/>
          </p:nvPr>
        </p:nvSpPr>
        <p:spPr/>
        <p:txBody>
          <a:bodyPr/>
          <a:lstStyle>
            <a:lvl1pPr>
              <a:defRPr/>
            </a:lvl1pPr>
          </a:lstStyle>
          <a:p>
            <a:r>
              <a:rPr lang="en-US" dirty="0"/>
              <a:t>Title</a:t>
            </a:r>
          </a:p>
        </p:txBody>
      </p:sp>
      <p:sp>
        <p:nvSpPr>
          <p:cNvPr id="11" name="Content">
            <a:extLst>
              <a:ext uri="{FF2B5EF4-FFF2-40B4-BE49-F238E27FC236}">
                <a16:creationId xmlns:a16="http://schemas.microsoft.com/office/drawing/2014/main" id="{6D9035DB-5DCD-4422-A725-691A677FD3FD}"/>
              </a:ext>
            </a:extLst>
          </p:cNvPr>
          <p:cNvSpPr>
            <a:spLocks noGrp="1"/>
          </p:cNvSpPr>
          <p:nvPr>
            <p:ph sz="quarter" idx="20"/>
          </p:nvPr>
        </p:nvSpPr>
        <p:spPr>
          <a:xfrm>
            <a:off x="768875" y="1617785"/>
            <a:ext cx="3300984" cy="450799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cxnSp>
        <p:nvCxnSpPr>
          <p:cNvPr id="13" name="Column Divider">
            <a:extLst>
              <a:ext uri="{FF2B5EF4-FFF2-40B4-BE49-F238E27FC236}">
                <a16:creationId xmlns:a16="http://schemas.microsoft.com/office/drawing/2014/main" id="{B228B4F2-5D6F-42F4-B132-F908BB527268}"/>
              </a:ext>
              <a:ext uri="{C183D7F6-B498-43B3-948B-1728B52AA6E4}">
                <adec:decorative xmlns:adec="http://schemas.microsoft.com/office/drawing/2017/decorative" val="1"/>
              </a:ext>
            </a:extLst>
          </p:cNvPr>
          <p:cNvCxnSpPr>
            <a:cxnSpLocks/>
          </p:cNvCxnSpPr>
          <p:nvPr userDrawn="1"/>
        </p:nvCxnSpPr>
        <p:spPr>
          <a:xfrm>
            <a:off x="4263415" y="161033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4" name="Content">
            <a:extLst>
              <a:ext uri="{FF2B5EF4-FFF2-40B4-BE49-F238E27FC236}">
                <a16:creationId xmlns:a16="http://schemas.microsoft.com/office/drawing/2014/main" id="{5FCE2B2D-071B-4583-AA8D-51D109ED037A}"/>
              </a:ext>
            </a:extLst>
          </p:cNvPr>
          <p:cNvSpPr>
            <a:spLocks noGrp="1"/>
          </p:cNvSpPr>
          <p:nvPr>
            <p:ph sz="quarter" idx="21"/>
          </p:nvPr>
        </p:nvSpPr>
        <p:spPr>
          <a:xfrm>
            <a:off x="4461645" y="1617785"/>
            <a:ext cx="3300984" cy="450799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cxnSp>
        <p:nvCxnSpPr>
          <p:cNvPr id="12" name="Column Divider 2">
            <a:extLst>
              <a:ext uri="{FF2B5EF4-FFF2-40B4-BE49-F238E27FC236}">
                <a16:creationId xmlns:a16="http://schemas.microsoft.com/office/drawing/2014/main" id="{43000B2C-7C76-4F07-AF50-5F3019C384BC}"/>
              </a:ext>
              <a:ext uri="{C183D7F6-B498-43B3-948B-1728B52AA6E4}">
                <adec:decorative xmlns:adec="http://schemas.microsoft.com/office/drawing/2017/decorative" val="1"/>
              </a:ext>
            </a:extLst>
          </p:cNvPr>
          <p:cNvCxnSpPr>
            <a:cxnSpLocks/>
          </p:cNvCxnSpPr>
          <p:nvPr userDrawn="1"/>
        </p:nvCxnSpPr>
        <p:spPr>
          <a:xfrm>
            <a:off x="7951511" y="1610335"/>
            <a:ext cx="0" cy="4507992"/>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15" name="Content">
            <a:extLst>
              <a:ext uri="{FF2B5EF4-FFF2-40B4-BE49-F238E27FC236}">
                <a16:creationId xmlns:a16="http://schemas.microsoft.com/office/drawing/2014/main" id="{76CE37BE-46FB-4885-AD37-B5D81DB98036}"/>
              </a:ext>
            </a:extLst>
          </p:cNvPr>
          <p:cNvSpPr>
            <a:spLocks noGrp="1"/>
          </p:cNvSpPr>
          <p:nvPr>
            <p:ph sz="quarter" idx="22"/>
          </p:nvPr>
        </p:nvSpPr>
        <p:spPr>
          <a:xfrm>
            <a:off x="8154414" y="1617785"/>
            <a:ext cx="3300984" cy="450799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Slide Number Placeholder 6">
            <a:extLst>
              <a:ext uri="{FF2B5EF4-FFF2-40B4-BE49-F238E27FC236}">
                <a16:creationId xmlns:a16="http://schemas.microsoft.com/office/drawing/2014/main" id="{A6963952-CC43-4F63-8DDF-47B0F4512883}"/>
              </a:ext>
            </a:extLst>
          </p:cNvPr>
          <p:cNvSpPr>
            <a:spLocks noGrp="1"/>
          </p:cNvSpPr>
          <p:nvPr>
            <p:ph type="sldNum" sz="quarter" idx="19"/>
          </p:nvPr>
        </p:nvSpPr>
        <p:spPr/>
        <p:txBody>
          <a:bodyPr/>
          <a:lstStyle/>
          <a:p>
            <a:fld id="{345D60D9-5372-5F40-9443-0F9AE5BDC3C8}" type="slidenum">
              <a:rPr lang="en-US" smtClean="0"/>
              <a:pPr/>
              <a:t>‹#›</a:t>
            </a:fld>
            <a:endParaRPr lang="en-US" dirty="0"/>
          </a:p>
        </p:txBody>
      </p:sp>
      <p:sp>
        <p:nvSpPr>
          <p:cNvPr id="5" name="Footer Placeholder 4">
            <a:extLst>
              <a:ext uri="{FF2B5EF4-FFF2-40B4-BE49-F238E27FC236}">
                <a16:creationId xmlns:a16="http://schemas.microsoft.com/office/drawing/2014/main" id="{88C7C943-7B6D-4881-926B-CD58E0F2AC11}"/>
              </a:ext>
            </a:extLst>
          </p:cNvPr>
          <p:cNvSpPr>
            <a:spLocks noGrp="1"/>
          </p:cNvSpPr>
          <p:nvPr>
            <p:ph type="ftr" sz="quarter" idx="18"/>
          </p:nvPr>
        </p:nvSpPr>
        <p:spPr/>
        <p:txBody>
          <a:bodyPr/>
          <a:lstStyle/>
          <a:p>
            <a:r>
              <a:rPr lang="en-US"/>
              <a:t>Copyright © 2023, Oracle and/or its affiliates</a:t>
            </a:r>
            <a:endParaRPr lang="en-US" dirty="0"/>
          </a:p>
        </p:txBody>
      </p:sp>
      <p:sp>
        <p:nvSpPr>
          <p:cNvPr id="2" name="Date Placeholder 1">
            <a:extLst>
              <a:ext uri="{FF2B5EF4-FFF2-40B4-BE49-F238E27FC236}">
                <a16:creationId xmlns:a16="http://schemas.microsoft.com/office/drawing/2014/main" id="{933D1004-DEA1-4BAF-97C2-F49A471F4E4F}"/>
              </a:ext>
            </a:extLst>
          </p:cNvPr>
          <p:cNvSpPr>
            <a:spLocks noGrp="1"/>
          </p:cNvSpPr>
          <p:nvPr>
            <p:ph type="dt" sz="half" idx="17"/>
          </p:nvPr>
        </p:nvSpPr>
        <p:spPr/>
        <p:txBody>
          <a:bodyPr/>
          <a:lstStyle/>
          <a:p>
            <a:r>
              <a:rPr lang="en-IN"/>
              <a:t>[Date]</a:t>
            </a:r>
            <a:endParaRPr lang="en-US" dirty="0"/>
          </a:p>
        </p:txBody>
      </p:sp>
    </p:spTree>
    <p:extLst>
      <p:ext uri="{BB962C8B-B14F-4D97-AF65-F5344CB8AC3E}">
        <p14:creationId xmlns:p14="http://schemas.microsoft.com/office/powerpoint/2010/main" val="20824015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Dark - Title/Subtitle 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60902A-4CDA-482D-90DF-ECACF1930986}"/>
              </a:ext>
            </a:extLst>
          </p:cNvPr>
          <p:cNvSpPr>
            <a:spLocks noGrp="1"/>
          </p:cNvSpPr>
          <p:nvPr>
            <p:ph type="title" hasCustomPrompt="1"/>
          </p:nvPr>
        </p:nvSpPr>
        <p:spPr/>
        <p:txBody>
          <a:bodyPr/>
          <a:lstStyle>
            <a:lvl1pPr>
              <a:defRPr/>
            </a:lvl1pPr>
          </a:lstStyle>
          <a:p>
            <a:r>
              <a:rPr lang="en-US" dirty="0"/>
              <a:t>Title</a:t>
            </a:r>
          </a:p>
        </p:txBody>
      </p:sp>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12" name="Content">
            <a:extLst>
              <a:ext uri="{FF2B5EF4-FFF2-40B4-BE49-F238E27FC236}">
                <a16:creationId xmlns:a16="http://schemas.microsoft.com/office/drawing/2014/main" id="{975949D7-0369-4804-976B-72C3B01E38EA}"/>
              </a:ext>
            </a:extLst>
          </p:cNvPr>
          <p:cNvSpPr>
            <a:spLocks noGrp="1"/>
          </p:cNvSpPr>
          <p:nvPr>
            <p:ph sz="quarter" idx="20"/>
          </p:nvPr>
        </p:nvSpPr>
        <p:spPr>
          <a:xfrm>
            <a:off x="768875" y="1617785"/>
            <a:ext cx="3300984" cy="450799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cxnSp>
        <p:nvCxnSpPr>
          <p:cNvPr id="13" name="Column Divider">
            <a:extLst>
              <a:ext uri="{FF2B5EF4-FFF2-40B4-BE49-F238E27FC236}">
                <a16:creationId xmlns:a16="http://schemas.microsoft.com/office/drawing/2014/main" id="{48204496-AFCD-4991-A43B-28410EB9BA2C}"/>
              </a:ext>
              <a:ext uri="{C183D7F6-B498-43B3-948B-1728B52AA6E4}">
                <adec:decorative xmlns:adec="http://schemas.microsoft.com/office/drawing/2017/decorative" val="1"/>
              </a:ext>
            </a:extLst>
          </p:cNvPr>
          <p:cNvCxnSpPr>
            <a:cxnSpLocks/>
          </p:cNvCxnSpPr>
          <p:nvPr userDrawn="1"/>
        </p:nvCxnSpPr>
        <p:spPr>
          <a:xfrm>
            <a:off x="4263415" y="161033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4" name="Content">
            <a:extLst>
              <a:ext uri="{FF2B5EF4-FFF2-40B4-BE49-F238E27FC236}">
                <a16:creationId xmlns:a16="http://schemas.microsoft.com/office/drawing/2014/main" id="{8C7E1D55-B9F2-43A1-ABA4-B3E56FB450AA}"/>
              </a:ext>
            </a:extLst>
          </p:cNvPr>
          <p:cNvSpPr>
            <a:spLocks noGrp="1"/>
          </p:cNvSpPr>
          <p:nvPr>
            <p:ph sz="quarter" idx="21"/>
          </p:nvPr>
        </p:nvSpPr>
        <p:spPr>
          <a:xfrm>
            <a:off x="4461645" y="1617785"/>
            <a:ext cx="3300984" cy="450799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cxnSp>
        <p:nvCxnSpPr>
          <p:cNvPr id="16" name="Column Divider 2">
            <a:extLst>
              <a:ext uri="{FF2B5EF4-FFF2-40B4-BE49-F238E27FC236}">
                <a16:creationId xmlns:a16="http://schemas.microsoft.com/office/drawing/2014/main" id="{069F80A0-520E-497F-84E2-0BFEDE5F8970}"/>
              </a:ext>
              <a:ext uri="{C183D7F6-B498-43B3-948B-1728B52AA6E4}">
                <adec:decorative xmlns:adec="http://schemas.microsoft.com/office/drawing/2017/decorative" val="1"/>
              </a:ext>
            </a:extLst>
          </p:cNvPr>
          <p:cNvCxnSpPr>
            <a:cxnSpLocks/>
          </p:cNvCxnSpPr>
          <p:nvPr userDrawn="1"/>
        </p:nvCxnSpPr>
        <p:spPr>
          <a:xfrm>
            <a:off x="7951511" y="1610335"/>
            <a:ext cx="0" cy="4507992"/>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17" name="Content">
            <a:extLst>
              <a:ext uri="{FF2B5EF4-FFF2-40B4-BE49-F238E27FC236}">
                <a16:creationId xmlns:a16="http://schemas.microsoft.com/office/drawing/2014/main" id="{D74A8D9C-1681-442F-A910-641362A11248}"/>
              </a:ext>
            </a:extLst>
          </p:cNvPr>
          <p:cNvSpPr>
            <a:spLocks noGrp="1"/>
          </p:cNvSpPr>
          <p:nvPr>
            <p:ph sz="quarter" idx="22"/>
          </p:nvPr>
        </p:nvSpPr>
        <p:spPr>
          <a:xfrm>
            <a:off x="8154414" y="1617785"/>
            <a:ext cx="3300984" cy="450799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8" name="Slide Number Placeholder 7">
            <a:extLst>
              <a:ext uri="{FF2B5EF4-FFF2-40B4-BE49-F238E27FC236}">
                <a16:creationId xmlns:a16="http://schemas.microsoft.com/office/drawing/2014/main" id="{8FC14E1F-DA7F-492C-AFEB-BC17569A9002}"/>
              </a:ext>
            </a:extLst>
          </p:cNvPr>
          <p:cNvSpPr>
            <a:spLocks noGrp="1"/>
          </p:cNvSpPr>
          <p:nvPr>
            <p:ph type="sldNum" sz="quarter" idx="19"/>
          </p:nvPr>
        </p:nvSpPr>
        <p:spPr/>
        <p:txBody>
          <a:bodyPr/>
          <a:lstStyle/>
          <a:p>
            <a:fld id="{345D60D9-5372-5F40-9443-0F9AE5BDC3C8}" type="slidenum">
              <a:rPr lang="en-US" smtClean="0"/>
              <a:pPr/>
              <a:t>‹#›</a:t>
            </a:fld>
            <a:endParaRPr lang="en-US" dirty="0"/>
          </a:p>
        </p:txBody>
      </p:sp>
      <p:sp>
        <p:nvSpPr>
          <p:cNvPr id="7" name="Footer Placeholder 6">
            <a:extLst>
              <a:ext uri="{FF2B5EF4-FFF2-40B4-BE49-F238E27FC236}">
                <a16:creationId xmlns:a16="http://schemas.microsoft.com/office/drawing/2014/main" id="{FF0DBBB3-F562-4D09-B7E5-45C9C98CE1B5}"/>
              </a:ext>
            </a:extLst>
          </p:cNvPr>
          <p:cNvSpPr>
            <a:spLocks noGrp="1"/>
          </p:cNvSpPr>
          <p:nvPr>
            <p:ph type="ftr" sz="quarter" idx="18"/>
          </p:nvPr>
        </p:nvSpPr>
        <p:spPr/>
        <p:txBody>
          <a:bodyPr/>
          <a:lstStyle/>
          <a:p>
            <a:r>
              <a:rPr lang="en-US"/>
              <a:t>Copyright © 2023, Oracle and/or its affiliates</a:t>
            </a:r>
            <a:endParaRPr lang="en-US" dirty="0"/>
          </a:p>
        </p:txBody>
      </p:sp>
      <p:sp>
        <p:nvSpPr>
          <p:cNvPr id="5" name="Date Placeholder 4">
            <a:extLst>
              <a:ext uri="{FF2B5EF4-FFF2-40B4-BE49-F238E27FC236}">
                <a16:creationId xmlns:a16="http://schemas.microsoft.com/office/drawing/2014/main" id="{E77E4DB8-9644-4581-BEED-809BCD3EA9C1}"/>
              </a:ext>
            </a:extLst>
          </p:cNvPr>
          <p:cNvSpPr>
            <a:spLocks noGrp="1"/>
          </p:cNvSpPr>
          <p:nvPr>
            <p:ph type="dt" sz="half" idx="17"/>
          </p:nvPr>
        </p:nvSpPr>
        <p:spPr/>
        <p:txBody>
          <a:bodyPr/>
          <a:lstStyle/>
          <a:p>
            <a:r>
              <a:rPr lang="en-IN"/>
              <a:t>[Date]</a:t>
            </a:r>
            <a:endParaRPr lang="en-US" dirty="0"/>
          </a:p>
        </p:txBody>
      </p:sp>
    </p:spTree>
    <p:extLst>
      <p:ext uri="{BB962C8B-B14F-4D97-AF65-F5344CB8AC3E}">
        <p14:creationId xmlns:p14="http://schemas.microsoft.com/office/powerpoint/2010/main" val="7269590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Dark - Title 4 Column">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AA814CE-3331-469B-8BE8-853F42A03463}"/>
              </a:ext>
            </a:extLst>
          </p:cNvPr>
          <p:cNvSpPr>
            <a:spLocks noGrp="1"/>
          </p:cNvSpPr>
          <p:nvPr>
            <p:ph type="title" hasCustomPrompt="1"/>
          </p:nvPr>
        </p:nvSpPr>
        <p:spPr/>
        <p:txBody>
          <a:bodyPr/>
          <a:lstStyle>
            <a:lvl1pPr>
              <a:defRPr/>
            </a:lvl1pPr>
          </a:lstStyle>
          <a:p>
            <a:r>
              <a:rPr lang="en-US" dirty="0"/>
              <a:t>Title</a:t>
            </a:r>
          </a:p>
        </p:txBody>
      </p:sp>
      <p:sp>
        <p:nvSpPr>
          <p:cNvPr id="14" name="Content">
            <a:extLst>
              <a:ext uri="{FF2B5EF4-FFF2-40B4-BE49-F238E27FC236}">
                <a16:creationId xmlns:a16="http://schemas.microsoft.com/office/drawing/2014/main" id="{82A8B763-D3CB-47EE-8BD1-DD75A96CD83D}"/>
              </a:ext>
            </a:extLst>
          </p:cNvPr>
          <p:cNvSpPr>
            <a:spLocks noGrp="1"/>
          </p:cNvSpPr>
          <p:nvPr>
            <p:ph sz="quarter" idx="21"/>
          </p:nvPr>
        </p:nvSpPr>
        <p:spPr>
          <a:xfrm>
            <a:off x="768875" y="1624695"/>
            <a:ext cx="2478024" cy="449146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cxnSp>
        <p:nvCxnSpPr>
          <p:cNvPr id="16" name="Column Divider">
            <a:extLst>
              <a:ext uri="{FF2B5EF4-FFF2-40B4-BE49-F238E27FC236}">
                <a16:creationId xmlns:a16="http://schemas.microsoft.com/office/drawing/2014/main" id="{83E8D5C8-7C67-4431-B8FF-21967A7DD1BC}"/>
              </a:ext>
              <a:ext uri="{C183D7F6-B498-43B3-948B-1728B52AA6E4}">
                <adec:decorative xmlns:adec="http://schemas.microsoft.com/office/drawing/2017/decorative" val="1"/>
              </a:ext>
            </a:extLst>
          </p:cNvPr>
          <p:cNvCxnSpPr>
            <a:cxnSpLocks/>
          </p:cNvCxnSpPr>
          <p:nvPr userDrawn="1"/>
        </p:nvCxnSpPr>
        <p:spPr>
          <a:xfrm>
            <a:off x="3374450" y="1590159"/>
            <a:ext cx="0" cy="4525997"/>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20" name="Content">
            <a:extLst>
              <a:ext uri="{FF2B5EF4-FFF2-40B4-BE49-F238E27FC236}">
                <a16:creationId xmlns:a16="http://schemas.microsoft.com/office/drawing/2014/main" id="{CE0DD220-0D51-46D3-9FE7-75084488FD07}"/>
              </a:ext>
            </a:extLst>
          </p:cNvPr>
          <p:cNvSpPr>
            <a:spLocks noGrp="1"/>
          </p:cNvSpPr>
          <p:nvPr>
            <p:ph sz="quarter" idx="22"/>
          </p:nvPr>
        </p:nvSpPr>
        <p:spPr>
          <a:xfrm>
            <a:off x="3494491" y="1624695"/>
            <a:ext cx="2478024" cy="449146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cxnSp>
        <p:nvCxnSpPr>
          <p:cNvPr id="21" name="Column Divider 2">
            <a:extLst>
              <a:ext uri="{FF2B5EF4-FFF2-40B4-BE49-F238E27FC236}">
                <a16:creationId xmlns:a16="http://schemas.microsoft.com/office/drawing/2014/main" id="{036DDD68-EB72-4EF9-9D5E-1785019830D4}"/>
              </a:ext>
              <a:ext uri="{C183D7F6-B498-43B3-948B-1728B52AA6E4}">
                <adec:decorative xmlns:adec="http://schemas.microsoft.com/office/drawing/2017/decorative" val="1"/>
              </a:ext>
            </a:extLst>
          </p:cNvPr>
          <p:cNvCxnSpPr>
            <a:cxnSpLocks/>
          </p:cNvCxnSpPr>
          <p:nvPr userDrawn="1"/>
        </p:nvCxnSpPr>
        <p:spPr>
          <a:xfrm>
            <a:off x="6107576" y="1590159"/>
            <a:ext cx="0" cy="4525997"/>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22" name="Content">
            <a:extLst>
              <a:ext uri="{FF2B5EF4-FFF2-40B4-BE49-F238E27FC236}">
                <a16:creationId xmlns:a16="http://schemas.microsoft.com/office/drawing/2014/main" id="{D9610AB7-43C7-4DDE-834C-C536479FBAFD}"/>
              </a:ext>
            </a:extLst>
          </p:cNvPr>
          <p:cNvSpPr>
            <a:spLocks noGrp="1"/>
          </p:cNvSpPr>
          <p:nvPr>
            <p:ph sz="quarter" idx="23"/>
          </p:nvPr>
        </p:nvSpPr>
        <p:spPr>
          <a:xfrm>
            <a:off x="6237692" y="1624695"/>
            <a:ext cx="2478024" cy="449146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cxnSp>
        <p:nvCxnSpPr>
          <p:cNvPr id="23" name="Column Divider 3">
            <a:extLst>
              <a:ext uri="{FF2B5EF4-FFF2-40B4-BE49-F238E27FC236}">
                <a16:creationId xmlns:a16="http://schemas.microsoft.com/office/drawing/2014/main" id="{A737D27B-5EBA-47DB-BB98-49B8B10474B6}"/>
              </a:ext>
              <a:ext uri="{C183D7F6-B498-43B3-948B-1728B52AA6E4}">
                <adec:decorative xmlns:adec="http://schemas.microsoft.com/office/drawing/2017/decorative" val="1"/>
              </a:ext>
            </a:extLst>
          </p:cNvPr>
          <p:cNvCxnSpPr>
            <a:cxnSpLocks/>
          </p:cNvCxnSpPr>
          <p:nvPr userDrawn="1"/>
        </p:nvCxnSpPr>
        <p:spPr>
          <a:xfrm>
            <a:off x="8840702" y="1590159"/>
            <a:ext cx="0" cy="4525997"/>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24" name="Content">
            <a:extLst>
              <a:ext uri="{FF2B5EF4-FFF2-40B4-BE49-F238E27FC236}">
                <a16:creationId xmlns:a16="http://schemas.microsoft.com/office/drawing/2014/main" id="{C9C70F35-CC3C-44C2-A81A-763137C9E659}"/>
              </a:ext>
            </a:extLst>
          </p:cNvPr>
          <p:cNvSpPr>
            <a:spLocks noGrp="1"/>
          </p:cNvSpPr>
          <p:nvPr>
            <p:ph sz="quarter" idx="24"/>
          </p:nvPr>
        </p:nvSpPr>
        <p:spPr>
          <a:xfrm>
            <a:off x="8980892" y="1624695"/>
            <a:ext cx="2478024" cy="449146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Slide Number Placeholder 6">
            <a:extLst>
              <a:ext uri="{FF2B5EF4-FFF2-40B4-BE49-F238E27FC236}">
                <a16:creationId xmlns:a16="http://schemas.microsoft.com/office/drawing/2014/main" id="{856EBA4F-FCB4-4B89-BEA0-1B33D86D6DE8}"/>
              </a:ext>
            </a:extLst>
          </p:cNvPr>
          <p:cNvSpPr>
            <a:spLocks noGrp="1"/>
          </p:cNvSpPr>
          <p:nvPr>
            <p:ph type="sldNum" sz="quarter" idx="20"/>
          </p:nvPr>
        </p:nvSpPr>
        <p:spPr/>
        <p:txBody>
          <a:bodyPr/>
          <a:lstStyle/>
          <a:p>
            <a:fld id="{345D60D9-5372-5F40-9443-0F9AE5BDC3C8}" type="slidenum">
              <a:rPr lang="en-US" smtClean="0"/>
              <a:pPr/>
              <a:t>‹#›</a:t>
            </a:fld>
            <a:endParaRPr lang="en-US" dirty="0"/>
          </a:p>
        </p:txBody>
      </p:sp>
      <p:sp>
        <p:nvSpPr>
          <p:cNvPr id="5" name="Footer Placeholder 4">
            <a:extLst>
              <a:ext uri="{FF2B5EF4-FFF2-40B4-BE49-F238E27FC236}">
                <a16:creationId xmlns:a16="http://schemas.microsoft.com/office/drawing/2014/main" id="{D15A8344-82CB-496F-8690-72CF339725D6}"/>
              </a:ext>
            </a:extLst>
          </p:cNvPr>
          <p:cNvSpPr>
            <a:spLocks noGrp="1"/>
          </p:cNvSpPr>
          <p:nvPr>
            <p:ph type="ftr" sz="quarter" idx="19"/>
          </p:nvPr>
        </p:nvSpPr>
        <p:spPr/>
        <p:txBody>
          <a:bodyPr/>
          <a:lstStyle/>
          <a:p>
            <a:r>
              <a:rPr lang="en-US"/>
              <a:t>Copyright © 2023, Oracle and/or its affiliates</a:t>
            </a:r>
            <a:endParaRPr lang="en-US" dirty="0"/>
          </a:p>
        </p:txBody>
      </p:sp>
      <p:sp>
        <p:nvSpPr>
          <p:cNvPr id="2" name="Date Placeholder 1">
            <a:extLst>
              <a:ext uri="{FF2B5EF4-FFF2-40B4-BE49-F238E27FC236}">
                <a16:creationId xmlns:a16="http://schemas.microsoft.com/office/drawing/2014/main" id="{52F26386-047A-407D-BEE4-BF9BC2C4C09F}"/>
              </a:ext>
            </a:extLst>
          </p:cNvPr>
          <p:cNvSpPr>
            <a:spLocks noGrp="1"/>
          </p:cNvSpPr>
          <p:nvPr>
            <p:ph type="dt" sz="half" idx="18"/>
          </p:nvPr>
        </p:nvSpPr>
        <p:spPr/>
        <p:txBody>
          <a:bodyPr/>
          <a:lstStyle/>
          <a:p>
            <a:r>
              <a:rPr lang="en-IN"/>
              <a:t>[Date]</a:t>
            </a:r>
            <a:endParaRPr lang="en-US" dirty="0"/>
          </a:p>
        </p:txBody>
      </p:sp>
    </p:spTree>
    <p:extLst>
      <p:ext uri="{BB962C8B-B14F-4D97-AF65-F5344CB8AC3E}">
        <p14:creationId xmlns:p14="http://schemas.microsoft.com/office/powerpoint/2010/main" val="40126510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Dark - Title/Subtitle 4 Column">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467A894-8EF4-484B-BF49-DF2E9F970DE5}"/>
              </a:ext>
            </a:extLst>
          </p:cNvPr>
          <p:cNvSpPr>
            <a:spLocks noGrp="1"/>
          </p:cNvSpPr>
          <p:nvPr>
            <p:ph type="title" hasCustomPrompt="1"/>
          </p:nvPr>
        </p:nvSpPr>
        <p:spPr/>
        <p:txBody>
          <a:bodyPr/>
          <a:lstStyle>
            <a:lvl1pPr>
              <a:defRPr/>
            </a:lvl1pPr>
          </a:lstStyle>
          <a:p>
            <a:r>
              <a:rPr lang="en-US" dirty="0"/>
              <a:t>Title</a:t>
            </a:r>
          </a:p>
        </p:txBody>
      </p:sp>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14" name="Content">
            <a:extLst>
              <a:ext uri="{FF2B5EF4-FFF2-40B4-BE49-F238E27FC236}">
                <a16:creationId xmlns:a16="http://schemas.microsoft.com/office/drawing/2014/main" id="{C330FEAA-018A-4B73-A6A3-9DBB64AF073E}"/>
              </a:ext>
            </a:extLst>
          </p:cNvPr>
          <p:cNvSpPr>
            <a:spLocks noGrp="1"/>
          </p:cNvSpPr>
          <p:nvPr>
            <p:ph sz="quarter" idx="21"/>
          </p:nvPr>
        </p:nvSpPr>
        <p:spPr>
          <a:xfrm>
            <a:off x="768875" y="1624695"/>
            <a:ext cx="2478024" cy="449146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cxnSp>
        <p:nvCxnSpPr>
          <p:cNvPr id="16" name="Column Divider">
            <a:extLst>
              <a:ext uri="{FF2B5EF4-FFF2-40B4-BE49-F238E27FC236}">
                <a16:creationId xmlns:a16="http://schemas.microsoft.com/office/drawing/2014/main" id="{51659369-B5D7-48B1-A506-035B070297F1}"/>
              </a:ext>
              <a:ext uri="{C183D7F6-B498-43B3-948B-1728B52AA6E4}">
                <adec:decorative xmlns:adec="http://schemas.microsoft.com/office/drawing/2017/decorative" val="1"/>
              </a:ext>
            </a:extLst>
          </p:cNvPr>
          <p:cNvCxnSpPr>
            <a:cxnSpLocks/>
          </p:cNvCxnSpPr>
          <p:nvPr userDrawn="1"/>
        </p:nvCxnSpPr>
        <p:spPr>
          <a:xfrm>
            <a:off x="3374450" y="1590159"/>
            <a:ext cx="0" cy="4525997"/>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Content">
            <a:extLst>
              <a:ext uri="{FF2B5EF4-FFF2-40B4-BE49-F238E27FC236}">
                <a16:creationId xmlns:a16="http://schemas.microsoft.com/office/drawing/2014/main" id="{CA1B72CF-1603-4A52-A424-2710D8594306}"/>
              </a:ext>
            </a:extLst>
          </p:cNvPr>
          <p:cNvSpPr>
            <a:spLocks noGrp="1"/>
          </p:cNvSpPr>
          <p:nvPr>
            <p:ph sz="quarter" idx="22"/>
          </p:nvPr>
        </p:nvSpPr>
        <p:spPr>
          <a:xfrm>
            <a:off x="3494491" y="1624695"/>
            <a:ext cx="2478024" cy="449146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cxnSp>
        <p:nvCxnSpPr>
          <p:cNvPr id="19" name="Column Divider 2">
            <a:extLst>
              <a:ext uri="{FF2B5EF4-FFF2-40B4-BE49-F238E27FC236}">
                <a16:creationId xmlns:a16="http://schemas.microsoft.com/office/drawing/2014/main" id="{FBDF28D4-128D-4ED3-8F64-B16A9737E899}"/>
              </a:ext>
              <a:ext uri="{C183D7F6-B498-43B3-948B-1728B52AA6E4}">
                <adec:decorative xmlns:adec="http://schemas.microsoft.com/office/drawing/2017/decorative" val="1"/>
              </a:ext>
            </a:extLst>
          </p:cNvPr>
          <p:cNvCxnSpPr>
            <a:cxnSpLocks/>
          </p:cNvCxnSpPr>
          <p:nvPr userDrawn="1"/>
        </p:nvCxnSpPr>
        <p:spPr>
          <a:xfrm>
            <a:off x="6107576" y="1590159"/>
            <a:ext cx="0" cy="4525997"/>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20" name="Content">
            <a:extLst>
              <a:ext uri="{FF2B5EF4-FFF2-40B4-BE49-F238E27FC236}">
                <a16:creationId xmlns:a16="http://schemas.microsoft.com/office/drawing/2014/main" id="{69BF33AE-67CC-4B4A-BFAF-E911B921F376}"/>
              </a:ext>
            </a:extLst>
          </p:cNvPr>
          <p:cNvSpPr>
            <a:spLocks noGrp="1"/>
          </p:cNvSpPr>
          <p:nvPr>
            <p:ph sz="quarter" idx="23"/>
          </p:nvPr>
        </p:nvSpPr>
        <p:spPr>
          <a:xfrm>
            <a:off x="6237692" y="1624695"/>
            <a:ext cx="2478024" cy="449146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cxnSp>
        <p:nvCxnSpPr>
          <p:cNvPr id="22" name="Column Divider 3">
            <a:extLst>
              <a:ext uri="{FF2B5EF4-FFF2-40B4-BE49-F238E27FC236}">
                <a16:creationId xmlns:a16="http://schemas.microsoft.com/office/drawing/2014/main" id="{719F7455-5A24-4ED2-9520-87CBD06EDEAC}"/>
              </a:ext>
              <a:ext uri="{C183D7F6-B498-43B3-948B-1728B52AA6E4}">
                <adec:decorative xmlns:adec="http://schemas.microsoft.com/office/drawing/2017/decorative" val="1"/>
              </a:ext>
            </a:extLst>
          </p:cNvPr>
          <p:cNvCxnSpPr>
            <a:cxnSpLocks/>
          </p:cNvCxnSpPr>
          <p:nvPr userDrawn="1"/>
        </p:nvCxnSpPr>
        <p:spPr>
          <a:xfrm>
            <a:off x="8840702" y="1590159"/>
            <a:ext cx="0" cy="4525997"/>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26" name="Content">
            <a:extLst>
              <a:ext uri="{FF2B5EF4-FFF2-40B4-BE49-F238E27FC236}">
                <a16:creationId xmlns:a16="http://schemas.microsoft.com/office/drawing/2014/main" id="{30FDF213-4D85-4564-9330-0900714C55E6}"/>
              </a:ext>
            </a:extLst>
          </p:cNvPr>
          <p:cNvSpPr>
            <a:spLocks noGrp="1"/>
          </p:cNvSpPr>
          <p:nvPr>
            <p:ph sz="quarter" idx="24"/>
          </p:nvPr>
        </p:nvSpPr>
        <p:spPr>
          <a:xfrm>
            <a:off x="8980892" y="1624695"/>
            <a:ext cx="2478024" cy="449146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8" name="Slide Number Placeholder 7">
            <a:extLst>
              <a:ext uri="{FF2B5EF4-FFF2-40B4-BE49-F238E27FC236}">
                <a16:creationId xmlns:a16="http://schemas.microsoft.com/office/drawing/2014/main" id="{FD33CF2B-9E35-4547-8232-5DE4CC57C302}"/>
              </a:ext>
            </a:extLst>
          </p:cNvPr>
          <p:cNvSpPr>
            <a:spLocks noGrp="1"/>
          </p:cNvSpPr>
          <p:nvPr>
            <p:ph type="sldNum" sz="quarter" idx="20"/>
          </p:nvPr>
        </p:nvSpPr>
        <p:spPr/>
        <p:txBody>
          <a:bodyPr/>
          <a:lstStyle/>
          <a:p>
            <a:fld id="{345D60D9-5372-5F40-9443-0F9AE5BDC3C8}" type="slidenum">
              <a:rPr lang="en-US" smtClean="0"/>
              <a:pPr/>
              <a:t>‹#›</a:t>
            </a:fld>
            <a:endParaRPr lang="en-US" dirty="0"/>
          </a:p>
        </p:txBody>
      </p:sp>
      <p:sp>
        <p:nvSpPr>
          <p:cNvPr id="7" name="Footer Placeholder 6">
            <a:extLst>
              <a:ext uri="{FF2B5EF4-FFF2-40B4-BE49-F238E27FC236}">
                <a16:creationId xmlns:a16="http://schemas.microsoft.com/office/drawing/2014/main" id="{7550E71C-CB99-4BD4-8252-ED7D062329F5}"/>
              </a:ext>
            </a:extLst>
          </p:cNvPr>
          <p:cNvSpPr>
            <a:spLocks noGrp="1"/>
          </p:cNvSpPr>
          <p:nvPr>
            <p:ph type="ftr" sz="quarter" idx="19"/>
          </p:nvPr>
        </p:nvSpPr>
        <p:spPr/>
        <p:txBody>
          <a:bodyPr/>
          <a:lstStyle/>
          <a:p>
            <a:r>
              <a:rPr lang="en-US"/>
              <a:t>Copyright © 2023, Oracle and/or its affiliates</a:t>
            </a:r>
            <a:endParaRPr lang="en-US" dirty="0"/>
          </a:p>
        </p:txBody>
      </p:sp>
      <p:sp>
        <p:nvSpPr>
          <p:cNvPr id="2" name="Date Placeholder 1">
            <a:extLst>
              <a:ext uri="{FF2B5EF4-FFF2-40B4-BE49-F238E27FC236}">
                <a16:creationId xmlns:a16="http://schemas.microsoft.com/office/drawing/2014/main" id="{CE422C40-A387-420C-B07A-9F6BE08313A1}"/>
              </a:ext>
            </a:extLst>
          </p:cNvPr>
          <p:cNvSpPr>
            <a:spLocks noGrp="1"/>
          </p:cNvSpPr>
          <p:nvPr>
            <p:ph type="dt" sz="half" idx="18"/>
          </p:nvPr>
        </p:nvSpPr>
        <p:spPr/>
        <p:txBody>
          <a:bodyPr/>
          <a:lstStyle/>
          <a:p>
            <a:r>
              <a:rPr lang="en-IN"/>
              <a:t>[Date]</a:t>
            </a:r>
            <a:endParaRPr lang="en-US" dirty="0"/>
          </a:p>
        </p:txBody>
      </p:sp>
    </p:spTree>
    <p:extLst>
      <p:ext uri="{BB962C8B-B14F-4D97-AF65-F5344CB8AC3E}">
        <p14:creationId xmlns:p14="http://schemas.microsoft.com/office/powerpoint/2010/main" val="24430958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3 Icons + Short Copy_Bark">
    <p:bg>
      <p:bgRef idx="1001">
        <a:schemeClr val="bg1"/>
      </p:bgRef>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358B48DD-4D54-4AC7-8AB9-59BEB3B7003A}"/>
              </a:ext>
            </a:extLst>
          </p:cNvPr>
          <p:cNvSpPr>
            <a:spLocks noGrp="1"/>
          </p:cNvSpPr>
          <p:nvPr>
            <p:ph type="title" hasCustomPrompt="1"/>
          </p:nvPr>
        </p:nvSpPr>
        <p:spPr/>
        <p:txBody>
          <a:bodyPr/>
          <a:lstStyle/>
          <a:p>
            <a:r>
              <a:rPr lang="en-US" dirty="0"/>
              <a:t>Title</a:t>
            </a:r>
          </a:p>
        </p:txBody>
      </p:sp>
      <p:sp>
        <p:nvSpPr>
          <p:cNvPr id="18" name="Picture Placeholder 2">
            <a:extLst>
              <a:ext uri="{FF2B5EF4-FFF2-40B4-BE49-F238E27FC236}">
                <a16:creationId xmlns:a16="http://schemas.microsoft.com/office/drawing/2014/main" id="{6A71FCB8-1058-4D1C-AED7-FAA7D744D71E}"/>
              </a:ext>
            </a:extLst>
          </p:cNvPr>
          <p:cNvSpPr>
            <a:spLocks noGrp="1" noChangeAspect="1"/>
          </p:cNvSpPr>
          <p:nvPr>
            <p:ph type="pic" sz="quarter" idx="26" hasCustomPrompt="1"/>
          </p:nvPr>
        </p:nvSpPr>
        <p:spPr>
          <a:xfrm>
            <a:off x="1102644" y="1903856"/>
            <a:ext cx="1893870" cy="1698098"/>
          </a:xfrm>
          <a:noFill/>
        </p:spPr>
        <p:txBody>
          <a:bodyPr/>
          <a:lstStyle>
            <a:lvl1pPr>
              <a:defRPr sz="1200" b="0" i="0">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19" name="Text Placeholder 21">
            <a:extLst>
              <a:ext uri="{FF2B5EF4-FFF2-40B4-BE49-F238E27FC236}">
                <a16:creationId xmlns:a16="http://schemas.microsoft.com/office/drawing/2014/main" id="{86408202-D3B4-402D-BC69-53C3509E8A7B}"/>
              </a:ext>
            </a:extLst>
          </p:cNvPr>
          <p:cNvSpPr>
            <a:spLocks noGrp="1"/>
          </p:cNvSpPr>
          <p:nvPr>
            <p:ph type="body" sz="quarter" idx="25" hasCustomPrompt="1"/>
          </p:nvPr>
        </p:nvSpPr>
        <p:spPr>
          <a:xfrm>
            <a:off x="911114" y="3983730"/>
            <a:ext cx="2276930" cy="323885"/>
          </a:xfrm>
          <a:prstGeom prst="rect">
            <a:avLst/>
          </a:prstGeom>
          <a:noFill/>
        </p:spPr>
        <p:txBody>
          <a:bodyPr lIns="0" tIns="0" rIns="0" bIns="0"/>
          <a:lstStyle>
            <a:lvl1pPr algn="l">
              <a:lnSpc>
                <a:spcPts val="1880"/>
              </a:lnSpc>
              <a:defRPr sz="1400" b="1" i="0">
                <a:solidFill>
                  <a:schemeClr val="tx1"/>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21" name="Text Placeholder 21">
            <a:extLst>
              <a:ext uri="{FF2B5EF4-FFF2-40B4-BE49-F238E27FC236}">
                <a16:creationId xmlns:a16="http://schemas.microsoft.com/office/drawing/2014/main" id="{5CF397F4-2EE2-483E-8C39-8DB6BD107811}"/>
              </a:ext>
            </a:extLst>
          </p:cNvPr>
          <p:cNvSpPr>
            <a:spLocks noGrp="1"/>
          </p:cNvSpPr>
          <p:nvPr>
            <p:ph type="body" sz="quarter" idx="24" hasCustomPrompt="1"/>
          </p:nvPr>
        </p:nvSpPr>
        <p:spPr>
          <a:xfrm>
            <a:off x="911114" y="4377376"/>
            <a:ext cx="2276930" cy="1244947"/>
          </a:xfrm>
          <a:prstGeom prst="rect">
            <a:avLst/>
          </a:prstGeom>
          <a:noFill/>
        </p:spPr>
        <p:txBody>
          <a:bodyPr lIns="0" tIns="0" rIns="0" bIns="0"/>
          <a:lstStyle>
            <a:lvl1pPr algn="l">
              <a:lnSpc>
                <a:spcPct val="10000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cxnSp>
        <p:nvCxnSpPr>
          <p:cNvPr id="22" name="Straight Connector 21">
            <a:extLst>
              <a:ext uri="{FF2B5EF4-FFF2-40B4-BE49-F238E27FC236}">
                <a16:creationId xmlns:a16="http://schemas.microsoft.com/office/drawing/2014/main" id="{1208D043-EF97-4765-9F13-A77BC3793B55}"/>
              </a:ext>
              <a:ext uri="{C183D7F6-B498-43B3-948B-1728B52AA6E4}">
                <adec:decorative xmlns:adec="http://schemas.microsoft.com/office/drawing/2017/decorative" val="1"/>
              </a:ext>
            </a:extLst>
          </p:cNvPr>
          <p:cNvCxnSpPr>
            <a:cxnSpLocks/>
          </p:cNvCxnSpPr>
          <p:nvPr userDrawn="1"/>
        </p:nvCxnSpPr>
        <p:spPr>
          <a:xfrm>
            <a:off x="4003589" y="1588179"/>
            <a:ext cx="0" cy="4378421"/>
          </a:xfrm>
          <a:prstGeom prst="line">
            <a:avLst/>
          </a:prstGeom>
          <a:ln>
            <a:solidFill>
              <a:srgbClr val="AEA8A2">
                <a:alpha val="50000"/>
              </a:srgbClr>
            </a:solidFill>
          </a:ln>
        </p:spPr>
        <p:style>
          <a:lnRef idx="1">
            <a:schemeClr val="accent1"/>
          </a:lnRef>
          <a:fillRef idx="0">
            <a:schemeClr val="accent1"/>
          </a:fillRef>
          <a:effectRef idx="0">
            <a:schemeClr val="accent1"/>
          </a:effectRef>
          <a:fontRef idx="minor">
            <a:schemeClr val="tx1"/>
          </a:fontRef>
        </p:style>
      </p:cxnSp>
      <p:sp>
        <p:nvSpPr>
          <p:cNvPr id="23" name="Picture Placeholder 2">
            <a:extLst>
              <a:ext uri="{FF2B5EF4-FFF2-40B4-BE49-F238E27FC236}">
                <a16:creationId xmlns:a16="http://schemas.microsoft.com/office/drawing/2014/main" id="{84092946-3931-41BA-A9C4-E37BA2482561}"/>
              </a:ext>
            </a:extLst>
          </p:cNvPr>
          <p:cNvSpPr>
            <a:spLocks noGrp="1" noChangeAspect="1"/>
          </p:cNvSpPr>
          <p:nvPr>
            <p:ph type="pic" sz="quarter" idx="36" hasCustomPrompt="1"/>
          </p:nvPr>
        </p:nvSpPr>
        <p:spPr>
          <a:xfrm>
            <a:off x="4988845" y="1903856"/>
            <a:ext cx="1893870" cy="1698098"/>
          </a:xfrm>
          <a:noFill/>
        </p:spPr>
        <p:txBody>
          <a:bodyPr/>
          <a:lstStyle>
            <a:lvl1pPr>
              <a:defRPr sz="1200" b="0" i="0">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29" name="Text Placeholder 21">
            <a:extLst>
              <a:ext uri="{FF2B5EF4-FFF2-40B4-BE49-F238E27FC236}">
                <a16:creationId xmlns:a16="http://schemas.microsoft.com/office/drawing/2014/main" id="{7A2A35E2-8BA7-45B3-B02C-B531B503587A}"/>
              </a:ext>
            </a:extLst>
          </p:cNvPr>
          <p:cNvSpPr>
            <a:spLocks noGrp="1"/>
          </p:cNvSpPr>
          <p:nvPr>
            <p:ph type="body" sz="quarter" idx="37" hasCustomPrompt="1"/>
          </p:nvPr>
        </p:nvSpPr>
        <p:spPr>
          <a:xfrm>
            <a:off x="4797315" y="3983730"/>
            <a:ext cx="2276930" cy="323885"/>
          </a:xfrm>
          <a:prstGeom prst="rect">
            <a:avLst/>
          </a:prstGeom>
          <a:noFill/>
        </p:spPr>
        <p:txBody>
          <a:bodyPr lIns="0" tIns="0" rIns="0" bIns="0"/>
          <a:lstStyle>
            <a:lvl1pPr algn="l">
              <a:lnSpc>
                <a:spcPts val="1880"/>
              </a:lnSpc>
              <a:defRPr sz="1400" b="1" i="0">
                <a:solidFill>
                  <a:schemeClr val="tx1"/>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30" name="Text Placeholder 21">
            <a:extLst>
              <a:ext uri="{FF2B5EF4-FFF2-40B4-BE49-F238E27FC236}">
                <a16:creationId xmlns:a16="http://schemas.microsoft.com/office/drawing/2014/main" id="{B0D928C5-7B1B-4A74-A1EB-B0C408189CAC}"/>
              </a:ext>
            </a:extLst>
          </p:cNvPr>
          <p:cNvSpPr>
            <a:spLocks noGrp="1"/>
          </p:cNvSpPr>
          <p:nvPr>
            <p:ph type="body" sz="quarter" idx="38" hasCustomPrompt="1"/>
          </p:nvPr>
        </p:nvSpPr>
        <p:spPr>
          <a:xfrm>
            <a:off x="4797315" y="4377376"/>
            <a:ext cx="2276930" cy="1244947"/>
          </a:xfrm>
          <a:prstGeom prst="rect">
            <a:avLst/>
          </a:prstGeom>
          <a:noFill/>
        </p:spPr>
        <p:txBody>
          <a:bodyPr lIns="0" tIns="0" rIns="0" bIns="0"/>
          <a:lstStyle>
            <a:lvl1pPr algn="l">
              <a:lnSpc>
                <a:spcPct val="10000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cxnSp>
        <p:nvCxnSpPr>
          <p:cNvPr id="31" name="Straight Connector 30">
            <a:extLst>
              <a:ext uri="{FF2B5EF4-FFF2-40B4-BE49-F238E27FC236}">
                <a16:creationId xmlns:a16="http://schemas.microsoft.com/office/drawing/2014/main" id="{0207CEA5-E0D9-46EA-99DE-2685FB0C8C09}"/>
              </a:ext>
              <a:ext uri="{C183D7F6-B498-43B3-948B-1728B52AA6E4}">
                <adec:decorative xmlns:adec="http://schemas.microsoft.com/office/drawing/2017/decorative" val="1"/>
              </a:ext>
            </a:extLst>
          </p:cNvPr>
          <p:cNvCxnSpPr>
            <a:cxnSpLocks/>
          </p:cNvCxnSpPr>
          <p:nvPr userDrawn="1"/>
        </p:nvCxnSpPr>
        <p:spPr>
          <a:xfrm>
            <a:off x="7863016" y="1588179"/>
            <a:ext cx="0" cy="4378421"/>
          </a:xfrm>
          <a:prstGeom prst="line">
            <a:avLst/>
          </a:prstGeom>
          <a:ln>
            <a:solidFill>
              <a:srgbClr val="AEA8A2">
                <a:alpha val="50000"/>
              </a:srgbClr>
            </a:solidFill>
          </a:ln>
        </p:spPr>
        <p:style>
          <a:lnRef idx="1">
            <a:schemeClr val="accent1"/>
          </a:lnRef>
          <a:fillRef idx="0">
            <a:schemeClr val="accent1"/>
          </a:fillRef>
          <a:effectRef idx="0">
            <a:schemeClr val="accent1"/>
          </a:effectRef>
          <a:fontRef idx="minor">
            <a:schemeClr val="tx1"/>
          </a:fontRef>
        </p:style>
      </p:cxnSp>
      <p:sp>
        <p:nvSpPr>
          <p:cNvPr id="32" name="Picture Placeholder 2">
            <a:extLst>
              <a:ext uri="{FF2B5EF4-FFF2-40B4-BE49-F238E27FC236}">
                <a16:creationId xmlns:a16="http://schemas.microsoft.com/office/drawing/2014/main" id="{E9839675-3836-4943-9E7E-492470598773}"/>
              </a:ext>
            </a:extLst>
          </p:cNvPr>
          <p:cNvSpPr>
            <a:spLocks noGrp="1" noChangeAspect="1"/>
          </p:cNvSpPr>
          <p:nvPr>
            <p:ph type="pic" sz="quarter" idx="39" hasCustomPrompt="1"/>
          </p:nvPr>
        </p:nvSpPr>
        <p:spPr>
          <a:xfrm>
            <a:off x="8839876" y="1903856"/>
            <a:ext cx="1893870" cy="1698098"/>
          </a:xfrm>
          <a:noFill/>
        </p:spPr>
        <p:txBody>
          <a:bodyPr/>
          <a:lstStyle>
            <a:lvl1pPr>
              <a:defRPr sz="1200" b="0" i="0">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33" name="Text Placeholder 21">
            <a:extLst>
              <a:ext uri="{FF2B5EF4-FFF2-40B4-BE49-F238E27FC236}">
                <a16:creationId xmlns:a16="http://schemas.microsoft.com/office/drawing/2014/main" id="{987833E9-276C-4353-BF31-4FC33134EEAE}"/>
              </a:ext>
            </a:extLst>
          </p:cNvPr>
          <p:cNvSpPr>
            <a:spLocks noGrp="1"/>
          </p:cNvSpPr>
          <p:nvPr>
            <p:ph type="body" sz="quarter" idx="40" hasCustomPrompt="1"/>
          </p:nvPr>
        </p:nvSpPr>
        <p:spPr>
          <a:xfrm>
            <a:off x="8648346" y="3983730"/>
            <a:ext cx="2276930" cy="323885"/>
          </a:xfrm>
          <a:prstGeom prst="rect">
            <a:avLst/>
          </a:prstGeom>
          <a:noFill/>
        </p:spPr>
        <p:txBody>
          <a:bodyPr lIns="0" tIns="0" rIns="0" bIns="0"/>
          <a:lstStyle>
            <a:lvl1pPr algn="l">
              <a:lnSpc>
                <a:spcPts val="1880"/>
              </a:lnSpc>
              <a:defRPr sz="1400" b="1" i="0">
                <a:solidFill>
                  <a:schemeClr val="tx1"/>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34" name="Text Placeholder 21">
            <a:extLst>
              <a:ext uri="{FF2B5EF4-FFF2-40B4-BE49-F238E27FC236}">
                <a16:creationId xmlns:a16="http://schemas.microsoft.com/office/drawing/2014/main" id="{4565DAAC-922E-4C75-A762-C6B54070F7DC}"/>
              </a:ext>
            </a:extLst>
          </p:cNvPr>
          <p:cNvSpPr>
            <a:spLocks noGrp="1"/>
          </p:cNvSpPr>
          <p:nvPr>
            <p:ph type="body" sz="quarter" idx="41" hasCustomPrompt="1"/>
          </p:nvPr>
        </p:nvSpPr>
        <p:spPr>
          <a:xfrm>
            <a:off x="8648346" y="4377376"/>
            <a:ext cx="2276930" cy="1244947"/>
          </a:xfrm>
          <a:prstGeom prst="rect">
            <a:avLst/>
          </a:prstGeom>
          <a:noFill/>
        </p:spPr>
        <p:txBody>
          <a:bodyPr lIns="0" tIns="0" rIns="0" bIns="0"/>
          <a:lstStyle>
            <a:lvl1pPr algn="l">
              <a:lnSpc>
                <a:spcPct val="10000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sp>
        <p:nvSpPr>
          <p:cNvPr id="2" name="Date Placeholder 1">
            <a:extLst>
              <a:ext uri="{FF2B5EF4-FFF2-40B4-BE49-F238E27FC236}">
                <a16:creationId xmlns:a16="http://schemas.microsoft.com/office/drawing/2014/main" id="{64152A40-3236-4179-B49C-87A3D7BC08AE}"/>
              </a:ext>
            </a:extLst>
          </p:cNvPr>
          <p:cNvSpPr>
            <a:spLocks noGrp="1"/>
          </p:cNvSpPr>
          <p:nvPr>
            <p:ph type="dt" sz="half" idx="33"/>
          </p:nvPr>
        </p:nvSpPr>
        <p:spPr/>
        <p:txBody>
          <a:bodyPr/>
          <a:lstStyle/>
          <a:p>
            <a:r>
              <a:rPr lang="en-IN"/>
              <a:t>[Date]</a:t>
            </a:r>
            <a:endParaRPr lang="en-US" dirty="0"/>
          </a:p>
        </p:txBody>
      </p:sp>
      <p:sp>
        <p:nvSpPr>
          <p:cNvPr id="4" name="Footer Placeholder 3">
            <a:extLst>
              <a:ext uri="{FF2B5EF4-FFF2-40B4-BE49-F238E27FC236}">
                <a16:creationId xmlns:a16="http://schemas.microsoft.com/office/drawing/2014/main" id="{1E62B82D-A671-4796-A114-2599E09D8AE8}"/>
              </a:ext>
            </a:extLst>
          </p:cNvPr>
          <p:cNvSpPr>
            <a:spLocks noGrp="1"/>
          </p:cNvSpPr>
          <p:nvPr>
            <p:ph type="ftr" sz="quarter" idx="34"/>
          </p:nvPr>
        </p:nvSpPr>
        <p:spPr/>
        <p:txBody>
          <a:bodyPr/>
          <a:lstStyle/>
          <a:p>
            <a:r>
              <a:rPr lang="en-US"/>
              <a:t>Copyright © 2023, Oracle and/or its affiliates</a:t>
            </a:r>
            <a:endParaRPr lang="en-US" dirty="0"/>
          </a:p>
        </p:txBody>
      </p:sp>
      <p:sp>
        <p:nvSpPr>
          <p:cNvPr id="6" name="Slide Number Placeholder 5">
            <a:extLst>
              <a:ext uri="{FF2B5EF4-FFF2-40B4-BE49-F238E27FC236}">
                <a16:creationId xmlns:a16="http://schemas.microsoft.com/office/drawing/2014/main" id="{36C4B43C-1D2D-404F-92BC-448CE6510465}"/>
              </a:ext>
            </a:extLst>
          </p:cNvPr>
          <p:cNvSpPr>
            <a:spLocks noGrp="1"/>
          </p:cNvSpPr>
          <p:nvPr>
            <p:ph type="sldNum" sz="quarter" idx="35"/>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4443728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4 Icons + Short Copy_Dark">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5163D83-9A47-4D5C-AABD-A29530E46C7F}"/>
              </a:ext>
            </a:extLst>
          </p:cNvPr>
          <p:cNvSpPr>
            <a:spLocks noGrp="1"/>
          </p:cNvSpPr>
          <p:nvPr>
            <p:ph type="title" hasCustomPrompt="1"/>
          </p:nvPr>
        </p:nvSpPr>
        <p:spPr/>
        <p:txBody>
          <a:bodyPr/>
          <a:lstStyle>
            <a:lvl1pPr>
              <a:defRPr/>
            </a:lvl1pPr>
          </a:lstStyle>
          <a:p>
            <a:r>
              <a:rPr lang="en-US" dirty="0"/>
              <a:t>Title</a:t>
            </a:r>
          </a:p>
        </p:txBody>
      </p:sp>
      <p:sp>
        <p:nvSpPr>
          <p:cNvPr id="34" name="Picture Placeholder 2">
            <a:extLst>
              <a:ext uri="{FF2B5EF4-FFF2-40B4-BE49-F238E27FC236}">
                <a16:creationId xmlns:a16="http://schemas.microsoft.com/office/drawing/2014/main" id="{535D9B07-5CCD-4633-9BBB-6B1CF6B02D11}"/>
              </a:ext>
            </a:extLst>
          </p:cNvPr>
          <p:cNvSpPr>
            <a:spLocks noGrp="1"/>
          </p:cNvSpPr>
          <p:nvPr>
            <p:ph type="pic" sz="quarter" idx="26" hasCustomPrompt="1"/>
          </p:nvPr>
        </p:nvSpPr>
        <p:spPr>
          <a:xfrm>
            <a:off x="1463634" y="2085535"/>
            <a:ext cx="1530305" cy="1372115"/>
          </a:xfrm>
        </p:spPr>
        <p:txBody>
          <a:bodyPr/>
          <a:lstStyle>
            <a:lvl1pPr>
              <a:defRPr sz="1200" b="0" i="0">
                <a:solidFill>
                  <a:schemeClr val="tx2"/>
                </a:solidFill>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35" name="Text Placeholder 21">
            <a:extLst>
              <a:ext uri="{FF2B5EF4-FFF2-40B4-BE49-F238E27FC236}">
                <a16:creationId xmlns:a16="http://schemas.microsoft.com/office/drawing/2014/main" id="{7A03D670-5D7D-40DB-B490-577D155B9947}"/>
              </a:ext>
            </a:extLst>
          </p:cNvPr>
          <p:cNvSpPr>
            <a:spLocks noGrp="1"/>
          </p:cNvSpPr>
          <p:nvPr>
            <p:ph type="body" sz="quarter" idx="25" hasCustomPrompt="1"/>
          </p:nvPr>
        </p:nvSpPr>
        <p:spPr>
          <a:xfrm>
            <a:off x="1379006" y="3759835"/>
            <a:ext cx="1699867" cy="223895"/>
          </a:xfrm>
          <a:prstGeom prst="rect">
            <a:avLst/>
          </a:prstGeom>
        </p:spPr>
        <p:txBody>
          <a:bodyPr lIns="0" tIns="0" rIns="0" bIns="0"/>
          <a:lstStyle>
            <a:lvl1pPr algn="l">
              <a:lnSpc>
                <a:spcPts val="1880"/>
              </a:lnSpc>
              <a:defRPr sz="1200" b="1" i="0">
                <a:solidFill>
                  <a:srgbClr val="FACD62"/>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36" name="Text Placeholder 21">
            <a:extLst>
              <a:ext uri="{FF2B5EF4-FFF2-40B4-BE49-F238E27FC236}">
                <a16:creationId xmlns:a16="http://schemas.microsoft.com/office/drawing/2014/main" id="{02DEC9B3-0955-445A-B2B9-B974A1DC226A}"/>
              </a:ext>
            </a:extLst>
          </p:cNvPr>
          <p:cNvSpPr>
            <a:spLocks noGrp="1"/>
          </p:cNvSpPr>
          <p:nvPr>
            <p:ph type="body" sz="quarter" idx="24" hasCustomPrompt="1"/>
          </p:nvPr>
        </p:nvSpPr>
        <p:spPr>
          <a:xfrm>
            <a:off x="1379006" y="4081414"/>
            <a:ext cx="1699869" cy="1130291"/>
          </a:xfrm>
          <a:prstGeom prst="rect">
            <a:avLst/>
          </a:prstGeom>
        </p:spPr>
        <p:txBody>
          <a:bodyPr lIns="0" tIns="0" rIns="0" bIns="0"/>
          <a:lstStyle>
            <a:lvl1pPr algn="l">
              <a:lnSpc>
                <a:spcPct val="100000"/>
              </a:lnSpc>
              <a:defRPr sz="105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cxnSp>
        <p:nvCxnSpPr>
          <p:cNvPr id="37" name="Straight Connector 36">
            <a:extLst>
              <a:ext uri="{FF2B5EF4-FFF2-40B4-BE49-F238E27FC236}">
                <a16:creationId xmlns:a16="http://schemas.microsoft.com/office/drawing/2014/main" id="{F6DBD6DB-FFE3-47C0-9417-F70C84A1C142}"/>
              </a:ext>
              <a:ext uri="{C183D7F6-B498-43B3-948B-1728B52AA6E4}">
                <adec:decorative xmlns:adec="http://schemas.microsoft.com/office/drawing/2017/decorative" val="1"/>
              </a:ext>
            </a:extLst>
          </p:cNvPr>
          <p:cNvCxnSpPr>
            <a:cxnSpLocks/>
          </p:cNvCxnSpPr>
          <p:nvPr userDrawn="1"/>
        </p:nvCxnSpPr>
        <p:spPr>
          <a:xfrm>
            <a:off x="3476648" y="1579402"/>
            <a:ext cx="0" cy="4378421"/>
          </a:xfrm>
          <a:prstGeom prst="line">
            <a:avLst/>
          </a:prstGeom>
          <a:ln>
            <a:solidFill>
              <a:srgbClr val="AEA8A2">
                <a:alpha val="50000"/>
              </a:srgbClr>
            </a:solidFill>
          </a:ln>
        </p:spPr>
        <p:style>
          <a:lnRef idx="1">
            <a:schemeClr val="accent1"/>
          </a:lnRef>
          <a:fillRef idx="0">
            <a:schemeClr val="accent1"/>
          </a:fillRef>
          <a:effectRef idx="0">
            <a:schemeClr val="accent1"/>
          </a:effectRef>
          <a:fontRef idx="minor">
            <a:schemeClr val="tx1"/>
          </a:fontRef>
        </p:style>
      </p:cxnSp>
      <p:sp>
        <p:nvSpPr>
          <p:cNvPr id="38" name="Picture Placeholder 2">
            <a:extLst>
              <a:ext uri="{FF2B5EF4-FFF2-40B4-BE49-F238E27FC236}">
                <a16:creationId xmlns:a16="http://schemas.microsoft.com/office/drawing/2014/main" id="{82D6B20C-DAEF-4186-89F6-D085548450B1}"/>
              </a:ext>
            </a:extLst>
          </p:cNvPr>
          <p:cNvSpPr>
            <a:spLocks noGrp="1"/>
          </p:cNvSpPr>
          <p:nvPr>
            <p:ph type="pic" sz="quarter" idx="27" hasCustomPrompt="1"/>
          </p:nvPr>
        </p:nvSpPr>
        <p:spPr>
          <a:xfrm>
            <a:off x="3947359" y="2085535"/>
            <a:ext cx="1530305" cy="1372115"/>
          </a:xfrm>
        </p:spPr>
        <p:txBody>
          <a:bodyPr/>
          <a:lstStyle>
            <a:lvl1pPr>
              <a:defRPr sz="1200" b="0" i="0">
                <a:solidFill>
                  <a:schemeClr val="tx2"/>
                </a:solidFill>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39" name="Text Placeholder 21">
            <a:extLst>
              <a:ext uri="{FF2B5EF4-FFF2-40B4-BE49-F238E27FC236}">
                <a16:creationId xmlns:a16="http://schemas.microsoft.com/office/drawing/2014/main" id="{524EF0FE-21B3-42D1-9CAF-15133CF0F43F}"/>
              </a:ext>
            </a:extLst>
          </p:cNvPr>
          <p:cNvSpPr>
            <a:spLocks noGrp="1"/>
          </p:cNvSpPr>
          <p:nvPr>
            <p:ph type="body" sz="quarter" idx="28" hasCustomPrompt="1"/>
          </p:nvPr>
        </p:nvSpPr>
        <p:spPr>
          <a:xfrm>
            <a:off x="3862731" y="3759835"/>
            <a:ext cx="1699867" cy="223895"/>
          </a:xfrm>
          <a:prstGeom prst="rect">
            <a:avLst/>
          </a:prstGeom>
        </p:spPr>
        <p:txBody>
          <a:bodyPr lIns="0" tIns="0" rIns="0" bIns="0"/>
          <a:lstStyle>
            <a:lvl1pPr algn="l">
              <a:lnSpc>
                <a:spcPts val="1880"/>
              </a:lnSpc>
              <a:defRPr sz="1200" b="1" i="0">
                <a:solidFill>
                  <a:srgbClr val="FACD62"/>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0" name="Text Placeholder 21">
            <a:extLst>
              <a:ext uri="{FF2B5EF4-FFF2-40B4-BE49-F238E27FC236}">
                <a16:creationId xmlns:a16="http://schemas.microsoft.com/office/drawing/2014/main" id="{50EA4853-E789-4BEF-B6AB-163B8B32C923}"/>
              </a:ext>
            </a:extLst>
          </p:cNvPr>
          <p:cNvSpPr>
            <a:spLocks noGrp="1"/>
          </p:cNvSpPr>
          <p:nvPr>
            <p:ph type="body" sz="quarter" idx="29" hasCustomPrompt="1"/>
          </p:nvPr>
        </p:nvSpPr>
        <p:spPr>
          <a:xfrm>
            <a:off x="3862731" y="4081414"/>
            <a:ext cx="1699869" cy="1130291"/>
          </a:xfrm>
          <a:prstGeom prst="rect">
            <a:avLst/>
          </a:prstGeom>
        </p:spPr>
        <p:txBody>
          <a:bodyPr lIns="0" tIns="0" rIns="0" bIns="0"/>
          <a:lstStyle>
            <a:lvl1pPr algn="l">
              <a:lnSpc>
                <a:spcPct val="100000"/>
              </a:lnSpc>
              <a:defRPr sz="105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cxnSp>
        <p:nvCxnSpPr>
          <p:cNvPr id="46" name="Straight Connector 45">
            <a:extLst>
              <a:ext uri="{FF2B5EF4-FFF2-40B4-BE49-F238E27FC236}">
                <a16:creationId xmlns:a16="http://schemas.microsoft.com/office/drawing/2014/main" id="{3243E5FA-8BE4-43EC-A2F8-1D1038FDA730}"/>
              </a:ext>
              <a:ext uri="{C183D7F6-B498-43B3-948B-1728B52AA6E4}">
                <adec:decorative xmlns:adec="http://schemas.microsoft.com/office/drawing/2017/decorative" val="1"/>
              </a:ext>
            </a:extLst>
          </p:cNvPr>
          <p:cNvCxnSpPr>
            <a:cxnSpLocks/>
          </p:cNvCxnSpPr>
          <p:nvPr userDrawn="1"/>
        </p:nvCxnSpPr>
        <p:spPr>
          <a:xfrm>
            <a:off x="6047128" y="1579402"/>
            <a:ext cx="0" cy="4378421"/>
          </a:xfrm>
          <a:prstGeom prst="line">
            <a:avLst/>
          </a:prstGeom>
          <a:ln>
            <a:solidFill>
              <a:srgbClr val="AEA8A2">
                <a:alpha val="50000"/>
              </a:srgbClr>
            </a:solidFill>
          </a:ln>
        </p:spPr>
        <p:style>
          <a:lnRef idx="1">
            <a:schemeClr val="accent1"/>
          </a:lnRef>
          <a:fillRef idx="0">
            <a:schemeClr val="accent1"/>
          </a:fillRef>
          <a:effectRef idx="0">
            <a:schemeClr val="accent1"/>
          </a:effectRef>
          <a:fontRef idx="minor">
            <a:schemeClr val="tx1"/>
          </a:fontRef>
        </p:style>
      </p:cxnSp>
      <p:sp>
        <p:nvSpPr>
          <p:cNvPr id="47" name="Picture Placeholder 2">
            <a:extLst>
              <a:ext uri="{FF2B5EF4-FFF2-40B4-BE49-F238E27FC236}">
                <a16:creationId xmlns:a16="http://schemas.microsoft.com/office/drawing/2014/main" id="{4557EFEC-79EA-44FF-AFDC-5444DE97E270}"/>
              </a:ext>
            </a:extLst>
          </p:cNvPr>
          <p:cNvSpPr>
            <a:spLocks noGrp="1"/>
          </p:cNvSpPr>
          <p:nvPr>
            <p:ph type="pic" sz="quarter" idx="30" hasCustomPrompt="1"/>
          </p:nvPr>
        </p:nvSpPr>
        <p:spPr>
          <a:xfrm>
            <a:off x="6637828" y="2085535"/>
            <a:ext cx="1530305" cy="1372115"/>
          </a:xfrm>
        </p:spPr>
        <p:txBody>
          <a:bodyPr/>
          <a:lstStyle>
            <a:lvl1pPr>
              <a:defRPr sz="1200" b="0" i="0">
                <a:solidFill>
                  <a:schemeClr val="tx2"/>
                </a:solidFill>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48" name="Text Placeholder 21">
            <a:extLst>
              <a:ext uri="{FF2B5EF4-FFF2-40B4-BE49-F238E27FC236}">
                <a16:creationId xmlns:a16="http://schemas.microsoft.com/office/drawing/2014/main" id="{8367E6DF-3F1C-4F0D-B7D0-BA164F7CDA96}"/>
              </a:ext>
            </a:extLst>
          </p:cNvPr>
          <p:cNvSpPr>
            <a:spLocks noGrp="1"/>
          </p:cNvSpPr>
          <p:nvPr>
            <p:ph type="body" sz="quarter" idx="31" hasCustomPrompt="1"/>
          </p:nvPr>
        </p:nvSpPr>
        <p:spPr>
          <a:xfrm>
            <a:off x="6553200" y="3759835"/>
            <a:ext cx="1699867" cy="223895"/>
          </a:xfrm>
          <a:prstGeom prst="rect">
            <a:avLst/>
          </a:prstGeom>
        </p:spPr>
        <p:txBody>
          <a:bodyPr lIns="0" tIns="0" rIns="0" bIns="0"/>
          <a:lstStyle>
            <a:lvl1pPr algn="l">
              <a:lnSpc>
                <a:spcPts val="1880"/>
              </a:lnSpc>
              <a:defRPr sz="1200" b="1" i="0">
                <a:solidFill>
                  <a:srgbClr val="FACD62"/>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9" name="Text Placeholder 21">
            <a:extLst>
              <a:ext uri="{FF2B5EF4-FFF2-40B4-BE49-F238E27FC236}">
                <a16:creationId xmlns:a16="http://schemas.microsoft.com/office/drawing/2014/main" id="{8FC7C17A-9CA4-4639-8B71-24734C208B55}"/>
              </a:ext>
            </a:extLst>
          </p:cNvPr>
          <p:cNvSpPr>
            <a:spLocks noGrp="1"/>
          </p:cNvSpPr>
          <p:nvPr>
            <p:ph type="body" sz="quarter" idx="32" hasCustomPrompt="1"/>
          </p:nvPr>
        </p:nvSpPr>
        <p:spPr>
          <a:xfrm>
            <a:off x="6553200" y="4081414"/>
            <a:ext cx="1699869" cy="1130291"/>
          </a:xfrm>
          <a:prstGeom prst="rect">
            <a:avLst/>
          </a:prstGeom>
        </p:spPr>
        <p:txBody>
          <a:bodyPr lIns="0" tIns="0" rIns="0" bIns="0"/>
          <a:lstStyle>
            <a:lvl1pPr algn="l">
              <a:lnSpc>
                <a:spcPct val="100000"/>
              </a:lnSpc>
              <a:defRPr sz="105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cxnSp>
        <p:nvCxnSpPr>
          <p:cNvPr id="50" name="Straight Connector 49">
            <a:extLst>
              <a:ext uri="{FF2B5EF4-FFF2-40B4-BE49-F238E27FC236}">
                <a16:creationId xmlns:a16="http://schemas.microsoft.com/office/drawing/2014/main" id="{325C2CBC-4262-49E9-96CC-7DDBE2EF3347}"/>
              </a:ext>
              <a:ext uri="{C183D7F6-B498-43B3-948B-1728B52AA6E4}">
                <adec:decorative xmlns:adec="http://schemas.microsoft.com/office/drawing/2017/decorative" val="1"/>
              </a:ext>
            </a:extLst>
          </p:cNvPr>
          <p:cNvCxnSpPr>
            <a:cxnSpLocks/>
          </p:cNvCxnSpPr>
          <p:nvPr userDrawn="1"/>
        </p:nvCxnSpPr>
        <p:spPr>
          <a:xfrm>
            <a:off x="8688728" y="1579402"/>
            <a:ext cx="0" cy="4378421"/>
          </a:xfrm>
          <a:prstGeom prst="line">
            <a:avLst/>
          </a:prstGeom>
          <a:ln>
            <a:solidFill>
              <a:srgbClr val="AEA8A2">
                <a:alpha val="50000"/>
              </a:srgbClr>
            </a:solidFill>
          </a:ln>
        </p:spPr>
        <p:style>
          <a:lnRef idx="1">
            <a:schemeClr val="accent1"/>
          </a:lnRef>
          <a:fillRef idx="0">
            <a:schemeClr val="accent1"/>
          </a:fillRef>
          <a:effectRef idx="0">
            <a:schemeClr val="accent1"/>
          </a:effectRef>
          <a:fontRef idx="minor">
            <a:schemeClr val="tx1"/>
          </a:fontRef>
        </p:style>
      </p:cxnSp>
      <p:sp>
        <p:nvSpPr>
          <p:cNvPr id="51" name="Picture Placeholder 2">
            <a:extLst>
              <a:ext uri="{FF2B5EF4-FFF2-40B4-BE49-F238E27FC236}">
                <a16:creationId xmlns:a16="http://schemas.microsoft.com/office/drawing/2014/main" id="{D26C9268-637F-4D13-98F4-EEA8B6D1066E}"/>
              </a:ext>
            </a:extLst>
          </p:cNvPr>
          <p:cNvSpPr>
            <a:spLocks noGrp="1"/>
          </p:cNvSpPr>
          <p:nvPr>
            <p:ph type="pic" sz="quarter" idx="33" hasCustomPrompt="1"/>
          </p:nvPr>
        </p:nvSpPr>
        <p:spPr>
          <a:xfrm>
            <a:off x="9271203" y="2085535"/>
            <a:ext cx="1530305" cy="1372115"/>
          </a:xfrm>
        </p:spPr>
        <p:txBody>
          <a:bodyPr/>
          <a:lstStyle>
            <a:lvl1pPr>
              <a:defRPr sz="1200" b="0" i="0">
                <a:solidFill>
                  <a:schemeClr val="tx2"/>
                </a:solidFill>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52" name="Text Placeholder 21">
            <a:extLst>
              <a:ext uri="{FF2B5EF4-FFF2-40B4-BE49-F238E27FC236}">
                <a16:creationId xmlns:a16="http://schemas.microsoft.com/office/drawing/2014/main" id="{F123135A-7CEA-4BA6-80FE-CE3ABF301391}"/>
              </a:ext>
            </a:extLst>
          </p:cNvPr>
          <p:cNvSpPr>
            <a:spLocks noGrp="1"/>
          </p:cNvSpPr>
          <p:nvPr>
            <p:ph type="body" sz="quarter" idx="34" hasCustomPrompt="1"/>
          </p:nvPr>
        </p:nvSpPr>
        <p:spPr>
          <a:xfrm>
            <a:off x="9186575" y="3759835"/>
            <a:ext cx="1699867" cy="223895"/>
          </a:xfrm>
          <a:prstGeom prst="rect">
            <a:avLst/>
          </a:prstGeom>
        </p:spPr>
        <p:txBody>
          <a:bodyPr lIns="0" tIns="0" rIns="0" bIns="0"/>
          <a:lstStyle>
            <a:lvl1pPr algn="l">
              <a:lnSpc>
                <a:spcPts val="1880"/>
              </a:lnSpc>
              <a:defRPr sz="1200" b="1" i="0">
                <a:solidFill>
                  <a:srgbClr val="FACD62"/>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53" name="Text Placeholder 21">
            <a:extLst>
              <a:ext uri="{FF2B5EF4-FFF2-40B4-BE49-F238E27FC236}">
                <a16:creationId xmlns:a16="http://schemas.microsoft.com/office/drawing/2014/main" id="{48A89F51-22DA-4805-B6AA-05968184F0D0}"/>
              </a:ext>
            </a:extLst>
          </p:cNvPr>
          <p:cNvSpPr>
            <a:spLocks noGrp="1"/>
          </p:cNvSpPr>
          <p:nvPr>
            <p:ph type="body" sz="quarter" idx="35" hasCustomPrompt="1"/>
          </p:nvPr>
        </p:nvSpPr>
        <p:spPr>
          <a:xfrm>
            <a:off x="9186575" y="4081414"/>
            <a:ext cx="1699869" cy="1130291"/>
          </a:xfrm>
          <a:prstGeom prst="rect">
            <a:avLst/>
          </a:prstGeom>
        </p:spPr>
        <p:txBody>
          <a:bodyPr lIns="0" tIns="0" rIns="0" bIns="0"/>
          <a:lstStyle>
            <a:lvl1pPr algn="l">
              <a:lnSpc>
                <a:spcPct val="100000"/>
              </a:lnSpc>
              <a:defRPr sz="105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sp>
        <p:nvSpPr>
          <p:cNvPr id="8" name="Date Placeholder 7">
            <a:extLst>
              <a:ext uri="{FF2B5EF4-FFF2-40B4-BE49-F238E27FC236}">
                <a16:creationId xmlns:a16="http://schemas.microsoft.com/office/drawing/2014/main" id="{68654DE0-8623-4623-898F-E1783A8548F5}"/>
              </a:ext>
            </a:extLst>
          </p:cNvPr>
          <p:cNvSpPr>
            <a:spLocks noGrp="1"/>
          </p:cNvSpPr>
          <p:nvPr>
            <p:ph type="dt" sz="half" idx="50"/>
          </p:nvPr>
        </p:nvSpPr>
        <p:spPr/>
        <p:txBody>
          <a:bodyPr/>
          <a:lstStyle/>
          <a:p>
            <a:r>
              <a:rPr lang="en-IN"/>
              <a:t>[Date]</a:t>
            </a:r>
            <a:endParaRPr lang="en-US" dirty="0"/>
          </a:p>
        </p:txBody>
      </p:sp>
      <p:sp>
        <p:nvSpPr>
          <p:cNvPr id="9" name="Footer Placeholder 8">
            <a:extLst>
              <a:ext uri="{FF2B5EF4-FFF2-40B4-BE49-F238E27FC236}">
                <a16:creationId xmlns:a16="http://schemas.microsoft.com/office/drawing/2014/main" id="{983FCAD1-59C1-4629-8DAB-CAE3A2B8A8EA}"/>
              </a:ext>
            </a:extLst>
          </p:cNvPr>
          <p:cNvSpPr>
            <a:spLocks noGrp="1"/>
          </p:cNvSpPr>
          <p:nvPr>
            <p:ph type="ftr" sz="quarter" idx="51"/>
          </p:nvPr>
        </p:nvSpPr>
        <p:spPr/>
        <p:txBody>
          <a:bodyPr/>
          <a:lstStyle/>
          <a:p>
            <a:r>
              <a:rPr lang="en-US"/>
              <a:t>Copyright © 2023, Oracle and/or its affiliates</a:t>
            </a:r>
            <a:endParaRPr lang="en-US" dirty="0"/>
          </a:p>
        </p:txBody>
      </p:sp>
      <p:sp>
        <p:nvSpPr>
          <p:cNvPr id="10" name="Slide Number Placeholder 9">
            <a:extLst>
              <a:ext uri="{FF2B5EF4-FFF2-40B4-BE49-F238E27FC236}">
                <a16:creationId xmlns:a16="http://schemas.microsoft.com/office/drawing/2014/main" id="{EC995B8B-8AA5-4547-A08D-D93D428F27AB}"/>
              </a:ext>
            </a:extLst>
          </p:cNvPr>
          <p:cNvSpPr>
            <a:spLocks noGrp="1"/>
          </p:cNvSpPr>
          <p:nvPr>
            <p:ph type="sldNum" sz="quarter" idx="5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17590053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4 Icons + Short Copy_Dark_Pillar">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A1CE1DA-7195-4605-89FA-5450EE716109}"/>
              </a:ext>
            </a:extLst>
          </p:cNvPr>
          <p:cNvSpPr>
            <a:spLocks noGrp="1"/>
          </p:cNvSpPr>
          <p:nvPr>
            <p:ph type="title" hasCustomPrompt="1"/>
          </p:nvPr>
        </p:nvSpPr>
        <p:spPr/>
        <p:txBody>
          <a:bodyPr/>
          <a:lstStyle>
            <a:lvl1pPr>
              <a:defRPr/>
            </a:lvl1pPr>
          </a:lstStyle>
          <a:p>
            <a:r>
              <a:rPr lang="en-US" dirty="0"/>
              <a:t>Title</a:t>
            </a:r>
          </a:p>
        </p:txBody>
      </p:sp>
      <p:sp>
        <p:nvSpPr>
          <p:cNvPr id="35" name="Picture Placeholder 2">
            <a:extLst>
              <a:ext uri="{FF2B5EF4-FFF2-40B4-BE49-F238E27FC236}">
                <a16:creationId xmlns:a16="http://schemas.microsoft.com/office/drawing/2014/main" id="{46CCE7F5-A09E-4DCD-9700-329F834F34A6}"/>
              </a:ext>
            </a:extLst>
          </p:cNvPr>
          <p:cNvSpPr>
            <a:spLocks noGrp="1"/>
          </p:cNvSpPr>
          <p:nvPr>
            <p:ph type="pic" sz="quarter" idx="26" hasCustomPrompt="1"/>
          </p:nvPr>
        </p:nvSpPr>
        <p:spPr>
          <a:xfrm>
            <a:off x="1463634" y="2085535"/>
            <a:ext cx="1530305" cy="1372115"/>
          </a:xfrm>
        </p:spPr>
        <p:txBody>
          <a:bodyPr/>
          <a:lstStyle>
            <a:lvl1pPr>
              <a:defRPr sz="1200" b="0" i="0">
                <a:solidFill>
                  <a:schemeClr val="tx2"/>
                </a:solidFill>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36" name="Text Placeholder 21">
            <a:extLst>
              <a:ext uri="{FF2B5EF4-FFF2-40B4-BE49-F238E27FC236}">
                <a16:creationId xmlns:a16="http://schemas.microsoft.com/office/drawing/2014/main" id="{D9BB3EDA-A547-44C0-A7BE-0B67A3705535}"/>
              </a:ext>
            </a:extLst>
          </p:cNvPr>
          <p:cNvSpPr>
            <a:spLocks noGrp="1"/>
          </p:cNvSpPr>
          <p:nvPr>
            <p:ph type="body" sz="quarter" idx="25" hasCustomPrompt="1"/>
          </p:nvPr>
        </p:nvSpPr>
        <p:spPr>
          <a:xfrm>
            <a:off x="1379006" y="3759835"/>
            <a:ext cx="1699867" cy="223895"/>
          </a:xfrm>
          <a:prstGeom prst="rect">
            <a:avLst/>
          </a:prstGeom>
        </p:spPr>
        <p:txBody>
          <a:bodyPr lIns="0" tIns="0" rIns="0" bIns="0"/>
          <a:lstStyle>
            <a:lvl1pPr algn="l">
              <a:lnSpc>
                <a:spcPts val="1880"/>
              </a:lnSpc>
              <a:defRPr sz="1200" b="1" i="0">
                <a:solidFill>
                  <a:schemeClr val="accent2"/>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37" name="Text Placeholder 21">
            <a:extLst>
              <a:ext uri="{FF2B5EF4-FFF2-40B4-BE49-F238E27FC236}">
                <a16:creationId xmlns:a16="http://schemas.microsoft.com/office/drawing/2014/main" id="{82897315-8CC7-4D52-B2FB-3F536CD46AB7}"/>
              </a:ext>
            </a:extLst>
          </p:cNvPr>
          <p:cNvSpPr>
            <a:spLocks noGrp="1"/>
          </p:cNvSpPr>
          <p:nvPr>
            <p:ph type="body" sz="quarter" idx="24" hasCustomPrompt="1"/>
          </p:nvPr>
        </p:nvSpPr>
        <p:spPr>
          <a:xfrm>
            <a:off x="1379006" y="4081414"/>
            <a:ext cx="1699869" cy="1130291"/>
          </a:xfrm>
          <a:prstGeom prst="rect">
            <a:avLst/>
          </a:prstGeom>
        </p:spPr>
        <p:txBody>
          <a:bodyPr lIns="0" tIns="0" rIns="0" bIns="0"/>
          <a:lstStyle>
            <a:lvl1pPr algn="l">
              <a:lnSpc>
                <a:spcPct val="100000"/>
              </a:lnSpc>
              <a:defRPr sz="105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cxnSp>
        <p:nvCxnSpPr>
          <p:cNvPr id="38" name="Straight Connector 37">
            <a:extLst>
              <a:ext uri="{FF2B5EF4-FFF2-40B4-BE49-F238E27FC236}">
                <a16:creationId xmlns:a16="http://schemas.microsoft.com/office/drawing/2014/main" id="{F6984BE9-3B60-4190-88C0-D83FEB316373}"/>
              </a:ext>
              <a:ext uri="{C183D7F6-B498-43B3-948B-1728B52AA6E4}">
                <adec:decorative xmlns:adec="http://schemas.microsoft.com/office/drawing/2017/decorative" val="1"/>
              </a:ext>
            </a:extLst>
          </p:cNvPr>
          <p:cNvCxnSpPr>
            <a:cxnSpLocks/>
          </p:cNvCxnSpPr>
          <p:nvPr userDrawn="1"/>
        </p:nvCxnSpPr>
        <p:spPr>
          <a:xfrm>
            <a:off x="3476648" y="1579402"/>
            <a:ext cx="0" cy="4378421"/>
          </a:xfrm>
          <a:prstGeom prst="line">
            <a:avLst/>
          </a:prstGeom>
          <a:ln>
            <a:solidFill>
              <a:srgbClr val="AEA8A2">
                <a:alpha val="50000"/>
              </a:srgbClr>
            </a:solidFill>
          </a:ln>
        </p:spPr>
        <p:style>
          <a:lnRef idx="1">
            <a:schemeClr val="accent1"/>
          </a:lnRef>
          <a:fillRef idx="0">
            <a:schemeClr val="accent1"/>
          </a:fillRef>
          <a:effectRef idx="0">
            <a:schemeClr val="accent1"/>
          </a:effectRef>
          <a:fontRef idx="minor">
            <a:schemeClr val="tx1"/>
          </a:fontRef>
        </p:style>
      </p:cxnSp>
      <p:sp>
        <p:nvSpPr>
          <p:cNvPr id="39" name="Picture Placeholder 2">
            <a:extLst>
              <a:ext uri="{FF2B5EF4-FFF2-40B4-BE49-F238E27FC236}">
                <a16:creationId xmlns:a16="http://schemas.microsoft.com/office/drawing/2014/main" id="{2D404F8A-5728-4FFA-90D0-2C0C0B21B249}"/>
              </a:ext>
            </a:extLst>
          </p:cNvPr>
          <p:cNvSpPr>
            <a:spLocks noGrp="1"/>
          </p:cNvSpPr>
          <p:nvPr>
            <p:ph type="pic" sz="quarter" idx="27" hasCustomPrompt="1"/>
          </p:nvPr>
        </p:nvSpPr>
        <p:spPr>
          <a:xfrm>
            <a:off x="3947359" y="2085535"/>
            <a:ext cx="1530305" cy="1372115"/>
          </a:xfrm>
        </p:spPr>
        <p:txBody>
          <a:bodyPr/>
          <a:lstStyle>
            <a:lvl1pPr>
              <a:defRPr sz="1200" b="0" i="0">
                <a:solidFill>
                  <a:schemeClr val="tx2"/>
                </a:solidFill>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40" name="Text Placeholder 21">
            <a:extLst>
              <a:ext uri="{FF2B5EF4-FFF2-40B4-BE49-F238E27FC236}">
                <a16:creationId xmlns:a16="http://schemas.microsoft.com/office/drawing/2014/main" id="{9A5DE7EA-6E4E-46AF-BD5C-674D131CAFFE}"/>
              </a:ext>
            </a:extLst>
          </p:cNvPr>
          <p:cNvSpPr>
            <a:spLocks noGrp="1"/>
          </p:cNvSpPr>
          <p:nvPr>
            <p:ph type="body" sz="quarter" idx="28" hasCustomPrompt="1"/>
          </p:nvPr>
        </p:nvSpPr>
        <p:spPr>
          <a:xfrm>
            <a:off x="3862731" y="3759835"/>
            <a:ext cx="1699867" cy="223895"/>
          </a:xfrm>
          <a:prstGeom prst="rect">
            <a:avLst/>
          </a:prstGeom>
        </p:spPr>
        <p:txBody>
          <a:bodyPr lIns="0" tIns="0" rIns="0" bIns="0"/>
          <a:lstStyle>
            <a:lvl1pPr algn="l">
              <a:lnSpc>
                <a:spcPts val="1880"/>
              </a:lnSpc>
              <a:defRPr sz="1200" b="1" i="0">
                <a:solidFill>
                  <a:schemeClr val="accent2"/>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1" name="Text Placeholder 21">
            <a:extLst>
              <a:ext uri="{FF2B5EF4-FFF2-40B4-BE49-F238E27FC236}">
                <a16:creationId xmlns:a16="http://schemas.microsoft.com/office/drawing/2014/main" id="{8975B778-9BA6-4B49-9EE6-E6A303C1DAC3}"/>
              </a:ext>
            </a:extLst>
          </p:cNvPr>
          <p:cNvSpPr>
            <a:spLocks noGrp="1"/>
          </p:cNvSpPr>
          <p:nvPr>
            <p:ph type="body" sz="quarter" idx="29" hasCustomPrompt="1"/>
          </p:nvPr>
        </p:nvSpPr>
        <p:spPr>
          <a:xfrm>
            <a:off x="3862731" y="4081414"/>
            <a:ext cx="1699869" cy="1130291"/>
          </a:xfrm>
          <a:prstGeom prst="rect">
            <a:avLst/>
          </a:prstGeom>
        </p:spPr>
        <p:txBody>
          <a:bodyPr lIns="0" tIns="0" rIns="0" bIns="0"/>
          <a:lstStyle>
            <a:lvl1pPr algn="l">
              <a:lnSpc>
                <a:spcPct val="100000"/>
              </a:lnSpc>
              <a:defRPr sz="105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cxnSp>
        <p:nvCxnSpPr>
          <p:cNvPr id="42" name="Straight Connector 41">
            <a:extLst>
              <a:ext uri="{FF2B5EF4-FFF2-40B4-BE49-F238E27FC236}">
                <a16:creationId xmlns:a16="http://schemas.microsoft.com/office/drawing/2014/main" id="{177F2562-E476-443F-80EF-B5936DB731E3}"/>
              </a:ext>
              <a:ext uri="{C183D7F6-B498-43B3-948B-1728B52AA6E4}">
                <adec:decorative xmlns:adec="http://schemas.microsoft.com/office/drawing/2017/decorative" val="1"/>
              </a:ext>
            </a:extLst>
          </p:cNvPr>
          <p:cNvCxnSpPr>
            <a:cxnSpLocks/>
          </p:cNvCxnSpPr>
          <p:nvPr userDrawn="1"/>
        </p:nvCxnSpPr>
        <p:spPr>
          <a:xfrm>
            <a:off x="6047128" y="1579402"/>
            <a:ext cx="0" cy="4378421"/>
          </a:xfrm>
          <a:prstGeom prst="line">
            <a:avLst/>
          </a:prstGeom>
          <a:ln>
            <a:solidFill>
              <a:srgbClr val="AEA8A2">
                <a:alpha val="50000"/>
              </a:srgbClr>
            </a:solidFill>
          </a:ln>
        </p:spPr>
        <p:style>
          <a:lnRef idx="1">
            <a:schemeClr val="accent1"/>
          </a:lnRef>
          <a:fillRef idx="0">
            <a:schemeClr val="accent1"/>
          </a:fillRef>
          <a:effectRef idx="0">
            <a:schemeClr val="accent1"/>
          </a:effectRef>
          <a:fontRef idx="minor">
            <a:schemeClr val="tx1"/>
          </a:fontRef>
        </p:style>
      </p:cxnSp>
      <p:sp>
        <p:nvSpPr>
          <p:cNvPr id="43" name="Picture Placeholder 2">
            <a:extLst>
              <a:ext uri="{FF2B5EF4-FFF2-40B4-BE49-F238E27FC236}">
                <a16:creationId xmlns:a16="http://schemas.microsoft.com/office/drawing/2014/main" id="{2810B0A0-AA79-4D46-A4B5-3612555DB820}"/>
              </a:ext>
            </a:extLst>
          </p:cNvPr>
          <p:cNvSpPr>
            <a:spLocks noGrp="1"/>
          </p:cNvSpPr>
          <p:nvPr>
            <p:ph type="pic" sz="quarter" idx="30" hasCustomPrompt="1"/>
          </p:nvPr>
        </p:nvSpPr>
        <p:spPr>
          <a:xfrm>
            <a:off x="6637828" y="2085535"/>
            <a:ext cx="1530305" cy="1372115"/>
          </a:xfrm>
        </p:spPr>
        <p:txBody>
          <a:bodyPr/>
          <a:lstStyle>
            <a:lvl1pPr>
              <a:defRPr sz="1200" b="0" i="0">
                <a:solidFill>
                  <a:schemeClr val="tx2"/>
                </a:solidFill>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44" name="Text Placeholder 21">
            <a:extLst>
              <a:ext uri="{FF2B5EF4-FFF2-40B4-BE49-F238E27FC236}">
                <a16:creationId xmlns:a16="http://schemas.microsoft.com/office/drawing/2014/main" id="{76436B20-D0FC-4275-A0F2-17AC7793CAAA}"/>
              </a:ext>
            </a:extLst>
          </p:cNvPr>
          <p:cNvSpPr>
            <a:spLocks noGrp="1"/>
          </p:cNvSpPr>
          <p:nvPr>
            <p:ph type="body" sz="quarter" idx="31" hasCustomPrompt="1"/>
          </p:nvPr>
        </p:nvSpPr>
        <p:spPr>
          <a:xfrm>
            <a:off x="6553200" y="3759835"/>
            <a:ext cx="1699867" cy="223895"/>
          </a:xfrm>
          <a:prstGeom prst="rect">
            <a:avLst/>
          </a:prstGeom>
        </p:spPr>
        <p:txBody>
          <a:bodyPr lIns="0" tIns="0" rIns="0" bIns="0"/>
          <a:lstStyle>
            <a:lvl1pPr algn="l">
              <a:lnSpc>
                <a:spcPts val="1880"/>
              </a:lnSpc>
              <a:defRPr sz="1200" b="1" i="0">
                <a:solidFill>
                  <a:schemeClr val="accent2"/>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5" name="Text Placeholder 21">
            <a:extLst>
              <a:ext uri="{FF2B5EF4-FFF2-40B4-BE49-F238E27FC236}">
                <a16:creationId xmlns:a16="http://schemas.microsoft.com/office/drawing/2014/main" id="{119F9781-9736-40F7-B970-B5CF0A367C10}"/>
              </a:ext>
            </a:extLst>
          </p:cNvPr>
          <p:cNvSpPr>
            <a:spLocks noGrp="1"/>
          </p:cNvSpPr>
          <p:nvPr>
            <p:ph type="body" sz="quarter" idx="32" hasCustomPrompt="1"/>
          </p:nvPr>
        </p:nvSpPr>
        <p:spPr>
          <a:xfrm>
            <a:off x="6553200" y="4081414"/>
            <a:ext cx="1699869" cy="1130291"/>
          </a:xfrm>
          <a:prstGeom prst="rect">
            <a:avLst/>
          </a:prstGeom>
        </p:spPr>
        <p:txBody>
          <a:bodyPr lIns="0" tIns="0" rIns="0" bIns="0"/>
          <a:lstStyle>
            <a:lvl1pPr algn="l">
              <a:lnSpc>
                <a:spcPct val="100000"/>
              </a:lnSpc>
              <a:defRPr sz="105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cxnSp>
        <p:nvCxnSpPr>
          <p:cNvPr id="46" name="Straight Connector 45">
            <a:extLst>
              <a:ext uri="{FF2B5EF4-FFF2-40B4-BE49-F238E27FC236}">
                <a16:creationId xmlns:a16="http://schemas.microsoft.com/office/drawing/2014/main" id="{F566D2BA-0792-4A88-BE88-09999418A0FC}"/>
              </a:ext>
              <a:ext uri="{C183D7F6-B498-43B3-948B-1728B52AA6E4}">
                <adec:decorative xmlns:adec="http://schemas.microsoft.com/office/drawing/2017/decorative" val="1"/>
              </a:ext>
            </a:extLst>
          </p:cNvPr>
          <p:cNvCxnSpPr>
            <a:cxnSpLocks/>
          </p:cNvCxnSpPr>
          <p:nvPr userDrawn="1"/>
        </p:nvCxnSpPr>
        <p:spPr>
          <a:xfrm>
            <a:off x="8688728" y="1579402"/>
            <a:ext cx="0" cy="4378421"/>
          </a:xfrm>
          <a:prstGeom prst="line">
            <a:avLst/>
          </a:prstGeom>
          <a:ln>
            <a:solidFill>
              <a:srgbClr val="AEA8A2">
                <a:alpha val="50000"/>
              </a:srgbClr>
            </a:solidFill>
          </a:ln>
        </p:spPr>
        <p:style>
          <a:lnRef idx="1">
            <a:schemeClr val="accent1"/>
          </a:lnRef>
          <a:fillRef idx="0">
            <a:schemeClr val="accent1"/>
          </a:fillRef>
          <a:effectRef idx="0">
            <a:schemeClr val="accent1"/>
          </a:effectRef>
          <a:fontRef idx="minor">
            <a:schemeClr val="tx1"/>
          </a:fontRef>
        </p:style>
      </p:cxnSp>
      <p:sp>
        <p:nvSpPr>
          <p:cNvPr id="47" name="Picture Placeholder 2">
            <a:extLst>
              <a:ext uri="{FF2B5EF4-FFF2-40B4-BE49-F238E27FC236}">
                <a16:creationId xmlns:a16="http://schemas.microsoft.com/office/drawing/2014/main" id="{4281C896-D582-4412-ACBE-5224EC94E5AC}"/>
              </a:ext>
            </a:extLst>
          </p:cNvPr>
          <p:cNvSpPr>
            <a:spLocks noGrp="1"/>
          </p:cNvSpPr>
          <p:nvPr>
            <p:ph type="pic" sz="quarter" idx="33" hasCustomPrompt="1"/>
          </p:nvPr>
        </p:nvSpPr>
        <p:spPr>
          <a:xfrm>
            <a:off x="9271203" y="2085535"/>
            <a:ext cx="1530305" cy="1372115"/>
          </a:xfrm>
        </p:spPr>
        <p:txBody>
          <a:bodyPr/>
          <a:lstStyle>
            <a:lvl1pPr>
              <a:defRPr sz="1200" b="0" i="0">
                <a:solidFill>
                  <a:schemeClr val="tx2"/>
                </a:solidFill>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48" name="Text Placeholder 21">
            <a:extLst>
              <a:ext uri="{FF2B5EF4-FFF2-40B4-BE49-F238E27FC236}">
                <a16:creationId xmlns:a16="http://schemas.microsoft.com/office/drawing/2014/main" id="{A06B7915-6934-4778-9B06-0B63A21157AC}"/>
              </a:ext>
            </a:extLst>
          </p:cNvPr>
          <p:cNvSpPr>
            <a:spLocks noGrp="1"/>
          </p:cNvSpPr>
          <p:nvPr>
            <p:ph type="body" sz="quarter" idx="34" hasCustomPrompt="1"/>
          </p:nvPr>
        </p:nvSpPr>
        <p:spPr>
          <a:xfrm>
            <a:off x="9186575" y="3759835"/>
            <a:ext cx="1699867" cy="223895"/>
          </a:xfrm>
          <a:prstGeom prst="rect">
            <a:avLst/>
          </a:prstGeom>
        </p:spPr>
        <p:txBody>
          <a:bodyPr lIns="0" tIns="0" rIns="0" bIns="0"/>
          <a:lstStyle>
            <a:lvl1pPr algn="l">
              <a:lnSpc>
                <a:spcPts val="1880"/>
              </a:lnSpc>
              <a:defRPr sz="1200" b="1" i="0">
                <a:solidFill>
                  <a:schemeClr val="accent2"/>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9" name="Text Placeholder 21">
            <a:extLst>
              <a:ext uri="{FF2B5EF4-FFF2-40B4-BE49-F238E27FC236}">
                <a16:creationId xmlns:a16="http://schemas.microsoft.com/office/drawing/2014/main" id="{47667F61-D8C0-4CFD-9F2C-77FF6AFFD197}"/>
              </a:ext>
            </a:extLst>
          </p:cNvPr>
          <p:cNvSpPr>
            <a:spLocks noGrp="1"/>
          </p:cNvSpPr>
          <p:nvPr>
            <p:ph type="body" sz="quarter" idx="35" hasCustomPrompt="1"/>
          </p:nvPr>
        </p:nvSpPr>
        <p:spPr>
          <a:xfrm>
            <a:off x="9186575" y="4081414"/>
            <a:ext cx="1699869" cy="1130291"/>
          </a:xfrm>
          <a:prstGeom prst="rect">
            <a:avLst/>
          </a:prstGeom>
        </p:spPr>
        <p:txBody>
          <a:bodyPr lIns="0" tIns="0" rIns="0" bIns="0"/>
          <a:lstStyle>
            <a:lvl1pPr algn="l">
              <a:lnSpc>
                <a:spcPct val="100000"/>
              </a:lnSpc>
              <a:defRPr sz="105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sp>
        <p:nvSpPr>
          <p:cNvPr id="4" name="Date Placeholder 3">
            <a:extLst>
              <a:ext uri="{FF2B5EF4-FFF2-40B4-BE49-F238E27FC236}">
                <a16:creationId xmlns:a16="http://schemas.microsoft.com/office/drawing/2014/main" id="{1467208D-BE66-4851-B1B8-1416EEBED18B}"/>
              </a:ext>
            </a:extLst>
          </p:cNvPr>
          <p:cNvSpPr>
            <a:spLocks noGrp="1"/>
          </p:cNvSpPr>
          <p:nvPr>
            <p:ph type="dt" sz="half" idx="50"/>
          </p:nvPr>
        </p:nvSpPr>
        <p:spPr/>
        <p:txBody>
          <a:bodyPr/>
          <a:lstStyle/>
          <a:p>
            <a:r>
              <a:rPr lang="en-IN"/>
              <a:t>[Date]</a:t>
            </a:r>
            <a:endParaRPr lang="en-US" dirty="0"/>
          </a:p>
        </p:txBody>
      </p:sp>
      <p:sp>
        <p:nvSpPr>
          <p:cNvPr id="5" name="Footer Placeholder 4">
            <a:extLst>
              <a:ext uri="{FF2B5EF4-FFF2-40B4-BE49-F238E27FC236}">
                <a16:creationId xmlns:a16="http://schemas.microsoft.com/office/drawing/2014/main" id="{980EEEE0-ADEE-4E28-A72C-7C5C7E5FD67E}"/>
              </a:ext>
            </a:extLst>
          </p:cNvPr>
          <p:cNvSpPr>
            <a:spLocks noGrp="1"/>
          </p:cNvSpPr>
          <p:nvPr>
            <p:ph type="ftr" sz="quarter" idx="51"/>
          </p:nvPr>
        </p:nvSpPr>
        <p:spPr/>
        <p:txBody>
          <a:bodyPr/>
          <a:lstStyle/>
          <a:p>
            <a:r>
              <a:rPr lang="en-US"/>
              <a:t>Copyright © 2023, Oracle and/or its affiliates</a:t>
            </a:r>
            <a:endParaRPr lang="en-US" dirty="0"/>
          </a:p>
        </p:txBody>
      </p:sp>
      <p:sp>
        <p:nvSpPr>
          <p:cNvPr id="6" name="Slide Number Placeholder 5">
            <a:extLst>
              <a:ext uri="{FF2B5EF4-FFF2-40B4-BE49-F238E27FC236}">
                <a16:creationId xmlns:a16="http://schemas.microsoft.com/office/drawing/2014/main" id="{57E5792B-99EA-437A-A8C5-020DA8864709}"/>
              </a:ext>
            </a:extLst>
          </p:cNvPr>
          <p:cNvSpPr>
            <a:spLocks noGrp="1"/>
          </p:cNvSpPr>
          <p:nvPr>
            <p:ph type="sldNum" sz="quarter" idx="5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2042130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Dark - Title Quad Infographic">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83207C4-681D-4388-B80E-EE2FA349AF02}"/>
              </a:ext>
            </a:extLst>
          </p:cNvPr>
          <p:cNvSpPr>
            <a:spLocks noGrp="1"/>
          </p:cNvSpPr>
          <p:nvPr>
            <p:ph type="title" hasCustomPrompt="1"/>
          </p:nvPr>
        </p:nvSpPr>
        <p:spPr/>
        <p:txBody>
          <a:bodyPr/>
          <a:lstStyle>
            <a:lvl1pPr>
              <a:defRPr/>
            </a:lvl1pPr>
          </a:lstStyle>
          <a:p>
            <a:r>
              <a:rPr lang="en-US" dirty="0"/>
              <a:t>Title</a:t>
            </a:r>
          </a:p>
        </p:txBody>
      </p:sp>
      <p:sp>
        <p:nvSpPr>
          <p:cNvPr id="22" name="Picture Placeholder 1">
            <a:extLst>
              <a:ext uri="{FF2B5EF4-FFF2-40B4-BE49-F238E27FC236}">
                <a16:creationId xmlns:a16="http://schemas.microsoft.com/office/drawing/2014/main" id="{B90C1CB7-C1B1-4A1B-942E-D3CFF0159593}"/>
              </a:ext>
            </a:extLst>
          </p:cNvPr>
          <p:cNvSpPr>
            <a:spLocks noGrp="1"/>
          </p:cNvSpPr>
          <p:nvPr>
            <p:ph type="pic" sz="quarter" idx="23"/>
          </p:nvPr>
        </p:nvSpPr>
        <p:spPr>
          <a:xfrm>
            <a:off x="768875" y="1609209"/>
            <a:ext cx="1618488" cy="1618488"/>
          </a:xfrm>
          <a:prstGeom prst="rect">
            <a:avLst/>
          </a:prstGeom>
        </p:spPr>
        <p:txBody>
          <a:bodyPr/>
          <a:lstStyle>
            <a:lvl1pPr>
              <a:defRPr sz="1000" b="0" i="0">
                <a:latin typeface="Oracle Sans Light" panose="020B0403020204020204" pitchFamily="34" charset="0"/>
                <a:cs typeface="Oracle Sans Light" panose="020B0403020204020204" pitchFamily="34" charset="0"/>
              </a:defRPr>
            </a:lvl1pPr>
          </a:lstStyle>
          <a:p>
            <a:r>
              <a:rPr lang="en-GB"/>
              <a:t>Click icon to add picture</a:t>
            </a:r>
            <a:endParaRPr lang="en-US" dirty="0"/>
          </a:p>
        </p:txBody>
      </p:sp>
      <p:sp>
        <p:nvSpPr>
          <p:cNvPr id="23" name="Text Field 1">
            <a:extLst>
              <a:ext uri="{FF2B5EF4-FFF2-40B4-BE49-F238E27FC236}">
                <a16:creationId xmlns:a16="http://schemas.microsoft.com/office/drawing/2014/main" id="{CEF4AF0D-E4AE-4B2E-873F-A72E4C3BC108}"/>
              </a:ext>
            </a:extLst>
          </p:cNvPr>
          <p:cNvSpPr>
            <a:spLocks noGrp="1"/>
          </p:cNvSpPr>
          <p:nvPr>
            <p:ph type="body" sz="quarter" idx="14"/>
          </p:nvPr>
        </p:nvSpPr>
        <p:spPr>
          <a:xfrm>
            <a:off x="2635245" y="1609209"/>
            <a:ext cx="3203704" cy="1873245"/>
          </a:xfrm>
          <a:prstGeom prst="rect">
            <a:avLst/>
          </a:prstGeom>
        </p:spPr>
        <p:txBody>
          <a:bodyPr/>
          <a:lstStyle>
            <a:lvl1pPr>
              <a:defRPr b="0" i="0">
                <a:latin typeface="Oracle Sans Tab Light"/>
                <a:cs typeface="Oracle Sans Light" panose="020B0403020204020204" pitchFamily="34" charset="0"/>
              </a:defRPr>
            </a:lvl1pPr>
            <a:lvl2pPr>
              <a:defRPr b="0" i="0">
                <a:latin typeface="Oracle Sans Tab Light"/>
                <a:cs typeface="Oracle Sans Light" panose="020B0403020204020204" pitchFamily="34" charset="0"/>
              </a:defRPr>
            </a:lvl2pPr>
            <a:lvl3pPr>
              <a:defRPr b="0" i="0">
                <a:latin typeface="Oracle Sans Tab Light"/>
                <a:cs typeface="Oracle Sans Light" panose="020B0403020204020204" pitchFamily="34" charset="0"/>
              </a:defRPr>
            </a:lvl3pPr>
            <a:lvl4pPr>
              <a:defRPr b="0" i="0">
                <a:latin typeface="Oracle Sans Tab Light"/>
                <a:cs typeface="Oracle Sans Light" panose="020B0403020204020204" pitchFamily="34" charset="0"/>
              </a:defRPr>
            </a:lvl4pPr>
            <a:lvl5pPr marL="914400" indent="-182880">
              <a:buFont typeface="Oracle Sans Tab Light" panose="020B0403020204020204" pitchFamily="34" charset="0"/>
              <a:buChar char="•"/>
              <a:defRPr b="0" i="0">
                <a:latin typeface="Oracle Sans Tab Light"/>
                <a:cs typeface="Oracle Sans Light" panose="020B0403020204020204"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24" name="Picture Placeholder 1">
            <a:extLst>
              <a:ext uri="{FF2B5EF4-FFF2-40B4-BE49-F238E27FC236}">
                <a16:creationId xmlns:a16="http://schemas.microsoft.com/office/drawing/2014/main" id="{52870E89-87C4-4C5F-B60E-E1CCD3E84234}"/>
              </a:ext>
            </a:extLst>
          </p:cNvPr>
          <p:cNvSpPr>
            <a:spLocks noGrp="1"/>
          </p:cNvSpPr>
          <p:nvPr>
            <p:ph type="pic" sz="quarter" idx="30"/>
          </p:nvPr>
        </p:nvSpPr>
        <p:spPr>
          <a:xfrm>
            <a:off x="6378368" y="1609209"/>
            <a:ext cx="1618488" cy="1618488"/>
          </a:xfrm>
          <a:prstGeom prst="rect">
            <a:avLst/>
          </a:prstGeom>
        </p:spPr>
        <p:txBody>
          <a:bodyPr/>
          <a:lstStyle>
            <a:lvl1pPr>
              <a:defRPr sz="1000" b="0" i="0">
                <a:latin typeface="Oracle Sans Light" panose="020B0403020204020204" pitchFamily="34" charset="0"/>
                <a:cs typeface="Oracle Sans Light" panose="020B0403020204020204" pitchFamily="34" charset="0"/>
              </a:defRPr>
            </a:lvl1pPr>
          </a:lstStyle>
          <a:p>
            <a:r>
              <a:rPr lang="en-GB"/>
              <a:t>Click icon to add picture</a:t>
            </a:r>
            <a:endParaRPr lang="en-US" dirty="0"/>
          </a:p>
        </p:txBody>
      </p:sp>
      <p:sp>
        <p:nvSpPr>
          <p:cNvPr id="26" name="Text Field 1">
            <a:extLst>
              <a:ext uri="{FF2B5EF4-FFF2-40B4-BE49-F238E27FC236}">
                <a16:creationId xmlns:a16="http://schemas.microsoft.com/office/drawing/2014/main" id="{59F4A800-A893-40B9-A4AC-3986C8D2DC8D}"/>
              </a:ext>
            </a:extLst>
          </p:cNvPr>
          <p:cNvSpPr>
            <a:spLocks noGrp="1"/>
          </p:cNvSpPr>
          <p:nvPr>
            <p:ph type="body" sz="quarter" idx="31"/>
          </p:nvPr>
        </p:nvSpPr>
        <p:spPr>
          <a:xfrm>
            <a:off x="8244738" y="1609209"/>
            <a:ext cx="3203704" cy="1873245"/>
          </a:xfrm>
          <a:prstGeom prst="rect">
            <a:avLst/>
          </a:prstGeom>
        </p:spPr>
        <p:txBody>
          <a:bodyPr/>
          <a:lstStyle>
            <a:lvl1pPr>
              <a:defRPr b="0" i="0">
                <a:latin typeface="Oracle Sans Tab Light"/>
                <a:cs typeface="Oracle Sans Light" panose="020B0403020204020204" pitchFamily="34" charset="0"/>
              </a:defRPr>
            </a:lvl1pPr>
            <a:lvl2pPr>
              <a:defRPr b="0" i="0">
                <a:latin typeface="Oracle Sans Tab Light"/>
                <a:cs typeface="Oracle Sans Light" panose="020B0403020204020204" pitchFamily="34" charset="0"/>
              </a:defRPr>
            </a:lvl2pPr>
            <a:lvl3pPr>
              <a:defRPr b="0" i="0">
                <a:latin typeface="Oracle Sans Tab Light"/>
                <a:cs typeface="Oracle Sans Light" panose="020B0403020204020204" pitchFamily="34" charset="0"/>
              </a:defRPr>
            </a:lvl3pPr>
            <a:lvl4pPr>
              <a:defRPr b="0" i="0">
                <a:latin typeface="Oracle Sans Tab Light"/>
                <a:cs typeface="Oracle Sans Light" panose="020B0403020204020204" pitchFamily="34" charset="0"/>
              </a:defRPr>
            </a:lvl4pPr>
            <a:lvl5pPr marL="914400" indent="-182880">
              <a:buFont typeface="Oracle Sans Tab Light" panose="020B0403020204020204" pitchFamily="34" charset="0"/>
              <a:buChar char="•"/>
              <a:defRPr b="0" i="0">
                <a:latin typeface="Oracle Sans Tab Light"/>
                <a:cs typeface="Oracle Sans Light" panose="020B0403020204020204"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27" name="Picture Placeholder 1">
            <a:extLst>
              <a:ext uri="{FF2B5EF4-FFF2-40B4-BE49-F238E27FC236}">
                <a16:creationId xmlns:a16="http://schemas.microsoft.com/office/drawing/2014/main" id="{0355009B-515D-4B56-8859-8CA19ADC5950}"/>
              </a:ext>
            </a:extLst>
          </p:cNvPr>
          <p:cNvSpPr>
            <a:spLocks noGrp="1"/>
          </p:cNvSpPr>
          <p:nvPr>
            <p:ph type="pic" sz="quarter" idx="32"/>
          </p:nvPr>
        </p:nvSpPr>
        <p:spPr>
          <a:xfrm>
            <a:off x="762000" y="4251155"/>
            <a:ext cx="1618488" cy="1618488"/>
          </a:xfrm>
          <a:prstGeom prst="rect">
            <a:avLst/>
          </a:prstGeom>
        </p:spPr>
        <p:txBody>
          <a:bodyPr/>
          <a:lstStyle>
            <a:lvl1pPr>
              <a:defRPr sz="1000" b="0" i="0">
                <a:latin typeface="Oracle Sans Light" panose="020B0403020204020204" pitchFamily="34" charset="0"/>
                <a:cs typeface="Oracle Sans Light" panose="020B0403020204020204" pitchFamily="34" charset="0"/>
              </a:defRPr>
            </a:lvl1pPr>
          </a:lstStyle>
          <a:p>
            <a:r>
              <a:rPr lang="en-GB"/>
              <a:t>Click icon to add picture</a:t>
            </a:r>
            <a:endParaRPr lang="en-US" dirty="0"/>
          </a:p>
        </p:txBody>
      </p:sp>
      <p:sp>
        <p:nvSpPr>
          <p:cNvPr id="28" name="Text Field 1">
            <a:extLst>
              <a:ext uri="{FF2B5EF4-FFF2-40B4-BE49-F238E27FC236}">
                <a16:creationId xmlns:a16="http://schemas.microsoft.com/office/drawing/2014/main" id="{1ED931A0-6F3C-4C75-87DF-FB5D92BCDCEF}"/>
              </a:ext>
            </a:extLst>
          </p:cNvPr>
          <p:cNvSpPr>
            <a:spLocks noGrp="1"/>
          </p:cNvSpPr>
          <p:nvPr>
            <p:ph type="body" sz="quarter" idx="33"/>
          </p:nvPr>
        </p:nvSpPr>
        <p:spPr>
          <a:xfrm>
            <a:off x="2628370" y="4251155"/>
            <a:ext cx="3203704" cy="1873245"/>
          </a:xfrm>
          <a:prstGeom prst="rect">
            <a:avLst/>
          </a:prstGeom>
        </p:spPr>
        <p:txBody>
          <a:bodyPr/>
          <a:lstStyle>
            <a:lvl1pPr>
              <a:defRPr b="0" i="0">
                <a:latin typeface="Oracle Sans Tab Light"/>
                <a:cs typeface="Oracle Sans Light" panose="020B0403020204020204" pitchFamily="34" charset="0"/>
              </a:defRPr>
            </a:lvl1pPr>
            <a:lvl2pPr>
              <a:defRPr b="0" i="0">
                <a:latin typeface="Oracle Sans Tab Light"/>
                <a:cs typeface="Oracle Sans Light" panose="020B0403020204020204" pitchFamily="34" charset="0"/>
              </a:defRPr>
            </a:lvl2pPr>
            <a:lvl3pPr>
              <a:defRPr b="0" i="0">
                <a:latin typeface="Oracle Sans Tab Light"/>
                <a:cs typeface="Oracle Sans Light" panose="020B0403020204020204" pitchFamily="34" charset="0"/>
              </a:defRPr>
            </a:lvl3pPr>
            <a:lvl4pPr>
              <a:defRPr b="0" i="0">
                <a:latin typeface="Oracle Sans Tab Light"/>
                <a:cs typeface="Oracle Sans Light" panose="020B0403020204020204" pitchFamily="34" charset="0"/>
              </a:defRPr>
            </a:lvl4pPr>
            <a:lvl5pPr marL="914400" indent="-182880">
              <a:buFont typeface="Oracle Sans Tab Light" panose="020B0403020204020204" pitchFamily="34" charset="0"/>
              <a:buChar char="•"/>
              <a:defRPr b="0" i="0">
                <a:latin typeface="Oracle Sans Tab Light"/>
                <a:cs typeface="Oracle Sans Light" panose="020B0403020204020204"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0" name="Picture Placeholder 1">
            <a:extLst>
              <a:ext uri="{FF2B5EF4-FFF2-40B4-BE49-F238E27FC236}">
                <a16:creationId xmlns:a16="http://schemas.microsoft.com/office/drawing/2014/main" id="{945F32A1-6B77-42CD-85D4-5B13FEF6F46D}"/>
              </a:ext>
            </a:extLst>
          </p:cNvPr>
          <p:cNvSpPr>
            <a:spLocks noGrp="1"/>
          </p:cNvSpPr>
          <p:nvPr>
            <p:ph type="pic" sz="quarter" idx="34"/>
          </p:nvPr>
        </p:nvSpPr>
        <p:spPr>
          <a:xfrm>
            <a:off x="6371492" y="4251155"/>
            <a:ext cx="1618488" cy="1618488"/>
          </a:xfrm>
          <a:prstGeom prst="rect">
            <a:avLst/>
          </a:prstGeom>
        </p:spPr>
        <p:txBody>
          <a:bodyPr/>
          <a:lstStyle>
            <a:lvl1pPr>
              <a:defRPr sz="1000" b="0" i="0">
                <a:latin typeface="Oracle Sans Light" panose="020B0403020204020204" pitchFamily="34" charset="0"/>
                <a:cs typeface="Oracle Sans Light" panose="020B0403020204020204" pitchFamily="34" charset="0"/>
              </a:defRPr>
            </a:lvl1pPr>
          </a:lstStyle>
          <a:p>
            <a:r>
              <a:rPr lang="en-GB"/>
              <a:t>Click icon to add picture</a:t>
            </a:r>
            <a:endParaRPr lang="en-US" dirty="0"/>
          </a:p>
        </p:txBody>
      </p:sp>
      <p:sp>
        <p:nvSpPr>
          <p:cNvPr id="37" name="Text Field 1">
            <a:extLst>
              <a:ext uri="{FF2B5EF4-FFF2-40B4-BE49-F238E27FC236}">
                <a16:creationId xmlns:a16="http://schemas.microsoft.com/office/drawing/2014/main" id="{95ED8D4F-B2BE-4EC9-88C9-2AABEC6BC393}"/>
              </a:ext>
            </a:extLst>
          </p:cNvPr>
          <p:cNvSpPr>
            <a:spLocks noGrp="1"/>
          </p:cNvSpPr>
          <p:nvPr>
            <p:ph type="body" sz="quarter" idx="35"/>
          </p:nvPr>
        </p:nvSpPr>
        <p:spPr>
          <a:xfrm>
            <a:off x="8237862" y="4251155"/>
            <a:ext cx="3203704" cy="1873245"/>
          </a:xfrm>
          <a:prstGeom prst="rect">
            <a:avLst/>
          </a:prstGeom>
        </p:spPr>
        <p:txBody>
          <a:bodyPr/>
          <a:lstStyle>
            <a:lvl1pPr>
              <a:defRPr b="0" i="0">
                <a:latin typeface="Oracle Sans Tab Light"/>
                <a:cs typeface="Oracle Sans Light" panose="020B0403020204020204" pitchFamily="34" charset="0"/>
              </a:defRPr>
            </a:lvl1pPr>
            <a:lvl2pPr>
              <a:defRPr b="0" i="0">
                <a:latin typeface="Oracle Sans Tab Light"/>
                <a:cs typeface="Oracle Sans Light" panose="020B0403020204020204" pitchFamily="34" charset="0"/>
              </a:defRPr>
            </a:lvl2pPr>
            <a:lvl3pPr>
              <a:defRPr b="0" i="0">
                <a:latin typeface="Oracle Sans Tab Light"/>
                <a:cs typeface="Oracle Sans Light" panose="020B0403020204020204" pitchFamily="34" charset="0"/>
              </a:defRPr>
            </a:lvl3pPr>
            <a:lvl4pPr>
              <a:defRPr b="0" i="0">
                <a:latin typeface="Oracle Sans Tab Light"/>
                <a:cs typeface="Oracle Sans Light" panose="020B0403020204020204" pitchFamily="34" charset="0"/>
              </a:defRPr>
            </a:lvl4pPr>
            <a:lvl5pPr marL="914400" indent="-182880">
              <a:buFont typeface="Oracle Sans Tab Light" panose="020B0403020204020204" pitchFamily="34" charset="0"/>
              <a:buChar char="•"/>
              <a:defRPr b="0" i="0">
                <a:latin typeface="Oracle Sans Tab Light"/>
                <a:cs typeface="Oracle Sans Light" panose="020B0403020204020204"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2" name="Date Placeholder 1">
            <a:extLst>
              <a:ext uri="{FF2B5EF4-FFF2-40B4-BE49-F238E27FC236}">
                <a16:creationId xmlns:a16="http://schemas.microsoft.com/office/drawing/2014/main" id="{EC3EB1D7-DB39-4B87-83A2-C41A68F7435E}"/>
              </a:ext>
            </a:extLst>
          </p:cNvPr>
          <p:cNvSpPr>
            <a:spLocks noGrp="1"/>
          </p:cNvSpPr>
          <p:nvPr>
            <p:ph type="dt" sz="half" idx="27"/>
          </p:nvPr>
        </p:nvSpPr>
        <p:spPr/>
        <p:txBody>
          <a:bodyPr/>
          <a:lstStyle/>
          <a:p>
            <a:r>
              <a:rPr lang="en-IN"/>
              <a:t>[Date]</a:t>
            </a:r>
            <a:endParaRPr lang="en-US" dirty="0"/>
          </a:p>
        </p:txBody>
      </p:sp>
      <p:sp>
        <p:nvSpPr>
          <p:cNvPr id="3" name="Footer Placeholder 2">
            <a:extLst>
              <a:ext uri="{FF2B5EF4-FFF2-40B4-BE49-F238E27FC236}">
                <a16:creationId xmlns:a16="http://schemas.microsoft.com/office/drawing/2014/main" id="{ABD1DB1E-E699-4B1A-BFD3-5F9D0BCDB864}"/>
              </a:ext>
            </a:extLst>
          </p:cNvPr>
          <p:cNvSpPr>
            <a:spLocks noGrp="1"/>
          </p:cNvSpPr>
          <p:nvPr>
            <p:ph type="ftr" sz="quarter" idx="28"/>
          </p:nvPr>
        </p:nvSpPr>
        <p:spPr/>
        <p:txBody>
          <a:bodyPr/>
          <a:lstStyle/>
          <a:p>
            <a:r>
              <a:rPr lang="en-US"/>
              <a:t>Copyright © 2023, Oracle and/or its affiliates</a:t>
            </a:r>
            <a:endParaRPr lang="en-US" dirty="0"/>
          </a:p>
        </p:txBody>
      </p:sp>
      <p:sp>
        <p:nvSpPr>
          <p:cNvPr id="6" name="Slide Number Placeholder 5">
            <a:extLst>
              <a:ext uri="{FF2B5EF4-FFF2-40B4-BE49-F238E27FC236}">
                <a16:creationId xmlns:a16="http://schemas.microsoft.com/office/drawing/2014/main" id="{6CF2DF93-F6AF-4392-A308-BFC8349686D0}"/>
              </a:ext>
            </a:extLst>
          </p:cNvPr>
          <p:cNvSpPr>
            <a:spLocks noGrp="1"/>
          </p:cNvSpPr>
          <p:nvPr>
            <p:ph type="sldNum" sz="quarter" idx="29"/>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1376794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17" Type="http://schemas.openxmlformats.org/officeDocument/2006/relationships/slideLayout" Target="../slideLayouts/slideLayout128.xml"/><Relationship Id="rId21" Type="http://schemas.openxmlformats.org/officeDocument/2006/relationships/slideLayout" Target="../slideLayouts/slideLayout32.xml"/><Relationship Id="rId42" Type="http://schemas.openxmlformats.org/officeDocument/2006/relationships/slideLayout" Target="../slideLayouts/slideLayout53.xml"/><Relationship Id="rId63" Type="http://schemas.openxmlformats.org/officeDocument/2006/relationships/slideLayout" Target="../slideLayouts/slideLayout74.xml"/><Relationship Id="rId84" Type="http://schemas.openxmlformats.org/officeDocument/2006/relationships/slideLayout" Target="../slideLayouts/slideLayout95.xml"/><Relationship Id="rId138" Type="http://schemas.openxmlformats.org/officeDocument/2006/relationships/slideLayout" Target="../slideLayouts/slideLayout149.xml"/><Relationship Id="rId159" Type="http://schemas.openxmlformats.org/officeDocument/2006/relationships/slideLayout" Target="../slideLayouts/slideLayout170.xml"/><Relationship Id="rId170" Type="http://schemas.openxmlformats.org/officeDocument/2006/relationships/slideLayout" Target="../slideLayouts/slideLayout181.xml"/><Relationship Id="rId107" Type="http://schemas.openxmlformats.org/officeDocument/2006/relationships/slideLayout" Target="../slideLayouts/slideLayout118.xml"/><Relationship Id="rId11" Type="http://schemas.openxmlformats.org/officeDocument/2006/relationships/slideLayout" Target="../slideLayouts/slideLayout22.xml"/><Relationship Id="rId32" Type="http://schemas.openxmlformats.org/officeDocument/2006/relationships/slideLayout" Target="../slideLayouts/slideLayout43.xml"/><Relationship Id="rId53" Type="http://schemas.openxmlformats.org/officeDocument/2006/relationships/slideLayout" Target="../slideLayouts/slideLayout64.xml"/><Relationship Id="rId74" Type="http://schemas.openxmlformats.org/officeDocument/2006/relationships/slideLayout" Target="../slideLayouts/slideLayout85.xml"/><Relationship Id="rId128" Type="http://schemas.openxmlformats.org/officeDocument/2006/relationships/slideLayout" Target="../slideLayouts/slideLayout139.xml"/><Relationship Id="rId149" Type="http://schemas.openxmlformats.org/officeDocument/2006/relationships/slideLayout" Target="../slideLayouts/slideLayout160.xml"/><Relationship Id="rId5" Type="http://schemas.openxmlformats.org/officeDocument/2006/relationships/slideLayout" Target="../slideLayouts/slideLayout16.xml"/><Relationship Id="rId95" Type="http://schemas.openxmlformats.org/officeDocument/2006/relationships/slideLayout" Target="../slideLayouts/slideLayout106.xml"/><Relationship Id="rId160" Type="http://schemas.openxmlformats.org/officeDocument/2006/relationships/slideLayout" Target="../slideLayouts/slideLayout171.xml"/><Relationship Id="rId181" Type="http://schemas.openxmlformats.org/officeDocument/2006/relationships/slideLayout" Target="../slideLayouts/slideLayout192.xml"/><Relationship Id="rId22" Type="http://schemas.openxmlformats.org/officeDocument/2006/relationships/slideLayout" Target="../slideLayouts/slideLayout33.xml"/><Relationship Id="rId43" Type="http://schemas.openxmlformats.org/officeDocument/2006/relationships/slideLayout" Target="../slideLayouts/slideLayout54.xml"/><Relationship Id="rId64" Type="http://schemas.openxmlformats.org/officeDocument/2006/relationships/slideLayout" Target="../slideLayouts/slideLayout75.xml"/><Relationship Id="rId118" Type="http://schemas.openxmlformats.org/officeDocument/2006/relationships/slideLayout" Target="../slideLayouts/slideLayout129.xml"/><Relationship Id="rId139" Type="http://schemas.openxmlformats.org/officeDocument/2006/relationships/slideLayout" Target="../slideLayouts/slideLayout150.xml"/><Relationship Id="rId85" Type="http://schemas.openxmlformats.org/officeDocument/2006/relationships/slideLayout" Target="../slideLayouts/slideLayout96.xml"/><Relationship Id="rId150" Type="http://schemas.openxmlformats.org/officeDocument/2006/relationships/slideLayout" Target="../slideLayouts/slideLayout161.xml"/><Relationship Id="rId171" Type="http://schemas.openxmlformats.org/officeDocument/2006/relationships/slideLayout" Target="../slideLayouts/slideLayout182.xml"/><Relationship Id="rId12" Type="http://schemas.openxmlformats.org/officeDocument/2006/relationships/slideLayout" Target="../slideLayouts/slideLayout23.xml"/><Relationship Id="rId33" Type="http://schemas.openxmlformats.org/officeDocument/2006/relationships/slideLayout" Target="../slideLayouts/slideLayout44.xml"/><Relationship Id="rId108" Type="http://schemas.openxmlformats.org/officeDocument/2006/relationships/slideLayout" Target="../slideLayouts/slideLayout119.xml"/><Relationship Id="rId129" Type="http://schemas.openxmlformats.org/officeDocument/2006/relationships/slideLayout" Target="../slideLayouts/slideLayout140.xml"/><Relationship Id="rId54" Type="http://schemas.openxmlformats.org/officeDocument/2006/relationships/slideLayout" Target="../slideLayouts/slideLayout65.xml"/><Relationship Id="rId75" Type="http://schemas.openxmlformats.org/officeDocument/2006/relationships/slideLayout" Target="../slideLayouts/slideLayout86.xml"/><Relationship Id="rId96" Type="http://schemas.openxmlformats.org/officeDocument/2006/relationships/slideLayout" Target="../slideLayouts/slideLayout107.xml"/><Relationship Id="rId140" Type="http://schemas.openxmlformats.org/officeDocument/2006/relationships/slideLayout" Target="../slideLayouts/slideLayout151.xml"/><Relationship Id="rId161" Type="http://schemas.openxmlformats.org/officeDocument/2006/relationships/slideLayout" Target="../slideLayouts/slideLayout172.xml"/><Relationship Id="rId182" Type="http://schemas.openxmlformats.org/officeDocument/2006/relationships/theme" Target="../theme/theme2.xml"/><Relationship Id="rId6" Type="http://schemas.openxmlformats.org/officeDocument/2006/relationships/slideLayout" Target="../slideLayouts/slideLayout17.xml"/><Relationship Id="rId23" Type="http://schemas.openxmlformats.org/officeDocument/2006/relationships/slideLayout" Target="../slideLayouts/slideLayout34.xml"/><Relationship Id="rId119" Type="http://schemas.openxmlformats.org/officeDocument/2006/relationships/slideLayout" Target="../slideLayouts/slideLayout130.xml"/><Relationship Id="rId44" Type="http://schemas.openxmlformats.org/officeDocument/2006/relationships/slideLayout" Target="../slideLayouts/slideLayout55.xml"/><Relationship Id="rId60" Type="http://schemas.openxmlformats.org/officeDocument/2006/relationships/slideLayout" Target="../slideLayouts/slideLayout71.xml"/><Relationship Id="rId65" Type="http://schemas.openxmlformats.org/officeDocument/2006/relationships/slideLayout" Target="../slideLayouts/slideLayout76.xml"/><Relationship Id="rId81" Type="http://schemas.openxmlformats.org/officeDocument/2006/relationships/slideLayout" Target="../slideLayouts/slideLayout92.xml"/><Relationship Id="rId86" Type="http://schemas.openxmlformats.org/officeDocument/2006/relationships/slideLayout" Target="../slideLayouts/slideLayout97.xml"/><Relationship Id="rId130" Type="http://schemas.openxmlformats.org/officeDocument/2006/relationships/slideLayout" Target="../slideLayouts/slideLayout141.xml"/><Relationship Id="rId135" Type="http://schemas.openxmlformats.org/officeDocument/2006/relationships/slideLayout" Target="../slideLayouts/slideLayout146.xml"/><Relationship Id="rId151" Type="http://schemas.openxmlformats.org/officeDocument/2006/relationships/slideLayout" Target="../slideLayouts/slideLayout162.xml"/><Relationship Id="rId156" Type="http://schemas.openxmlformats.org/officeDocument/2006/relationships/slideLayout" Target="../slideLayouts/slideLayout167.xml"/><Relationship Id="rId177" Type="http://schemas.openxmlformats.org/officeDocument/2006/relationships/slideLayout" Target="../slideLayouts/slideLayout188.xml"/><Relationship Id="rId172" Type="http://schemas.openxmlformats.org/officeDocument/2006/relationships/slideLayout" Target="../slideLayouts/slideLayout183.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9" Type="http://schemas.openxmlformats.org/officeDocument/2006/relationships/slideLayout" Target="../slideLayouts/slideLayout50.xml"/><Relationship Id="rId109" Type="http://schemas.openxmlformats.org/officeDocument/2006/relationships/slideLayout" Target="../slideLayouts/slideLayout120.xml"/><Relationship Id="rId34" Type="http://schemas.openxmlformats.org/officeDocument/2006/relationships/slideLayout" Target="../slideLayouts/slideLayout45.xml"/><Relationship Id="rId50" Type="http://schemas.openxmlformats.org/officeDocument/2006/relationships/slideLayout" Target="../slideLayouts/slideLayout61.xml"/><Relationship Id="rId55" Type="http://schemas.openxmlformats.org/officeDocument/2006/relationships/slideLayout" Target="../slideLayouts/slideLayout66.xml"/><Relationship Id="rId76" Type="http://schemas.openxmlformats.org/officeDocument/2006/relationships/slideLayout" Target="../slideLayouts/slideLayout87.xml"/><Relationship Id="rId97" Type="http://schemas.openxmlformats.org/officeDocument/2006/relationships/slideLayout" Target="../slideLayouts/slideLayout108.xml"/><Relationship Id="rId104" Type="http://schemas.openxmlformats.org/officeDocument/2006/relationships/slideLayout" Target="../slideLayouts/slideLayout115.xml"/><Relationship Id="rId120" Type="http://schemas.openxmlformats.org/officeDocument/2006/relationships/slideLayout" Target="../slideLayouts/slideLayout131.xml"/><Relationship Id="rId125" Type="http://schemas.openxmlformats.org/officeDocument/2006/relationships/slideLayout" Target="../slideLayouts/slideLayout136.xml"/><Relationship Id="rId141" Type="http://schemas.openxmlformats.org/officeDocument/2006/relationships/slideLayout" Target="../slideLayouts/slideLayout152.xml"/><Relationship Id="rId146" Type="http://schemas.openxmlformats.org/officeDocument/2006/relationships/slideLayout" Target="../slideLayouts/slideLayout157.xml"/><Relationship Id="rId167" Type="http://schemas.openxmlformats.org/officeDocument/2006/relationships/slideLayout" Target="../slideLayouts/slideLayout178.xml"/><Relationship Id="rId7" Type="http://schemas.openxmlformats.org/officeDocument/2006/relationships/slideLayout" Target="../slideLayouts/slideLayout18.xml"/><Relationship Id="rId71" Type="http://schemas.openxmlformats.org/officeDocument/2006/relationships/slideLayout" Target="../slideLayouts/slideLayout82.xml"/><Relationship Id="rId92" Type="http://schemas.openxmlformats.org/officeDocument/2006/relationships/slideLayout" Target="../slideLayouts/slideLayout103.xml"/><Relationship Id="rId162" Type="http://schemas.openxmlformats.org/officeDocument/2006/relationships/slideLayout" Target="../slideLayouts/slideLayout173.xml"/><Relationship Id="rId183" Type="http://schemas.openxmlformats.org/officeDocument/2006/relationships/image" Target="../media/image1.emf"/><Relationship Id="rId2" Type="http://schemas.openxmlformats.org/officeDocument/2006/relationships/slideLayout" Target="../slideLayouts/slideLayout13.xml"/><Relationship Id="rId29" Type="http://schemas.openxmlformats.org/officeDocument/2006/relationships/slideLayout" Target="../slideLayouts/slideLayout40.xml"/><Relationship Id="rId24" Type="http://schemas.openxmlformats.org/officeDocument/2006/relationships/slideLayout" Target="../slideLayouts/slideLayout35.xml"/><Relationship Id="rId40" Type="http://schemas.openxmlformats.org/officeDocument/2006/relationships/slideLayout" Target="../slideLayouts/slideLayout51.xml"/><Relationship Id="rId45" Type="http://schemas.openxmlformats.org/officeDocument/2006/relationships/slideLayout" Target="../slideLayouts/slideLayout56.xml"/><Relationship Id="rId66" Type="http://schemas.openxmlformats.org/officeDocument/2006/relationships/slideLayout" Target="../slideLayouts/slideLayout77.xml"/><Relationship Id="rId87" Type="http://schemas.openxmlformats.org/officeDocument/2006/relationships/slideLayout" Target="../slideLayouts/slideLayout98.xml"/><Relationship Id="rId110" Type="http://schemas.openxmlformats.org/officeDocument/2006/relationships/slideLayout" Target="../slideLayouts/slideLayout121.xml"/><Relationship Id="rId115" Type="http://schemas.openxmlformats.org/officeDocument/2006/relationships/slideLayout" Target="../slideLayouts/slideLayout126.xml"/><Relationship Id="rId131" Type="http://schemas.openxmlformats.org/officeDocument/2006/relationships/slideLayout" Target="../slideLayouts/slideLayout142.xml"/><Relationship Id="rId136" Type="http://schemas.openxmlformats.org/officeDocument/2006/relationships/slideLayout" Target="../slideLayouts/slideLayout147.xml"/><Relationship Id="rId157" Type="http://schemas.openxmlformats.org/officeDocument/2006/relationships/slideLayout" Target="../slideLayouts/slideLayout168.xml"/><Relationship Id="rId178" Type="http://schemas.openxmlformats.org/officeDocument/2006/relationships/slideLayout" Target="../slideLayouts/slideLayout189.xml"/><Relationship Id="rId61" Type="http://schemas.openxmlformats.org/officeDocument/2006/relationships/slideLayout" Target="../slideLayouts/slideLayout72.xml"/><Relationship Id="rId82" Type="http://schemas.openxmlformats.org/officeDocument/2006/relationships/slideLayout" Target="../slideLayouts/slideLayout93.xml"/><Relationship Id="rId152" Type="http://schemas.openxmlformats.org/officeDocument/2006/relationships/slideLayout" Target="../slideLayouts/slideLayout163.xml"/><Relationship Id="rId173" Type="http://schemas.openxmlformats.org/officeDocument/2006/relationships/slideLayout" Target="../slideLayouts/slideLayout184.xml"/><Relationship Id="rId19" Type="http://schemas.openxmlformats.org/officeDocument/2006/relationships/slideLayout" Target="../slideLayouts/slideLayout30.xml"/><Relationship Id="rId14" Type="http://schemas.openxmlformats.org/officeDocument/2006/relationships/slideLayout" Target="../slideLayouts/slideLayout25.xml"/><Relationship Id="rId30" Type="http://schemas.openxmlformats.org/officeDocument/2006/relationships/slideLayout" Target="../slideLayouts/slideLayout41.xml"/><Relationship Id="rId35" Type="http://schemas.openxmlformats.org/officeDocument/2006/relationships/slideLayout" Target="../slideLayouts/slideLayout46.xml"/><Relationship Id="rId56" Type="http://schemas.openxmlformats.org/officeDocument/2006/relationships/slideLayout" Target="../slideLayouts/slideLayout67.xml"/><Relationship Id="rId77" Type="http://schemas.openxmlformats.org/officeDocument/2006/relationships/slideLayout" Target="../slideLayouts/slideLayout88.xml"/><Relationship Id="rId100" Type="http://schemas.openxmlformats.org/officeDocument/2006/relationships/slideLayout" Target="../slideLayouts/slideLayout111.xml"/><Relationship Id="rId105" Type="http://schemas.openxmlformats.org/officeDocument/2006/relationships/slideLayout" Target="../slideLayouts/slideLayout116.xml"/><Relationship Id="rId126" Type="http://schemas.openxmlformats.org/officeDocument/2006/relationships/slideLayout" Target="../slideLayouts/slideLayout137.xml"/><Relationship Id="rId147" Type="http://schemas.openxmlformats.org/officeDocument/2006/relationships/slideLayout" Target="../slideLayouts/slideLayout158.xml"/><Relationship Id="rId168" Type="http://schemas.openxmlformats.org/officeDocument/2006/relationships/slideLayout" Target="../slideLayouts/slideLayout179.xml"/><Relationship Id="rId8" Type="http://schemas.openxmlformats.org/officeDocument/2006/relationships/slideLayout" Target="../slideLayouts/slideLayout19.xml"/><Relationship Id="rId51" Type="http://schemas.openxmlformats.org/officeDocument/2006/relationships/slideLayout" Target="../slideLayouts/slideLayout62.xml"/><Relationship Id="rId72" Type="http://schemas.openxmlformats.org/officeDocument/2006/relationships/slideLayout" Target="../slideLayouts/slideLayout83.xml"/><Relationship Id="rId93" Type="http://schemas.openxmlformats.org/officeDocument/2006/relationships/slideLayout" Target="../slideLayouts/slideLayout104.xml"/><Relationship Id="rId98" Type="http://schemas.openxmlformats.org/officeDocument/2006/relationships/slideLayout" Target="../slideLayouts/slideLayout109.xml"/><Relationship Id="rId121" Type="http://schemas.openxmlformats.org/officeDocument/2006/relationships/slideLayout" Target="../slideLayouts/slideLayout132.xml"/><Relationship Id="rId142" Type="http://schemas.openxmlformats.org/officeDocument/2006/relationships/slideLayout" Target="../slideLayouts/slideLayout153.xml"/><Relationship Id="rId163" Type="http://schemas.openxmlformats.org/officeDocument/2006/relationships/slideLayout" Target="../slideLayouts/slideLayout174.xml"/><Relationship Id="rId3" Type="http://schemas.openxmlformats.org/officeDocument/2006/relationships/slideLayout" Target="../slideLayouts/slideLayout14.xml"/><Relationship Id="rId25" Type="http://schemas.openxmlformats.org/officeDocument/2006/relationships/slideLayout" Target="../slideLayouts/slideLayout36.xml"/><Relationship Id="rId46" Type="http://schemas.openxmlformats.org/officeDocument/2006/relationships/slideLayout" Target="../slideLayouts/slideLayout57.xml"/><Relationship Id="rId67" Type="http://schemas.openxmlformats.org/officeDocument/2006/relationships/slideLayout" Target="../slideLayouts/slideLayout78.xml"/><Relationship Id="rId116" Type="http://schemas.openxmlformats.org/officeDocument/2006/relationships/slideLayout" Target="../slideLayouts/slideLayout127.xml"/><Relationship Id="rId137" Type="http://schemas.openxmlformats.org/officeDocument/2006/relationships/slideLayout" Target="../slideLayouts/slideLayout148.xml"/><Relationship Id="rId158" Type="http://schemas.openxmlformats.org/officeDocument/2006/relationships/slideLayout" Target="../slideLayouts/slideLayout169.xml"/><Relationship Id="rId20" Type="http://schemas.openxmlformats.org/officeDocument/2006/relationships/slideLayout" Target="../slideLayouts/slideLayout31.xml"/><Relationship Id="rId41" Type="http://schemas.openxmlformats.org/officeDocument/2006/relationships/slideLayout" Target="../slideLayouts/slideLayout52.xml"/><Relationship Id="rId62" Type="http://schemas.openxmlformats.org/officeDocument/2006/relationships/slideLayout" Target="../slideLayouts/slideLayout73.xml"/><Relationship Id="rId83" Type="http://schemas.openxmlformats.org/officeDocument/2006/relationships/slideLayout" Target="../slideLayouts/slideLayout94.xml"/><Relationship Id="rId88" Type="http://schemas.openxmlformats.org/officeDocument/2006/relationships/slideLayout" Target="../slideLayouts/slideLayout99.xml"/><Relationship Id="rId111" Type="http://schemas.openxmlformats.org/officeDocument/2006/relationships/slideLayout" Target="../slideLayouts/slideLayout122.xml"/><Relationship Id="rId132" Type="http://schemas.openxmlformats.org/officeDocument/2006/relationships/slideLayout" Target="../slideLayouts/slideLayout143.xml"/><Relationship Id="rId153" Type="http://schemas.openxmlformats.org/officeDocument/2006/relationships/slideLayout" Target="../slideLayouts/slideLayout164.xml"/><Relationship Id="rId174" Type="http://schemas.openxmlformats.org/officeDocument/2006/relationships/slideLayout" Target="../slideLayouts/slideLayout185.xml"/><Relationship Id="rId179" Type="http://schemas.openxmlformats.org/officeDocument/2006/relationships/slideLayout" Target="../slideLayouts/slideLayout190.xml"/><Relationship Id="rId15" Type="http://schemas.openxmlformats.org/officeDocument/2006/relationships/slideLayout" Target="../slideLayouts/slideLayout26.xml"/><Relationship Id="rId36" Type="http://schemas.openxmlformats.org/officeDocument/2006/relationships/slideLayout" Target="../slideLayouts/slideLayout47.xml"/><Relationship Id="rId57" Type="http://schemas.openxmlformats.org/officeDocument/2006/relationships/slideLayout" Target="../slideLayouts/slideLayout68.xml"/><Relationship Id="rId106" Type="http://schemas.openxmlformats.org/officeDocument/2006/relationships/slideLayout" Target="../slideLayouts/slideLayout117.xml"/><Relationship Id="rId127" Type="http://schemas.openxmlformats.org/officeDocument/2006/relationships/slideLayout" Target="../slideLayouts/slideLayout138.xml"/><Relationship Id="rId10" Type="http://schemas.openxmlformats.org/officeDocument/2006/relationships/slideLayout" Target="../slideLayouts/slideLayout21.xml"/><Relationship Id="rId31" Type="http://schemas.openxmlformats.org/officeDocument/2006/relationships/slideLayout" Target="../slideLayouts/slideLayout42.xml"/><Relationship Id="rId52" Type="http://schemas.openxmlformats.org/officeDocument/2006/relationships/slideLayout" Target="../slideLayouts/slideLayout63.xml"/><Relationship Id="rId73" Type="http://schemas.openxmlformats.org/officeDocument/2006/relationships/slideLayout" Target="../slideLayouts/slideLayout84.xml"/><Relationship Id="rId78" Type="http://schemas.openxmlformats.org/officeDocument/2006/relationships/slideLayout" Target="../slideLayouts/slideLayout89.xml"/><Relationship Id="rId94" Type="http://schemas.openxmlformats.org/officeDocument/2006/relationships/slideLayout" Target="../slideLayouts/slideLayout105.xml"/><Relationship Id="rId99" Type="http://schemas.openxmlformats.org/officeDocument/2006/relationships/slideLayout" Target="../slideLayouts/slideLayout110.xml"/><Relationship Id="rId101" Type="http://schemas.openxmlformats.org/officeDocument/2006/relationships/slideLayout" Target="../slideLayouts/slideLayout112.xml"/><Relationship Id="rId122" Type="http://schemas.openxmlformats.org/officeDocument/2006/relationships/slideLayout" Target="../slideLayouts/slideLayout133.xml"/><Relationship Id="rId143" Type="http://schemas.openxmlformats.org/officeDocument/2006/relationships/slideLayout" Target="../slideLayouts/slideLayout154.xml"/><Relationship Id="rId148" Type="http://schemas.openxmlformats.org/officeDocument/2006/relationships/slideLayout" Target="../slideLayouts/slideLayout159.xml"/><Relationship Id="rId164" Type="http://schemas.openxmlformats.org/officeDocument/2006/relationships/slideLayout" Target="../slideLayouts/slideLayout175.xml"/><Relationship Id="rId169" Type="http://schemas.openxmlformats.org/officeDocument/2006/relationships/slideLayout" Target="../slideLayouts/slideLayout18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80" Type="http://schemas.openxmlformats.org/officeDocument/2006/relationships/slideLayout" Target="../slideLayouts/slideLayout191.xml"/><Relationship Id="rId26" Type="http://schemas.openxmlformats.org/officeDocument/2006/relationships/slideLayout" Target="../slideLayouts/slideLayout37.xml"/><Relationship Id="rId47" Type="http://schemas.openxmlformats.org/officeDocument/2006/relationships/slideLayout" Target="../slideLayouts/slideLayout58.xml"/><Relationship Id="rId68" Type="http://schemas.openxmlformats.org/officeDocument/2006/relationships/slideLayout" Target="../slideLayouts/slideLayout79.xml"/><Relationship Id="rId89" Type="http://schemas.openxmlformats.org/officeDocument/2006/relationships/slideLayout" Target="../slideLayouts/slideLayout100.xml"/><Relationship Id="rId112" Type="http://schemas.openxmlformats.org/officeDocument/2006/relationships/slideLayout" Target="../slideLayouts/slideLayout123.xml"/><Relationship Id="rId133" Type="http://schemas.openxmlformats.org/officeDocument/2006/relationships/slideLayout" Target="../slideLayouts/slideLayout144.xml"/><Relationship Id="rId154" Type="http://schemas.openxmlformats.org/officeDocument/2006/relationships/slideLayout" Target="../slideLayouts/slideLayout165.xml"/><Relationship Id="rId175" Type="http://schemas.openxmlformats.org/officeDocument/2006/relationships/slideLayout" Target="../slideLayouts/slideLayout186.xml"/><Relationship Id="rId16" Type="http://schemas.openxmlformats.org/officeDocument/2006/relationships/slideLayout" Target="../slideLayouts/slideLayout27.xml"/><Relationship Id="rId37" Type="http://schemas.openxmlformats.org/officeDocument/2006/relationships/slideLayout" Target="../slideLayouts/slideLayout48.xml"/><Relationship Id="rId58" Type="http://schemas.openxmlformats.org/officeDocument/2006/relationships/slideLayout" Target="../slideLayouts/slideLayout69.xml"/><Relationship Id="rId79" Type="http://schemas.openxmlformats.org/officeDocument/2006/relationships/slideLayout" Target="../slideLayouts/slideLayout90.xml"/><Relationship Id="rId102" Type="http://schemas.openxmlformats.org/officeDocument/2006/relationships/slideLayout" Target="../slideLayouts/slideLayout113.xml"/><Relationship Id="rId123" Type="http://schemas.openxmlformats.org/officeDocument/2006/relationships/slideLayout" Target="../slideLayouts/slideLayout134.xml"/><Relationship Id="rId144" Type="http://schemas.openxmlformats.org/officeDocument/2006/relationships/slideLayout" Target="../slideLayouts/slideLayout155.xml"/><Relationship Id="rId90" Type="http://schemas.openxmlformats.org/officeDocument/2006/relationships/slideLayout" Target="../slideLayouts/slideLayout101.xml"/><Relationship Id="rId165" Type="http://schemas.openxmlformats.org/officeDocument/2006/relationships/slideLayout" Target="../slideLayouts/slideLayout176.xml"/><Relationship Id="rId27" Type="http://schemas.openxmlformats.org/officeDocument/2006/relationships/slideLayout" Target="../slideLayouts/slideLayout38.xml"/><Relationship Id="rId48" Type="http://schemas.openxmlformats.org/officeDocument/2006/relationships/slideLayout" Target="../slideLayouts/slideLayout59.xml"/><Relationship Id="rId69" Type="http://schemas.openxmlformats.org/officeDocument/2006/relationships/slideLayout" Target="../slideLayouts/slideLayout80.xml"/><Relationship Id="rId113" Type="http://schemas.openxmlformats.org/officeDocument/2006/relationships/slideLayout" Target="../slideLayouts/slideLayout124.xml"/><Relationship Id="rId134" Type="http://schemas.openxmlformats.org/officeDocument/2006/relationships/slideLayout" Target="../slideLayouts/slideLayout145.xml"/><Relationship Id="rId80" Type="http://schemas.openxmlformats.org/officeDocument/2006/relationships/slideLayout" Target="../slideLayouts/slideLayout91.xml"/><Relationship Id="rId155" Type="http://schemas.openxmlformats.org/officeDocument/2006/relationships/slideLayout" Target="../slideLayouts/slideLayout166.xml"/><Relationship Id="rId176" Type="http://schemas.openxmlformats.org/officeDocument/2006/relationships/slideLayout" Target="../slideLayouts/slideLayout187.xml"/><Relationship Id="rId17" Type="http://schemas.openxmlformats.org/officeDocument/2006/relationships/slideLayout" Target="../slideLayouts/slideLayout28.xml"/><Relationship Id="rId38" Type="http://schemas.openxmlformats.org/officeDocument/2006/relationships/slideLayout" Target="../slideLayouts/slideLayout49.xml"/><Relationship Id="rId59" Type="http://schemas.openxmlformats.org/officeDocument/2006/relationships/slideLayout" Target="../slideLayouts/slideLayout70.xml"/><Relationship Id="rId103" Type="http://schemas.openxmlformats.org/officeDocument/2006/relationships/slideLayout" Target="../slideLayouts/slideLayout114.xml"/><Relationship Id="rId124" Type="http://schemas.openxmlformats.org/officeDocument/2006/relationships/slideLayout" Target="../slideLayouts/slideLayout135.xml"/><Relationship Id="rId70" Type="http://schemas.openxmlformats.org/officeDocument/2006/relationships/slideLayout" Target="../slideLayouts/slideLayout81.xml"/><Relationship Id="rId91" Type="http://schemas.openxmlformats.org/officeDocument/2006/relationships/slideLayout" Target="../slideLayouts/slideLayout102.xml"/><Relationship Id="rId145" Type="http://schemas.openxmlformats.org/officeDocument/2006/relationships/slideLayout" Target="../slideLayouts/slideLayout156.xml"/><Relationship Id="rId166" Type="http://schemas.openxmlformats.org/officeDocument/2006/relationships/slideLayout" Target="../slideLayouts/slideLayout177.xml"/><Relationship Id="rId1" Type="http://schemas.openxmlformats.org/officeDocument/2006/relationships/slideLayout" Target="../slideLayouts/slideLayout12.xml"/><Relationship Id="rId28" Type="http://schemas.openxmlformats.org/officeDocument/2006/relationships/slideLayout" Target="../slideLayouts/slideLayout39.xml"/><Relationship Id="rId49" Type="http://schemas.openxmlformats.org/officeDocument/2006/relationships/slideLayout" Target="../slideLayouts/slideLayout60.xml"/><Relationship Id="rId114" Type="http://schemas.openxmlformats.org/officeDocument/2006/relationships/slideLayout" Target="../slideLayouts/slideLayout1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GB"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GB" smtClean="0"/>
              <a:t>10/04/2023</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GB" smtClean="0"/>
              <a:t>‹#›</a:t>
            </a:fld>
            <a:endParaRPr lang="en-GB"/>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8A70F255-3C2A-4AC7-8935-184146E3B6D6}"/>
              </a:ext>
            </a:extLst>
          </p:cNvPr>
          <p:cNvSpPr>
            <a:spLocks noGrp="1"/>
          </p:cNvSpPr>
          <p:nvPr>
            <p:ph type="title"/>
          </p:nvPr>
        </p:nvSpPr>
        <p:spPr>
          <a:xfrm>
            <a:off x="768875" y="182403"/>
            <a:ext cx="10671048" cy="822960"/>
          </a:xfrm>
          <a:prstGeom prst="rect">
            <a:avLst/>
          </a:prstGeom>
        </p:spPr>
        <p:txBody>
          <a:bodyPr vert="horz" lIns="0" tIns="0" rIns="0" bIns="0" rtlCol="0" anchor="b">
            <a:noAutofit/>
          </a:bodyPr>
          <a:lstStyle/>
          <a:p>
            <a:pPr marL="0" lvl="0" indent="0">
              <a:spcBef>
                <a:spcPts val="1000"/>
              </a:spcBef>
              <a:buFont typeface="Arial" panose="020B0604020202020204" pitchFamily="34" charset="0"/>
            </a:pPr>
            <a:r>
              <a:rPr lang="en-US" dirty="0"/>
              <a:t>Title</a:t>
            </a:r>
          </a:p>
        </p:txBody>
      </p:sp>
      <p:sp>
        <p:nvSpPr>
          <p:cNvPr id="4" name="Text Field">
            <a:extLst>
              <a:ext uri="{FF2B5EF4-FFF2-40B4-BE49-F238E27FC236}">
                <a16:creationId xmlns:a16="http://schemas.microsoft.com/office/drawing/2014/main" id="{E46619B6-A626-4CDA-96E2-B94F4637C628}"/>
              </a:ext>
            </a:extLst>
          </p:cNvPr>
          <p:cNvSpPr>
            <a:spLocks noGrp="1"/>
          </p:cNvSpPr>
          <p:nvPr>
            <p:ph type="body" idx="1"/>
          </p:nvPr>
        </p:nvSpPr>
        <p:spPr>
          <a:xfrm>
            <a:off x="768875" y="1600200"/>
            <a:ext cx="10671048" cy="4514850"/>
          </a:xfrm>
          <a:prstGeom prst="rect">
            <a:avLst/>
          </a:prstGeom>
          <a:noFill/>
        </p:spPr>
        <p:txBody>
          <a:bodyPr vert="horz" lIns="0" tIns="0" rIns="0" bIns="0" rtlCol="0">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7" name="Slide Number">
            <a:extLst>
              <a:ext uri="{FF2B5EF4-FFF2-40B4-BE49-F238E27FC236}">
                <a16:creationId xmlns:a16="http://schemas.microsoft.com/office/drawing/2014/main" id="{08A3F6CD-49F4-D74B-8C7F-D6CA71EFB13B}"/>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900">
                <a:solidFill>
                  <a:srgbClr val="8B8580"/>
                </a:solidFill>
              </a:defRPr>
            </a:lvl1pPr>
          </a:lstStyle>
          <a:p>
            <a:fld id="{345D60D9-5372-5F40-9443-0F9AE5BDC3C8}" type="slidenum">
              <a:rPr lang="en-US" smtClean="0"/>
              <a:pPr/>
              <a:t>‹#›</a:t>
            </a:fld>
            <a:endParaRPr lang="en-US" dirty="0"/>
          </a:p>
        </p:txBody>
      </p:sp>
      <p:sp>
        <p:nvSpPr>
          <p:cNvPr id="18" name="Footer">
            <a:extLst>
              <a:ext uri="{FF2B5EF4-FFF2-40B4-BE49-F238E27FC236}">
                <a16:creationId xmlns:a16="http://schemas.microsoft.com/office/drawing/2014/main" id="{8E003242-6B91-1949-A5CA-15BA57A045C9}"/>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900">
                <a:solidFill>
                  <a:srgbClr val="8B8580"/>
                </a:solidFill>
              </a:defRPr>
            </a:lvl1pPr>
          </a:lstStyle>
          <a:p>
            <a:r>
              <a:rPr lang="en-US"/>
              <a:t>Copyright © 2023, Oracle and/or its affiliates</a:t>
            </a:r>
            <a:endParaRPr lang="en-US" dirty="0"/>
          </a:p>
        </p:txBody>
      </p:sp>
      <p:sp>
        <p:nvSpPr>
          <p:cNvPr id="20" name="Date">
            <a:extLst>
              <a:ext uri="{FF2B5EF4-FFF2-40B4-BE49-F238E27FC236}">
                <a16:creationId xmlns:a16="http://schemas.microsoft.com/office/drawing/2014/main" id="{65BA88F5-EF53-415B-8446-19188BE675D3}"/>
              </a:ext>
            </a:extLst>
          </p:cNvPr>
          <p:cNvSpPr>
            <a:spLocks noGrp="1"/>
          </p:cNvSpPr>
          <p:nvPr>
            <p:ph type="dt" sz="half" idx="2"/>
          </p:nvPr>
        </p:nvSpPr>
        <p:spPr>
          <a:xfrm>
            <a:off x="6873138" y="6425604"/>
            <a:ext cx="2743200" cy="363500"/>
          </a:xfrm>
          <a:prstGeom prst="rect">
            <a:avLst/>
          </a:prstGeom>
        </p:spPr>
        <p:txBody>
          <a:bodyPr vert="horz" lIns="0" tIns="0" rIns="0" bIns="0" rtlCol="0" anchor="ctr"/>
          <a:lstStyle>
            <a:lvl1pPr>
              <a:defRPr lang="en-US" sz="900" smtClean="0">
                <a:solidFill>
                  <a:srgbClr val="8B8580"/>
                </a:solidFill>
              </a:defRPr>
            </a:lvl1pPr>
          </a:lstStyle>
          <a:p>
            <a:r>
              <a:rPr lang="en-IN"/>
              <a:t>[Date]</a:t>
            </a:r>
            <a:endParaRPr lang="en-US" dirty="0"/>
          </a:p>
        </p:txBody>
      </p:sp>
      <p:pic>
        <p:nvPicPr>
          <p:cNvPr id="21" name="OTag">
            <a:extLst>
              <a:ext uri="{FF2B5EF4-FFF2-40B4-BE49-F238E27FC236}">
                <a16:creationId xmlns:a16="http://schemas.microsoft.com/office/drawing/2014/main" id="{DA16EBAD-93BE-4ACF-A78F-3C1CEDB86021}"/>
              </a:ext>
              <a:ext uri="{C183D7F6-B498-43B3-948B-1728B52AA6E4}">
                <adec:decorative xmlns:adec="http://schemas.microsoft.com/office/drawing/2017/decorative" val="0"/>
              </a:ext>
            </a:extLst>
          </p:cNvPr>
          <p:cNvPicPr>
            <a:picLocks noChangeAspect="1"/>
          </p:cNvPicPr>
          <p:nvPr userDrawn="1"/>
        </p:nvPicPr>
        <p:blipFill>
          <a:blip r:embed="rId18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4147581853"/>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 id="2147483690" r:id="rId18"/>
    <p:sldLayoutId id="2147483691" r:id="rId19"/>
    <p:sldLayoutId id="2147483692" r:id="rId20"/>
    <p:sldLayoutId id="2147483693" r:id="rId21"/>
    <p:sldLayoutId id="2147483694" r:id="rId22"/>
    <p:sldLayoutId id="2147483695" r:id="rId23"/>
    <p:sldLayoutId id="2147483696" r:id="rId24"/>
    <p:sldLayoutId id="2147483697" r:id="rId25"/>
    <p:sldLayoutId id="2147483698" r:id="rId26"/>
    <p:sldLayoutId id="2147483699" r:id="rId27"/>
    <p:sldLayoutId id="2147483700" r:id="rId28"/>
    <p:sldLayoutId id="2147483701" r:id="rId29"/>
    <p:sldLayoutId id="2147483702" r:id="rId30"/>
    <p:sldLayoutId id="2147483703" r:id="rId31"/>
    <p:sldLayoutId id="2147483704" r:id="rId32"/>
    <p:sldLayoutId id="2147483705" r:id="rId33"/>
    <p:sldLayoutId id="2147483706" r:id="rId34"/>
    <p:sldLayoutId id="2147483707" r:id="rId35"/>
    <p:sldLayoutId id="2147483708" r:id="rId36"/>
    <p:sldLayoutId id="2147483709" r:id="rId37"/>
    <p:sldLayoutId id="2147483710" r:id="rId38"/>
    <p:sldLayoutId id="2147483711" r:id="rId39"/>
    <p:sldLayoutId id="2147483712" r:id="rId40"/>
    <p:sldLayoutId id="2147483713" r:id="rId41"/>
    <p:sldLayoutId id="2147483714" r:id="rId42"/>
    <p:sldLayoutId id="2147483715" r:id="rId43"/>
    <p:sldLayoutId id="2147483716" r:id="rId44"/>
    <p:sldLayoutId id="2147483717" r:id="rId45"/>
    <p:sldLayoutId id="2147483718" r:id="rId46"/>
    <p:sldLayoutId id="2147483719" r:id="rId47"/>
    <p:sldLayoutId id="2147483720" r:id="rId48"/>
    <p:sldLayoutId id="2147483721" r:id="rId49"/>
    <p:sldLayoutId id="2147483722" r:id="rId50"/>
    <p:sldLayoutId id="2147483723" r:id="rId51"/>
    <p:sldLayoutId id="2147483724" r:id="rId52"/>
    <p:sldLayoutId id="2147483725" r:id="rId53"/>
    <p:sldLayoutId id="2147483726" r:id="rId54"/>
    <p:sldLayoutId id="2147483727" r:id="rId55"/>
    <p:sldLayoutId id="2147483728" r:id="rId56"/>
    <p:sldLayoutId id="2147483729" r:id="rId57"/>
    <p:sldLayoutId id="2147483730" r:id="rId58"/>
    <p:sldLayoutId id="2147483731" r:id="rId59"/>
    <p:sldLayoutId id="2147483732" r:id="rId60"/>
    <p:sldLayoutId id="2147483733" r:id="rId61"/>
    <p:sldLayoutId id="2147483734" r:id="rId62"/>
    <p:sldLayoutId id="2147483735" r:id="rId63"/>
    <p:sldLayoutId id="2147483736" r:id="rId64"/>
    <p:sldLayoutId id="2147483737" r:id="rId65"/>
    <p:sldLayoutId id="2147483738" r:id="rId66"/>
    <p:sldLayoutId id="2147483739" r:id="rId67"/>
    <p:sldLayoutId id="2147483740" r:id="rId68"/>
    <p:sldLayoutId id="2147483741" r:id="rId69"/>
    <p:sldLayoutId id="2147483742" r:id="rId70"/>
    <p:sldLayoutId id="2147483743" r:id="rId71"/>
    <p:sldLayoutId id="2147483744" r:id="rId72"/>
    <p:sldLayoutId id="2147483745" r:id="rId73"/>
    <p:sldLayoutId id="2147483746" r:id="rId74"/>
    <p:sldLayoutId id="2147483747" r:id="rId75"/>
    <p:sldLayoutId id="2147483748" r:id="rId76"/>
    <p:sldLayoutId id="2147483749" r:id="rId77"/>
    <p:sldLayoutId id="2147483750" r:id="rId78"/>
    <p:sldLayoutId id="2147483751" r:id="rId79"/>
    <p:sldLayoutId id="2147483752" r:id="rId80"/>
    <p:sldLayoutId id="2147483753" r:id="rId81"/>
    <p:sldLayoutId id="2147483754" r:id="rId82"/>
    <p:sldLayoutId id="2147483755" r:id="rId83"/>
    <p:sldLayoutId id="2147483756" r:id="rId84"/>
    <p:sldLayoutId id="2147483757" r:id="rId85"/>
    <p:sldLayoutId id="2147483758" r:id="rId86"/>
    <p:sldLayoutId id="2147483759" r:id="rId87"/>
    <p:sldLayoutId id="2147483760" r:id="rId88"/>
    <p:sldLayoutId id="2147483761" r:id="rId89"/>
    <p:sldLayoutId id="2147483762" r:id="rId90"/>
    <p:sldLayoutId id="2147483763" r:id="rId91"/>
    <p:sldLayoutId id="2147483764" r:id="rId92"/>
    <p:sldLayoutId id="2147483765" r:id="rId93"/>
    <p:sldLayoutId id="2147483766" r:id="rId94"/>
    <p:sldLayoutId id="2147483767" r:id="rId95"/>
    <p:sldLayoutId id="2147483768" r:id="rId96"/>
    <p:sldLayoutId id="2147483769" r:id="rId97"/>
    <p:sldLayoutId id="2147483770" r:id="rId98"/>
    <p:sldLayoutId id="2147483771" r:id="rId99"/>
    <p:sldLayoutId id="2147483772" r:id="rId100"/>
    <p:sldLayoutId id="2147483773" r:id="rId101"/>
    <p:sldLayoutId id="2147483774" r:id="rId102"/>
    <p:sldLayoutId id="2147483775" r:id="rId103"/>
    <p:sldLayoutId id="2147483776" r:id="rId104"/>
    <p:sldLayoutId id="2147483777" r:id="rId105"/>
    <p:sldLayoutId id="2147483778" r:id="rId106"/>
    <p:sldLayoutId id="2147483779" r:id="rId107"/>
    <p:sldLayoutId id="2147483780" r:id="rId108"/>
    <p:sldLayoutId id="2147483781" r:id="rId109"/>
    <p:sldLayoutId id="2147483782" r:id="rId110"/>
    <p:sldLayoutId id="2147483783" r:id="rId111"/>
    <p:sldLayoutId id="2147483784" r:id="rId112"/>
    <p:sldLayoutId id="2147483785" r:id="rId113"/>
    <p:sldLayoutId id="2147483786" r:id="rId114"/>
    <p:sldLayoutId id="2147483787" r:id="rId115"/>
    <p:sldLayoutId id="2147483788" r:id="rId116"/>
    <p:sldLayoutId id="2147483789" r:id="rId117"/>
    <p:sldLayoutId id="2147483790" r:id="rId118"/>
    <p:sldLayoutId id="2147483791" r:id="rId119"/>
    <p:sldLayoutId id="2147483792" r:id="rId120"/>
    <p:sldLayoutId id="2147483793" r:id="rId121"/>
    <p:sldLayoutId id="2147483794" r:id="rId122"/>
    <p:sldLayoutId id="2147483795" r:id="rId123"/>
    <p:sldLayoutId id="2147483796" r:id="rId124"/>
    <p:sldLayoutId id="2147483797" r:id="rId125"/>
    <p:sldLayoutId id="2147483798" r:id="rId126"/>
    <p:sldLayoutId id="2147483799" r:id="rId127"/>
    <p:sldLayoutId id="2147483800" r:id="rId128"/>
    <p:sldLayoutId id="2147483801" r:id="rId129"/>
    <p:sldLayoutId id="2147483802" r:id="rId130"/>
    <p:sldLayoutId id="2147483803" r:id="rId131"/>
    <p:sldLayoutId id="2147483804" r:id="rId132"/>
    <p:sldLayoutId id="2147483805" r:id="rId133"/>
    <p:sldLayoutId id="2147483806" r:id="rId134"/>
    <p:sldLayoutId id="2147483807" r:id="rId135"/>
    <p:sldLayoutId id="2147483808" r:id="rId136"/>
    <p:sldLayoutId id="2147483809" r:id="rId137"/>
    <p:sldLayoutId id="2147483810" r:id="rId138"/>
    <p:sldLayoutId id="2147483811" r:id="rId139"/>
    <p:sldLayoutId id="2147483812" r:id="rId140"/>
    <p:sldLayoutId id="2147483813" r:id="rId141"/>
    <p:sldLayoutId id="2147483814" r:id="rId142"/>
    <p:sldLayoutId id="2147483815" r:id="rId143"/>
    <p:sldLayoutId id="2147483816" r:id="rId144"/>
    <p:sldLayoutId id="2147483817" r:id="rId145"/>
    <p:sldLayoutId id="2147483818" r:id="rId146"/>
    <p:sldLayoutId id="2147483819" r:id="rId147"/>
    <p:sldLayoutId id="2147483820" r:id="rId148"/>
    <p:sldLayoutId id="2147483821" r:id="rId149"/>
    <p:sldLayoutId id="2147483822" r:id="rId150"/>
    <p:sldLayoutId id="2147483823" r:id="rId151"/>
    <p:sldLayoutId id="2147483824" r:id="rId152"/>
    <p:sldLayoutId id="2147483825" r:id="rId153"/>
    <p:sldLayoutId id="2147483826" r:id="rId154"/>
    <p:sldLayoutId id="2147483827" r:id="rId155"/>
    <p:sldLayoutId id="2147483828" r:id="rId156"/>
    <p:sldLayoutId id="2147483829" r:id="rId157"/>
    <p:sldLayoutId id="2147483830" r:id="rId158"/>
    <p:sldLayoutId id="2147483831" r:id="rId159"/>
    <p:sldLayoutId id="2147483832" r:id="rId160"/>
    <p:sldLayoutId id="2147483833" r:id="rId161"/>
    <p:sldLayoutId id="2147483834" r:id="rId162"/>
    <p:sldLayoutId id="2147483835" r:id="rId163"/>
    <p:sldLayoutId id="2147483836" r:id="rId164"/>
    <p:sldLayoutId id="2147483837" r:id="rId165"/>
    <p:sldLayoutId id="2147483838" r:id="rId166"/>
    <p:sldLayoutId id="2147483839" r:id="rId167"/>
    <p:sldLayoutId id="2147483840" r:id="rId168"/>
    <p:sldLayoutId id="2147483841" r:id="rId169"/>
    <p:sldLayoutId id="2147483842" r:id="rId170"/>
    <p:sldLayoutId id="2147483843" r:id="rId171"/>
    <p:sldLayoutId id="2147483844" r:id="rId172"/>
    <p:sldLayoutId id="2147483845" r:id="rId173"/>
    <p:sldLayoutId id="2147483846" r:id="rId174"/>
    <p:sldLayoutId id="2147483847" r:id="rId175"/>
    <p:sldLayoutId id="2147483848" r:id="rId176"/>
    <p:sldLayoutId id="2147483849" r:id="rId177"/>
    <p:sldLayoutId id="2147483850" r:id="rId178"/>
    <p:sldLayoutId id="2147483851" r:id="rId179"/>
    <p:sldLayoutId id="2147483852" r:id="rId180"/>
    <p:sldLayoutId id="2147483853" r:id="rId18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dt="0"/>
  <p:txStyles>
    <p:titleStyle>
      <a:lvl1pPr algn="l" defTabSz="914400" rtl="0" eaLnBrk="1" latinLnBrk="0" hangingPunct="1">
        <a:lnSpc>
          <a:spcPct val="95000"/>
        </a:lnSpc>
        <a:spcBef>
          <a:spcPct val="0"/>
        </a:spcBef>
        <a:buNone/>
        <a:defRPr lang="en-US" sz="2400" b="1" i="0" kern="1200" baseline="0" dirty="0">
          <a:solidFill>
            <a:schemeClr val="tx1"/>
          </a:solidFill>
          <a:latin typeface="+mn-lt"/>
          <a:ea typeface="+mn-ea"/>
          <a:cs typeface="+mj-cs"/>
        </a:defRPr>
      </a:lvl1pPr>
    </p:titleStyle>
    <p:bodyStyle>
      <a:lvl1pPr marL="0" marR="0" indent="0" algn="l" defTabSz="914400" rtl="0" eaLnBrk="1" fontAlgn="auto" latinLnBrk="0" hangingPunct="1">
        <a:lnSpc>
          <a:spcPct val="95000"/>
        </a:lnSpc>
        <a:spcBef>
          <a:spcPts val="600"/>
        </a:spcBef>
        <a:spcAft>
          <a:spcPts val="0"/>
        </a:spcAft>
        <a:buClrTx/>
        <a:buSzTx/>
        <a:buFont typeface="System Font Regular"/>
        <a:buNone/>
        <a:tabLst/>
        <a:defRPr sz="1800" b="0" i="0" kern="1200">
          <a:solidFill>
            <a:schemeClr val="tx1"/>
          </a:solidFill>
          <a:latin typeface="+mn-lt"/>
          <a:ea typeface="+mn-ea"/>
          <a:cs typeface="Oracle Sans Tab Light" panose="020B0403020204020204"/>
        </a:defRPr>
      </a:lvl1pPr>
      <a:lvl2pPr marL="365760" marR="0" indent="-182880" algn="l" defTabSz="914400" rtl="0" eaLnBrk="1" fontAlgn="auto" latinLnBrk="0" hangingPunct="1">
        <a:lnSpc>
          <a:spcPct val="95000"/>
        </a:lnSpc>
        <a:spcBef>
          <a:spcPts val="600"/>
        </a:spcBef>
        <a:spcAft>
          <a:spcPts val="0"/>
        </a:spcAft>
        <a:buClrTx/>
        <a:buSzPct val="100000"/>
        <a:buFont typeface="Arial" panose="020B0604020202020204" pitchFamily="34" charset="0"/>
        <a:buChar char="•"/>
        <a:tabLst/>
        <a:defRPr sz="1800" b="0" i="0" kern="1200">
          <a:solidFill>
            <a:schemeClr val="tx1"/>
          </a:solidFill>
          <a:latin typeface="+mn-lt"/>
          <a:ea typeface="+mn-ea"/>
          <a:cs typeface="Oracle Sans Tab Light" panose="020B0403020204020204"/>
        </a:defRPr>
      </a:lvl2pPr>
      <a:lvl3pPr marL="547688"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600" kern="1200">
          <a:solidFill>
            <a:schemeClr val="tx1"/>
          </a:solidFill>
          <a:latin typeface="Oracle Sans Tab Light" panose="020B0403020204020204"/>
          <a:ea typeface="+mn-ea"/>
          <a:cs typeface="Oracle Sans Tab Light" panose="020B0403020204020204"/>
        </a:defRPr>
      </a:lvl3pPr>
      <a:lvl4pPr marL="730250"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400" kern="1200">
          <a:solidFill>
            <a:schemeClr val="tx1"/>
          </a:solidFill>
          <a:latin typeface="Oracle Sans Tab Light" panose="020B0403020204020204"/>
          <a:ea typeface="+mn-ea"/>
          <a:cs typeface="Oracle Sans Tab Light" panose="020B0403020204020204"/>
        </a:defRPr>
      </a:lvl4pPr>
      <a:lvl5pPr marL="914400" marR="0" indent="-182880" algn="l" defTabSz="914400" rtl="0" eaLnBrk="1" fontAlgn="auto" latinLnBrk="0" hangingPunct="1">
        <a:lnSpc>
          <a:spcPct val="95000"/>
        </a:lnSpc>
        <a:spcBef>
          <a:spcPts val="400"/>
        </a:spcBef>
        <a:spcAft>
          <a:spcPts val="0"/>
        </a:spcAft>
        <a:buClrTx/>
        <a:buSzTx/>
        <a:buFont typeface="Oracle Sans Tab Light" panose="020B0403020204020204" pitchFamily="34" charset="0"/>
        <a:buChar char="•"/>
        <a:tabLst/>
        <a:defRPr sz="1200" kern="1200">
          <a:solidFill>
            <a:schemeClr val="tx1"/>
          </a:solidFill>
          <a:latin typeface="Oracle Sans Tab Light" panose="020B0403020204020204"/>
          <a:ea typeface="+mn-ea"/>
          <a:cs typeface="Oracle Sans Tab Light" panose="020B0403020204020204"/>
        </a:defRPr>
      </a:lvl5pPr>
      <a:lvl6pPr marL="1097280" indent="-182880" algn="l" defTabSz="914400" rtl="0" eaLnBrk="1" latinLnBrk="0" hangingPunct="1">
        <a:lnSpc>
          <a:spcPct val="95000"/>
        </a:lnSpc>
        <a:spcBef>
          <a:spcPts val="400"/>
        </a:spcBef>
        <a:spcAft>
          <a:spcPts val="0"/>
        </a:spcAft>
        <a:buSzPct val="100000"/>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1280160" indent="-182880" algn="l" defTabSz="914400" rtl="0" eaLnBrk="1" latinLnBrk="0" hangingPunct="1">
        <a:lnSpc>
          <a:spcPct val="95000"/>
        </a:lnSpc>
        <a:spcBef>
          <a:spcPts val="400"/>
        </a:spcBef>
        <a:spcAft>
          <a:spcPts val="0"/>
        </a:spcAft>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orient="horz" pos="1008">
          <p15:clr>
            <a:srgbClr val="5ACBF0"/>
          </p15:clr>
        </p15:guide>
        <p15:guide id="4" orient="horz" pos="3852">
          <p15:clr>
            <a:srgbClr val="F26B43"/>
          </p15:clr>
        </p15:guide>
        <p15:guide id="5" pos="480">
          <p15:clr>
            <a:srgbClr val="F26B43"/>
          </p15:clr>
        </p15:guide>
        <p15:guide id="6" orient="horz" pos="795">
          <p15:clr>
            <a:srgbClr val="F26B43"/>
          </p15:clr>
        </p15:guide>
        <p15:guide id="7" orient="horz" pos="590">
          <p15:clr>
            <a:srgbClr val="F26B43"/>
          </p15:clr>
        </p15:guide>
        <p15:guide id="8" pos="7212">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9.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1.xml"/></Relationships>
</file>

<file path=ppt/slides/_rels/slide1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2.xml"/><Relationship Id="rId1" Type="http://schemas.openxmlformats.org/officeDocument/2006/relationships/slideLayout" Target="../slideLayouts/slideLayout21.xml"/><Relationship Id="rId4" Type="http://schemas.openxmlformats.org/officeDocument/2006/relationships/image" Target="../media/image48.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xml"/><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8" Type="http://schemas.openxmlformats.org/officeDocument/2006/relationships/image" Target="../media/image34.svg"/><Relationship Id="rId13" Type="http://schemas.openxmlformats.org/officeDocument/2006/relationships/image" Target="../media/image39.png"/><Relationship Id="rId18" Type="http://schemas.openxmlformats.org/officeDocument/2006/relationships/image" Target="../media/image44.svg"/><Relationship Id="rId3" Type="http://schemas.openxmlformats.org/officeDocument/2006/relationships/image" Target="../media/image29.png"/><Relationship Id="rId21" Type="http://schemas.openxmlformats.org/officeDocument/2006/relationships/image" Target="../media/image28.png"/><Relationship Id="rId7" Type="http://schemas.openxmlformats.org/officeDocument/2006/relationships/image" Target="../media/image33.png"/><Relationship Id="rId12" Type="http://schemas.openxmlformats.org/officeDocument/2006/relationships/image" Target="../media/image38.svg"/><Relationship Id="rId17" Type="http://schemas.openxmlformats.org/officeDocument/2006/relationships/image" Target="../media/image43.png"/><Relationship Id="rId2" Type="http://schemas.openxmlformats.org/officeDocument/2006/relationships/notesSlide" Target="../notesSlides/notesSlide5.xml"/><Relationship Id="rId16" Type="http://schemas.openxmlformats.org/officeDocument/2006/relationships/image" Target="../media/image42.svg"/><Relationship Id="rId20" Type="http://schemas.openxmlformats.org/officeDocument/2006/relationships/image" Target="../media/image46.svg"/><Relationship Id="rId1" Type="http://schemas.openxmlformats.org/officeDocument/2006/relationships/slideLayout" Target="../slideLayouts/slideLayout21.xml"/><Relationship Id="rId6" Type="http://schemas.openxmlformats.org/officeDocument/2006/relationships/image" Target="../media/image32.svg"/><Relationship Id="rId11" Type="http://schemas.openxmlformats.org/officeDocument/2006/relationships/image" Target="../media/image37.png"/><Relationship Id="rId5" Type="http://schemas.openxmlformats.org/officeDocument/2006/relationships/image" Target="../media/image31.png"/><Relationship Id="rId15" Type="http://schemas.openxmlformats.org/officeDocument/2006/relationships/image" Target="../media/image41.png"/><Relationship Id="rId10" Type="http://schemas.openxmlformats.org/officeDocument/2006/relationships/image" Target="../media/image36.svg"/><Relationship Id="rId19" Type="http://schemas.openxmlformats.org/officeDocument/2006/relationships/image" Target="../media/image45.png"/><Relationship Id="rId4" Type="http://schemas.openxmlformats.org/officeDocument/2006/relationships/image" Target="../media/image30.svg"/><Relationship Id="rId9" Type="http://schemas.openxmlformats.org/officeDocument/2006/relationships/image" Target="../media/image35.png"/><Relationship Id="rId14" Type="http://schemas.openxmlformats.org/officeDocument/2006/relationships/image" Target="../media/image40.sv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33D3DC-3BFD-4396-ACC8-95298B67CFA1}"/>
              </a:ext>
            </a:extLst>
          </p:cNvPr>
          <p:cNvSpPr>
            <a:spLocks noGrp="1"/>
          </p:cNvSpPr>
          <p:nvPr>
            <p:ph type="ctrTitle"/>
          </p:nvPr>
        </p:nvSpPr>
        <p:spPr>
          <a:xfrm>
            <a:off x="1018030" y="2148840"/>
            <a:ext cx="10158984" cy="1280160"/>
          </a:xfrm>
        </p:spPr>
        <p:txBody>
          <a:bodyPr/>
          <a:lstStyle/>
          <a:p>
            <a:r>
              <a:rPr lang="en-US" dirty="0"/>
              <a:t>SQL Firewall In Oracle Database 23c</a:t>
            </a:r>
          </a:p>
        </p:txBody>
      </p:sp>
      <p:sp>
        <p:nvSpPr>
          <p:cNvPr id="4" name="Text Placeholder 3">
            <a:extLst>
              <a:ext uri="{FF2B5EF4-FFF2-40B4-BE49-F238E27FC236}">
                <a16:creationId xmlns:a16="http://schemas.microsoft.com/office/drawing/2014/main" id="{7FDECF7B-898E-49FA-8ED2-2230756F883E}"/>
              </a:ext>
            </a:extLst>
          </p:cNvPr>
          <p:cNvSpPr>
            <a:spLocks noGrp="1"/>
          </p:cNvSpPr>
          <p:nvPr>
            <p:ph type="body" sz="quarter" idx="35"/>
          </p:nvPr>
        </p:nvSpPr>
        <p:spPr>
          <a:xfrm>
            <a:off x="1018030" y="4544568"/>
            <a:ext cx="5077970" cy="266291"/>
          </a:xfrm>
        </p:spPr>
        <p:txBody>
          <a:bodyPr/>
          <a:lstStyle/>
          <a:p>
            <a:r>
              <a:rPr lang="en-US" dirty="0"/>
              <a:t>Name</a:t>
            </a:r>
          </a:p>
        </p:txBody>
      </p:sp>
      <p:sp>
        <p:nvSpPr>
          <p:cNvPr id="5" name="Text Placeholder 4">
            <a:extLst>
              <a:ext uri="{FF2B5EF4-FFF2-40B4-BE49-F238E27FC236}">
                <a16:creationId xmlns:a16="http://schemas.microsoft.com/office/drawing/2014/main" id="{0F724911-A0CC-44AC-A7CC-6DF0512BBD9D}"/>
              </a:ext>
            </a:extLst>
          </p:cNvPr>
          <p:cNvSpPr>
            <a:spLocks noGrp="1"/>
          </p:cNvSpPr>
          <p:nvPr>
            <p:ph type="body" sz="quarter" idx="34"/>
          </p:nvPr>
        </p:nvSpPr>
        <p:spPr>
          <a:xfrm>
            <a:off x="1018030" y="4882896"/>
            <a:ext cx="5077970" cy="895181"/>
          </a:xfrm>
        </p:spPr>
        <p:txBody>
          <a:bodyPr/>
          <a:lstStyle/>
          <a:p>
            <a:pPr lvl="0"/>
            <a:r>
              <a:rPr lang="en-US" dirty="0"/>
              <a:t>Angeline Janet Dhanarani, </a:t>
            </a:r>
          </a:p>
          <a:p>
            <a:pPr lvl="0"/>
            <a:r>
              <a:rPr lang="en-US" dirty="0"/>
              <a:t>Database Security Product Management,</a:t>
            </a:r>
          </a:p>
          <a:p>
            <a:pPr lvl="0"/>
            <a:r>
              <a:rPr lang="en-US" dirty="0"/>
              <a:t>April 10, 2023</a:t>
            </a:r>
          </a:p>
        </p:txBody>
      </p:sp>
      <p:cxnSp>
        <p:nvCxnSpPr>
          <p:cNvPr id="7" name="Accent Mark">
            <a:extLst>
              <a:ext uri="{FF2B5EF4-FFF2-40B4-BE49-F238E27FC236}">
                <a16:creationId xmlns:a16="http://schemas.microsoft.com/office/drawing/2014/main" id="{8EAE9198-53DC-4255-9EF1-6573F97558AE}"/>
              </a:ext>
              <a:ext uri="{C183D7F6-B498-43B3-948B-1728B52AA6E4}">
                <adec:decorative xmlns:adec="http://schemas.microsoft.com/office/drawing/2017/decorative" val="1"/>
              </a:ext>
            </a:extLst>
          </p:cNvPr>
          <p:cNvCxnSpPr>
            <a:cxnSpLocks/>
          </p:cNvCxnSpPr>
          <p:nvPr/>
        </p:nvCxnSpPr>
        <p:spPr>
          <a:xfrm flipH="1">
            <a:off x="1023271" y="4187952"/>
            <a:ext cx="374904" cy="0"/>
          </a:xfrm>
          <a:prstGeom prst="line">
            <a:avLst/>
          </a:prstGeom>
          <a:ln w="38100" cap="flat">
            <a:solidFill>
              <a:schemeClr val="accent3"/>
            </a:solidFill>
            <a:prstDash val="solid"/>
          </a:ln>
        </p:spPr>
        <p:style>
          <a:lnRef idx="1">
            <a:schemeClr val="accent1"/>
          </a:lnRef>
          <a:fillRef idx="0">
            <a:schemeClr val="accent1"/>
          </a:fillRef>
          <a:effectRef idx="0">
            <a:schemeClr val="accent1"/>
          </a:effectRef>
          <a:fontRef idx="minor">
            <a:schemeClr val="tx1"/>
          </a:fontRef>
        </p:style>
      </p:cxnSp>
      <p:sp>
        <p:nvSpPr>
          <p:cNvPr id="8" name="Text Placeholder 7">
            <a:extLst>
              <a:ext uri="{FF2B5EF4-FFF2-40B4-BE49-F238E27FC236}">
                <a16:creationId xmlns:a16="http://schemas.microsoft.com/office/drawing/2014/main" id="{042CAD4B-7D33-0431-5AA5-097AE4AC3565}"/>
              </a:ext>
            </a:extLst>
          </p:cNvPr>
          <p:cNvSpPr>
            <a:spLocks noGrp="1"/>
          </p:cNvSpPr>
          <p:nvPr>
            <p:ph type="body" sz="quarter" idx="33"/>
          </p:nvPr>
        </p:nvSpPr>
        <p:spPr/>
        <p:txBody>
          <a:bodyPr/>
          <a:lstStyle/>
          <a:p>
            <a:r>
              <a:rPr lang="en-US" dirty="0"/>
              <a:t>Oracle Database Free - Developer Release</a:t>
            </a:r>
          </a:p>
        </p:txBody>
      </p:sp>
    </p:spTree>
    <p:extLst>
      <p:ext uri="{BB962C8B-B14F-4D97-AF65-F5344CB8AC3E}">
        <p14:creationId xmlns:p14="http://schemas.microsoft.com/office/powerpoint/2010/main" val="36812692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Content Placeholder 2">
            <a:extLst>
              <a:ext uri="{FF2B5EF4-FFF2-40B4-BE49-F238E27FC236}">
                <a16:creationId xmlns:a16="http://schemas.microsoft.com/office/drawing/2014/main" id="{596B6B08-A2B5-D249-BAE1-935FC6C00911}"/>
              </a:ext>
            </a:extLst>
          </p:cNvPr>
          <p:cNvSpPr>
            <a:spLocks noGrp="1" noChangeArrowheads="1"/>
          </p:cNvSpPr>
          <p:nvPr>
            <p:ph sz="quarter" idx="14"/>
          </p:nvPr>
        </p:nvSpPr>
        <p:spPr bwMode="auto"/>
        <p:txBody>
          <a:bodyPr wrap="square" numCol="1" anchor="t" anchorCtr="0" compatLnSpc="1">
            <a:prstTxWarp prst="textNoShape">
              <a:avLst/>
            </a:prstTxWarp>
          </a:bodyPr>
          <a:lstStyle/>
          <a:p>
            <a:pPr>
              <a:lnSpc>
                <a:spcPct val="84000"/>
              </a:lnSpc>
            </a:pPr>
            <a:r>
              <a:rPr lang="en-US" sz="2400" dirty="0"/>
              <a:t>After SQL capture, </a:t>
            </a:r>
            <a:r>
              <a:rPr lang="en-US" altLang="zh-CN" sz="2400" dirty="0"/>
              <a:t>the</a:t>
            </a:r>
            <a:r>
              <a:rPr lang="zh-CN" altLang="en-US" sz="2400" dirty="0"/>
              <a:t> </a:t>
            </a:r>
            <a:r>
              <a:rPr lang="en-US" altLang="zh-CN" sz="2400" dirty="0"/>
              <a:t>SQL</a:t>
            </a:r>
            <a:r>
              <a:rPr lang="zh-CN" altLang="en-US" sz="2400" dirty="0"/>
              <a:t> </a:t>
            </a:r>
            <a:r>
              <a:rPr lang="en-US" altLang="zh-CN" sz="2400" dirty="0"/>
              <a:t>Firewall</a:t>
            </a:r>
            <a:r>
              <a:rPr lang="zh-CN" altLang="en-US" sz="2400" dirty="0"/>
              <a:t> </a:t>
            </a:r>
            <a:r>
              <a:rPr lang="en-US" sz="2400" dirty="0"/>
              <a:t>administrators can generate an allow-list</a:t>
            </a:r>
          </a:p>
          <a:p>
            <a:pPr>
              <a:lnSpc>
                <a:spcPct val="84000"/>
              </a:lnSpc>
            </a:pPr>
            <a:endParaRPr lang="en-US" sz="2400" dirty="0"/>
          </a:p>
          <a:p>
            <a:pPr>
              <a:lnSpc>
                <a:spcPct val="84000"/>
              </a:lnSpc>
            </a:pPr>
            <a:endParaRPr lang="en-US" sz="2400" dirty="0"/>
          </a:p>
          <a:p>
            <a:pPr>
              <a:lnSpc>
                <a:spcPct val="84000"/>
              </a:lnSpc>
            </a:pPr>
            <a:endParaRPr lang="en-US" sz="2400" dirty="0"/>
          </a:p>
          <a:p>
            <a:pPr marL="182880" lvl="1" indent="0">
              <a:lnSpc>
                <a:spcPct val="84000"/>
              </a:lnSpc>
              <a:buNone/>
            </a:pPr>
            <a:endParaRPr lang="en-US" dirty="0"/>
          </a:p>
        </p:txBody>
      </p:sp>
      <p:sp>
        <p:nvSpPr>
          <p:cNvPr id="38913" name="Title 1">
            <a:extLst>
              <a:ext uri="{FF2B5EF4-FFF2-40B4-BE49-F238E27FC236}">
                <a16:creationId xmlns:a16="http://schemas.microsoft.com/office/drawing/2014/main" id="{DDD5C981-28E7-FF4A-847A-3A02EFC71B85}"/>
              </a:ext>
            </a:extLst>
          </p:cNvPr>
          <p:cNvSpPr>
            <a:spLocks noGrp="1" noChangeArrowheads="1"/>
          </p:cNvSpPr>
          <p:nvPr>
            <p:ph type="title"/>
          </p:nvPr>
        </p:nvSpPr>
        <p:spPr/>
        <p:txBody>
          <a:bodyPr/>
          <a:lstStyle/>
          <a:p>
            <a:r>
              <a:rPr lang="en-US" altLang="en-US" dirty="0"/>
              <a:t>Allow-List Generation</a:t>
            </a:r>
            <a:endParaRPr lang="en-US" dirty="0"/>
          </a:p>
        </p:txBody>
      </p:sp>
      <p:sp>
        <p:nvSpPr>
          <p:cNvPr id="38915" name="Footer Placeholder 3">
            <a:extLst>
              <a:ext uri="{FF2B5EF4-FFF2-40B4-BE49-F238E27FC236}">
                <a16:creationId xmlns:a16="http://schemas.microsoft.com/office/drawing/2014/main" id="{BFF16266-70A1-B84A-BE98-0B735DE01926}"/>
              </a:ext>
            </a:extLst>
          </p:cNvPr>
          <p:cNvSpPr>
            <a:spLocks noGrp="1" noChangeArrowheads="1"/>
          </p:cNvSpPr>
          <p:nvPr>
            <p:ph type="ftr" sz="quarter" idx="16"/>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Oracle Sans" panose="020B0503020204020204" pitchFamily="34" charset="0"/>
              </a:defRPr>
            </a:lvl1pPr>
            <a:lvl2pPr marL="742950" indent="-285750">
              <a:defRPr>
                <a:solidFill>
                  <a:schemeClr val="tx1"/>
                </a:solidFill>
                <a:latin typeface="Oracle Sans" panose="020B0503020204020204" pitchFamily="34" charset="0"/>
              </a:defRPr>
            </a:lvl2pPr>
            <a:lvl3pPr marL="1143000" indent="-228600">
              <a:defRPr>
                <a:solidFill>
                  <a:schemeClr val="tx1"/>
                </a:solidFill>
                <a:latin typeface="Oracle Sans" panose="020B0503020204020204" pitchFamily="34" charset="0"/>
              </a:defRPr>
            </a:lvl3pPr>
            <a:lvl4pPr marL="1600200" indent="-228600">
              <a:defRPr>
                <a:solidFill>
                  <a:schemeClr val="tx1"/>
                </a:solidFill>
                <a:latin typeface="Oracle Sans" panose="020B0503020204020204" pitchFamily="34" charset="0"/>
              </a:defRPr>
            </a:lvl4pPr>
            <a:lvl5pPr marL="2057400" indent="-228600">
              <a:defRPr>
                <a:solidFill>
                  <a:schemeClr val="tx1"/>
                </a:solidFill>
                <a:latin typeface="Oracle Sans" panose="020B0503020204020204" pitchFamily="34" charset="0"/>
              </a:defRPr>
            </a:lvl5pPr>
            <a:lvl6pPr marL="2514600" indent="-228600" fontAlgn="base">
              <a:spcBef>
                <a:spcPct val="0"/>
              </a:spcBef>
              <a:spcAft>
                <a:spcPct val="0"/>
              </a:spcAft>
              <a:defRPr>
                <a:solidFill>
                  <a:schemeClr val="tx1"/>
                </a:solidFill>
                <a:latin typeface="Oracle Sans" panose="020B0503020204020204" pitchFamily="34" charset="0"/>
              </a:defRPr>
            </a:lvl6pPr>
            <a:lvl7pPr marL="2971800" indent="-228600" fontAlgn="base">
              <a:spcBef>
                <a:spcPct val="0"/>
              </a:spcBef>
              <a:spcAft>
                <a:spcPct val="0"/>
              </a:spcAft>
              <a:defRPr>
                <a:solidFill>
                  <a:schemeClr val="tx1"/>
                </a:solidFill>
                <a:latin typeface="Oracle Sans" panose="020B0503020204020204" pitchFamily="34" charset="0"/>
              </a:defRPr>
            </a:lvl7pPr>
            <a:lvl8pPr marL="3429000" indent="-228600" fontAlgn="base">
              <a:spcBef>
                <a:spcPct val="0"/>
              </a:spcBef>
              <a:spcAft>
                <a:spcPct val="0"/>
              </a:spcAft>
              <a:defRPr>
                <a:solidFill>
                  <a:schemeClr val="tx1"/>
                </a:solidFill>
                <a:latin typeface="Oracle Sans" panose="020B0503020204020204" pitchFamily="34" charset="0"/>
              </a:defRPr>
            </a:lvl8pPr>
            <a:lvl9pPr marL="3886200" indent="-228600" fontAlgn="base">
              <a:spcBef>
                <a:spcPct val="0"/>
              </a:spcBef>
              <a:spcAft>
                <a:spcPct val="0"/>
              </a:spcAft>
              <a:defRPr>
                <a:solidFill>
                  <a:schemeClr val="tx1"/>
                </a:solidFill>
                <a:latin typeface="Oracle Sans" panose="020B0503020204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900" b="0" i="0" u="none" strike="noStrike" kern="1200" cap="none" spc="0" normalizeH="0" baseline="0" noProof="0">
                <a:ln>
                  <a:noFill/>
                </a:ln>
                <a:solidFill>
                  <a:srgbClr val="8B8078"/>
                </a:solidFill>
                <a:effectLst/>
                <a:uLnTx/>
                <a:uFillTx/>
                <a:latin typeface="Oracle Sans" panose="020B0503020204020204" pitchFamily="34" charset="0"/>
                <a:ea typeface="+mn-ea"/>
                <a:cs typeface="+mn-cs"/>
              </a:rPr>
              <a:t>Copyright © 2023, Oracle and/or its affiliates</a:t>
            </a:r>
            <a:endParaRPr kumimoji="0" lang="en-US" altLang="en-US" sz="900" b="0" i="0" u="none" strike="noStrike" kern="1200" cap="none" spc="0" normalizeH="0" baseline="0" noProof="0" dirty="0">
              <a:ln>
                <a:noFill/>
              </a:ln>
              <a:solidFill>
                <a:srgbClr val="8B8078"/>
              </a:solidFill>
              <a:effectLst/>
              <a:uLnTx/>
              <a:uFillTx/>
              <a:latin typeface="Oracle Sans" panose="020B0503020204020204" pitchFamily="34" charset="0"/>
              <a:ea typeface="+mn-ea"/>
              <a:cs typeface="+mn-cs"/>
            </a:endParaRPr>
          </a:p>
        </p:txBody>
      </p:sp>
      <p:sp>
        <p:nvSpPr>
          <p:cNvPr id="2" name="TextBox 1">
            <a:extLst>
              <a:ext uri="{FF2B5EF4-FFF2-40B4-BE49-F238E27FC236}">
                <a16:creationId xmlns:a16="http://schemas.microsoft.com/office/drawing/2014/main" id="{4553874F-F0CC-707A-E0A0-D8B102CFCC73}"/>
              </a:ext>
            </a:extLst>
          </p:cNvPr>
          <p:cNvSpPr txBox="1"/>
          <p:nvPr/>
        </p:nvSpPr>
        <p:spPr>
          <a:xfrm>
            <a:off x="1876567" y="1935129"/>
            <a:ext cx="8011236" cy="369332"/>
          </a:xfrm>
          <a:prstGeom prst="rect">
            <a:avLst/>
          </a:prstGeom>
          <a:solidFill>
            <a:schemeClr val="tx2">
              <a:lumMod val="25000"/>
              <a:lumOff val="75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312D2A"/>
                </a:solidFill>
                <a:effectLst/>
                <a:uLnTx/>
                <a:uFillTx/>
                <a:latin typeface="Oracle Sans Tab"/>
                <a:ea typeface="+mn-ea"/>
                <a:cs typeface="+mn-cs"/>
              </a:rPr>
              <a:t>exec </a:t>
            </a:r>
            <a:r>
              <a:rPr kumimoji="0" lang="en-US" sz="1800" b="0" i="0" u="none" strike="noStrike" kern="1200" cap="none" spc="0" normalizeH="0" baseline="0" noProof="0" dirty="0" err="1">
                <a:ln>
                  <a:noFill/>
                </a:ln>
                <a:solidFill>
                  <a:srgbClr val="312D2A"/>
                </a:solidFill>
                <a:effectLst/>
                <a:uLnTx/>
                <a:uFillTx/>
                <a:latin typeface="Oracle Sans Tab"/>
                <a:ea typeface="+mn-ea"/>
                <a:cs typeface="+mn-cs"/>
              </a:rPr>
              <a:t>dbms_sql_firewall.generate_allow_list</a:t>
            </a:r>
            <a:r>
              <a:rPr kumimoji="0" lang="en-US" sz="1800" b="0" i="0" u="none" strike="noStrike" kern="1200" cap="none" spc="0" normalizeH="0" baseline="0" noProof="0" dirty="0">
                <a:ln>
                  <a:noFill/>
                </a:ln>
                <a:solidFill>
                  <a:srgbClr val="312D2A"/>
                </a:solidFill>
                <a:effectLst/>
                <a:uLnTx/>
                <a:uFillTx/>
                <a:latin typeface="Oracle Sans Tab"/>
                <a:ea typeface="+mn-ea"/>
                <a:cs typeface="+mn-cs"/>
              </a:rPr>
              <a:t>(username =&gt; 'APP_RUNTIME');</a:t>
            </a:r>
          </a:p>
        </p:txBody>
      </p:sp>
      <p:sp>
        <p:nvSpPr>
          <p:cNvPr id="4" name="Left-right Arrow 3">
            <a:extLst>
              <a:ext uri="{FF2B5EF4-FFF2-40B4-BE49-F238E27FC236}">
                <a16:creationId xmlns:a16="http://schemas.microsoft.com/office/drawing/2014/main" id="{257330B4-CD22-AA1F-2C8D-83AB2C626F3C}"/>
              </a:ext>
            </a:extLst>
          </p:cNvPr>
          <p:cNvSpPr/>
          <p:nvPr/>
        </p:nvSpPr>
        <p:spPr>
          <a:xfrm>
            <a:off x="5145206" y="2992089"/>
            <a:ext cx="1241946" cy="481084"/>
          </a:xfrm>
          <a:prstGeom prst="leftRightArrow">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CFBFA"/>
              </a:solidFill>
              <a:effectLst/>
              <a:highlight>
                <a:srgbClr val="808080"/>
              </a:highlight>
              <a:uLnTx/>
              <a:uFillTx/>
              <a:latin typeface="Oracle Sans Tab"/>
              <a:ea typeface="+mn-ea"/>
              <a:cs typeface="+mn-cs"/>
            </a:endParaRPr>
          </a:p>
        </p:txBody>
      </p:sp>
      <p:sp>
        <p:nvSpPr>
          <p:cNvPr id="5" name="Down Arrow 4">
            <a:extLst>
              <a:ext uri="{FF2B5EF4-FFF2-40B4-BE49-F238E27FC236}">
                <a16:creationId xmlns:a16="http://schemas.microsoft.com/office/drawing/2014/main" id="{6DEEB266-449F-51EF-C6FE-EE52E78CF241}"/>
              </a:ext>
            </a:extLst>
          </p:cNvPr>
          <p:cNvSpPr/>
          <p:nvPr/>
        </p:nvSpPr>
        <p:spPr>
          <a:xfrm>
            <a:off x="5650173" y="2365517"/>
            <a:ext cx="232012" cy="736136"/>
          </a:xfrm>
          <a:prstGeom prst="downArrow">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CFBFA"/>
              </a:solidFill>
              <a:effectLst/>
              <a:uLnTx/>
              <a:uFillTx/>
              <a:latin typeface="Oracle Sans Tab"/>
              <a:ea typeface="+mn-ea"/>
              <a:cs typeface="+mn-cs"/>
            </a:endParaRPr>
          </a:p>
        </p:txBody>
      </p:sp>
      <p:sp>
        <p:nvSpPr>
          <p:cNvPr id="6" name="Rounded Rectangle 5">
            <a:extLst>
              <a:ext uri="{FF2B5EF4-FFF2-40B4-BE49-F238E27FC236}">
                <a16:creationId xmlns:a16="http://schemas.microsoft.com/office/drawing/2014/main" id="{93161B36-F748-06F5-2710-F5FDA9E6ECF0}"/>
              </a:ext>
            </a:extLst>
          </p:cNvPr>
          <p:cNvSpPr/>
          <p:nvPr/>
        </p:nvSpPr>
        <p:spPr>
          <a:xfrm>
            <a:off x="2536423" y="2529967"/>
            <a:ext cx="2429302" cy="1886411"/>
          </a:xfrm>
          <a:prstGeom prst="round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CFBFA"/>
                </a:solidFill>
                <a:effectLst/>
                <a:uLnTx/>
                <a:uFillTx/>
                <a:latin typeface="Oracle Sans Tab"/>
                <a:ea typeface="+mn-ea"/>
                <a:cs typeface="+mn-cs"/>
              </a:rPr>
              <a:t>Allowed_Contexts</a:t>
            </a:r>
            <a:endParaRPr kumimoji="0" lang="en-US" sz="1800" b="1" i="0" u="none" strike="noStrike" kern="1200" cap="none" spc="0" normalizeH="0" baseline="0" noProof="0" dirty="0">
              <a:ln>
                <a:noFill/>
              </a:ln>
              <a:solidFill>
                <a:srgbClr val="FCFBFA"/>
              </a:solidFill>
              <a:effectLst/>
              <a:uLnTx/>
              <a:uFillTx/>
              <a:latin typeface="Oracle Sans Tab"/>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FCFBFA"/>
                </a:solidFill>
                <a:effectLst/>
                <a:uLnTx/>
                <a:uFillTx/>
                <a:latin typeface="Oracle Sans Tab"/>
                <a:ea typeface="+mn-ea"/>
                <a:cs typeface="+mn-cs"/>
              </a:rPr>
              <a:t>Client IP address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FCFBFA"/>
                </a:solidFill>
                <a:effectLst/>
                <a:uLnTx/>
                <a:uFillTx/>
                <a:latin typeface="Oracle Sans Tab"/>
                <a:ea typeface="+mn-ea"/>
                <a:cs typeface="+mn-cs"/>
              </a:rPr>
              <a:t>OS program name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FCFBFA"/>
                </a:solidFill>
                <a:effectLst/>
                <a:uLnTx/>
                <a:uFillTx/>
                <a:latin typeface="Oracle Sans Tab"/>
                <a:ea typeface="+mn-ea"/>
                <a:cs typeface="+mn-cs"/>
              </a:rPr>
              <a:t>OS usernam</a:t>
            </a:r>
            <a:r>
              <a:rPr kumimoji="0" lang="en-US" altLang="zh-CN" sz="1400" b="0" i="0" u="none" strike="noStrike" kern="1200" cap="none" spc="0" normalizeH="0" baseline="0" noProof="0" dirty="0">
                <a:ln>
                  <a:noFill/>
                </a:ln>
                <a:solidFill>
                  <a:srgbClr val="FCFBFA"/>
                </a:solidFill>
                <a:effectLst/>
                <a:uLnTx/>
                <a:uFillTx/>
                <a:latin typeface="Oracle Sans Tab"/>
                <a:ea typeface="+mn-ea"/>
                <a:cs typeface="+mn-cs"/>
              </a:rPr>
              <a:t>e</a:t>
            </a:r>
            <a:endParaRPr kumimoji="0" lang="en-US" sz="1400" b="0" i="0" u="none" strike="noStrike" kern="1200" cap="none" spc="0" normalizeH="0" baseline="0" noProof="0" dirty="0">
              <a:ln>
                <a:noFill/>
              </a:ln>
              <a:solidFill>
                <a:srgbClr val="FCFBFA"/>
              </a:solidFill>
              <a:effectLst/>
              <a:uLnTx/>
              <a:uFillTx/>
              <a:latin typeface="Oracle Sans Tab"/>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CFBFA"/>
              </a:solidFill>
              <a:effectLst/>
              <a:uLnTx/>
              <a:uFillTx/>
              <a:latin typeface="Oracle Sans Tab"/>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CFBFA"/>
                </a:solidFill>
                <a:effectLst/>
                <a:uLnTx/>
                <a:uFillTx/>
                <a:latin typeface="Oracle Sans Tab"/>
                <a:ea typeface="+mn-ea"/>
                <a:cs typeface="+mn-cs"/>
              </a:rPr>
              <a:t>Enforce-able during database connections</a:t>
            </a:r>
            <a:endParaRPr kumimoji="0" lang="en-US" sz="1800" b="0" i="0" u="none" strike="noStrike" kern="1200" cap="none" spc="0" normalizeH="0" baseline="0" noProof="0" dirty="0">
              <a:ln>
                <a:noFill/>
              </a:ln>
              <a:solidFill>
                <a:srgbClr val="FCFBFA"/>
              </a:solidFill>
              <a:effectLst/>
              <a:uLnTx/>
              <a:uFillTx/>
              <a:latin typeface="Oracle Sans Tab"/>
              <a:ea typeface="+mn-ea"/>
              <a:cs typeface="+mn-cs"/>
            </a:endParaRPr>
          </a:p>
        </p:txBody>
      </p:sp>
      <p:sp>
        <p:nvSpPr>
          <p:cNvPr id="8" name="Rounded Rectangle 7">
            <a:extLst>
              <a:ext uri="{FF2B5EF4-FFF2-40B4-BE49-F238E27FC236}">
                <a16:creationId xmlns:a16="http://schemas.microsoft.com/office/drawing/2014/main" id="{D9D95994-5BED-3E14-BCD3-7206530DE928}"/>
              </a:ext>
            </a:extLst>
          </p:cNvPr>
          <p:cNvSpPr/>
          <p:nvPr/>
        </p:nvSpPr>
        <p:spPr>
          <a:xfrm>
            <a:off x="6566633" y="2529967"/>
            <a:ext cx="2429302" cy="1886411"/>
          </a:xfrm>
          <a:prstGeom prst="round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CFBFA"/>
                </a:solidFill>
                <a:effectLst/>
                <a:uLnTx/>
                <a:uFillTx/>
                <a:latin typeface="Oracle Sans Tab"/>
                <a:ea typeface="+mn-ea"/>
                <a:cs typeface="+mn-cs"/>
              </a:rPr>
              <a:t>Allowed_SQLs</a:t>
            </a:r>
            <a:endParaRPr kumimoji="0" lang="en-US" sz="1800" b="1" i="0" u="none" strike="noStrike" kern="1200" cap="none" spc="0" normalizeH="0" baseline="0" noProof="0" dirty="0">
              <a:ln>
                <a:noFill/>
              </a:ln>
              <a:solidFill>
                <a:srgbClr val="FCFBFA"/>
              </a:solidFill>
              <a:effectLst/>
              <a:uLnTx/>
              <a:uFillTx/>
              <a:latin typeface="Oracle Sans Tab"/>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FCFBFA"/>
                </a:solidFill>
                <a:effectLst/>
                <a:uLnTx/>
                <a:uFillTx/>
                <a:latin typeface="Oracle Sans Tab"/>
                <a:ea typeface="+mn-ea"/>
                <a:cs typeface="+mn-cs"/>
              </a:rPr>
              <a:t>SQL Statement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FCFBFA"/>
                </a:solidFill>
                <a:effectLst/>
                <a:uLnTx/>
                <a:uFillTx/>
                <a:latin typeface="Oracle Sans Tab"/>
                <a:ea typeface="+mn-ea"/>
                <a:cs typeface="+mn-cs"/>
              </a:rPr>
              <a:t>Execution context</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CFBFA"/>
              </a:solidFill>
              <a:effectLst/>
              <a:uLnTx/>
              <a:uFillTx/>
              <a:latin typeface="Oracle Sans Tab"/>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CFBFA"/>
                </a:solidFill>
                <a:effectLst/>
                <a:uLnTx/>
                <a:uFillTx/>
                <a:latin typeface="Oracle Sans Tab"/>
                <a:ea typeface="+mn-ea"/>
                <a:cs typeface="+mn-cs"/>
              </a:rPr>
              <a:t>Enforce-able during SQL executions</a:t>
            </a:r>
            <a:endParaRPr kumimoji="0" lang="en-US" sz="1800" b="0" i="0" u="none" strike="noStrike" kern="1200" cap="none" spc="0" normalizeH="0" baseline="0" noProof="0" dirty="0">
              <a:ln>
                <a:noFill/>
              </a:ln>
              <a:solidFill>
                <a:srgbClr val="FCFBFA"/>
              </a:solidFill>
              <a:effectLst/>
              <a:uLnTx/>
              <a:uFillTx/>
              <a:latin typeface="Oracle Sans Tab"/>
              <a:ea typeface="+mn-ea"/>
              <a:cs typeface="+mn-cs"/>
            </a:endParaRPr>
          </a:p>
        </p:txBody>
      </p:sp>
      <p:sp>
        <p:nvSpPr>
          <p:cNvPr id="9" name="TextBox 8">
            <a:extLst>
              <a:ext uri="{FF2B5EF4-FFF2-40B4-BE49-F238E27FC236}">
                <a16:creationId xmlns:a16="http://schemas.microsoft.com/office/drawing/2014/main" id="{8045F0F6-C6C6-F7F0-F647-F4C5940623CD}"/>
              </a:ext>
            </a:extLst>
          </p:cNvPr>
          <p:cNvSpPr txBox="1"/>
          <p:nvPr/>
        </p:nvSpPr>
        <p:spPr>
          <a:xfrm>
            <a:off x="6566633" y="4523391"/>
            <a:ext cx="4203511" cy="369332"/>
          </a:xfrm>
          <a:prstGeom prst="rect">
            <a:avLst/>
          </a:prstGeom>
          <a:solidFill>
            <a:schemeClr val="tx2">
              <a:lumMod val="25000"/>
              <a:lumOff val="75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312D2A"/>
                </a:solidFill>
                <a:effectLst/>
                <a:uLnTx/>
                <a:uFillTx/>
                <a:latin typeface="Oracle Sans Tab"/>
                <a:ea typeface="+mn-ea"/>
                <a:cs typeface="+mn-cs"/>
              </a:rPr>
              <a:t>DBA_SQL_FIREWALL_ALLOWED_SQL</a:t>
            </a:r>
          </a:p>
        </p:txBody>
      </p:sp>
      <p:sp>
        <p:nvSpPr>
          <p:cNvPr id="10" name="TextBox 9">
            <a:extLst>
              <a:ext uri="{FF2B5EF4-FFF2-40B4-BE49-F238E27FC236}">
                <a16:creationId xmlns:a16="http://schemas.microsoft.com/office/drawing/2014/main" id="{3AFC425A-507E-BA02-16D7-54FA67803922}"/>
              </a:ext>
            </a:extLst>
          </p:cNvPr>
          <p:cNvSpPr txBox="1"/>
          <p:nvPr/>
        </p:nvSpPr>
        <p:spPr>
          <a:xfrm>
            <a:off x="1678674" y="4523391"/>
            <a:ext cx="4708478" cy="923330"/>
          </a:xfrm>
          <a:prstGeom prst="rect">
            <a:avLst/>
          </a:prstGeom>
          <a:solidFill>
            <a:schemeClr val="tx2">
              <a:lumMod val="25000"/>
              <a:lumOff val="75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312D2A"/>
                </a:solidFill>
                <a:effectLst/>
                <a:uLnTx/>
                <a:uFillTx/>
                <a:latin typeface="Oracle Sans Tab"/>
                <a:ea typeface="+mn-ea"/>
                <a:cs typeface="+mn-cs"/>
              </a:rPr>
              <a:t>DBA_SQL_FIREWALL_ALLOWED_IP_ADDR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312D2A"/>
                </a:solidFill>
                <a:effectLst/>
                <a:uLnTx/>
                <a:uFillTx/>
                <a:latin typeface="Oracle Sans Tab"/>
                <a:ea typeface="+mn-ea"/>
                <a:cs typeface="+mn-cs"/>
              </a:rPr>
              <a:t>DBA_SQL_FIREWALL_ALLOWED_OS_USER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312D2A"/>
                </a:solidFill>
                <a:effectLst/>
                <a:uLnTx/>
                <a:uFillTx/>
                <a:latin typeface="Oracle Sans Tab"/>
                <a:ea typeface="+mn-ea"/>
                <a:cs typeface="+mn-cs"/>
              </a:rPr>
              <a:t>DBA_SQL_FIREWALL_ALLOWED_OS_PROG</a:t>
            </a:r>
          </a:p>
        </p:txBody>
      </p:sp>
    </p:spTree>
    <p:extLst>
      <p:ext uri="{BB962C8B-B14F-4D97-AF65-F5344CB8AC3E}">
        <p14:creationId xmlns:p14="http://schemas.microsoft.com/office/powerpoint/2010/main" val="41019198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Content Placeholder 2">
            <a:extLst>
              <a:ext uri="{FF2B5EF4-FFF2-40B4-BE49-F238E27FC236}">
                <a16:creationId xmlns:a16="http://schemas.microsoft.com/office/drawing/2014/main" id="{596B6B08-A2B5-D249-BAE1-935FC6C00911}"/>
              </a:ext>
            </a:extLst>
          </p:cNvPr>
          <p:cNvSpPr>
            <a:spLocks noGrp="1" noChangeArrowheads="1"/>
          </p:cNvSpPr>
          <p:nvPr>
            <p:ph sz="quarter" idx="13"/>
          </p:nvPr>
        </p:nvSpPr>
        <p:spPr bwMode="auto"/>
        <p:txBody>
          <a:bodyPr wrap="square" numCol="1" anchor="t" anchorCtr="0" compatLnSpc="1">
            <a:prstTxWarp prst="textNoShape">
              <a:avLst/>
            </a:prstTxWarp>
          </a:bodyPr>
          <a:lstStyle/>
          <a:p>
            <a:pPr>
              <a:lnSpc>
                <a:spcPct val="84000"/>
              </a:lnSpc>
            </a:pPr>
            <a:r>
              <a:rPr lang="en-US" sz="2400" dirty="0"/>
              <a:t>After allow-list generation, </a:t>
            </a:r>
            <a:r>
              <a:rPr lang="en-US" altLang="zh-CN" sz="2400" dirty="0"/>
              <a:t>the</a:t>
            </a:r>
            <a:r>
              <a:rPr lang="zh-CN" altLang="en-US" sz="2400" dirty="0"/>
              <a:t> </a:t>
            </a:r>
            <a:r>
              <a:rPr lang="en-US" altLang="zh-CN" sz="2400" dirty="0"/>
              <a:t>SQL</a:t>
            </a:r>
            <a:r>
              <a:rPr lang="zh-CN" altLang="en-US" sz="2400" dirty="0"/>
              <a:t> </a:t>
            </a:r>
            <a:r>
              <a:rPr lang="en-US" altLang="zh-CN" sz="2400" dirty="0"/>
              <a:t>Firewall</a:t>
            </a:r>
            <a:r>
              <a:rPr lang="zh-CN" altLang="en-US" sz="2400" dirty="0"/>
              <a:t> </a:t>
            </a:r>
            <a:r>
              <a:rPr lang="en-US" altLang="zh-CN" sz="2400" dirty="0"/>
              <a:t>administrators</a:t>
            </a:r>
            <a:r>
              <a:rPr lang="en-US" sz="2400" dirty="0"/>
              <a:t> </a:t>
            </a:r>
            <a:r>
              <a:rPr lang="en-US" altLang="zh-CN" sz="2400" dirty="0"/>
              <a:t>should</a:t>
            </a:r>
            <a:r>
              <a:rPr lang="zh-CN" altLang="en-US" sz="2400" dirty="0"/>
              <a:t> </a:t>
            </a:r>
            <a:r>
              <a:rPr lang="en-US" altLang="zh-CN" sz="2400" dirty="0"/>
              <a:t>be</a:t>
            </a:r>
            <a:r>
              <a:rPr lang="zh-CN" altLang="en-US" sz="2400" dirty="0"/>
              <a:t> </a:t>
            </a:r>
            <a:r>
              <a:rPr lang="en-US" altLang="zh-CN" sz="2400" dirty="0"/>
              <a:t>able</a:t>
            </a:r>
            <a:r>
              <a:rPr lang="zh-CN" altLang="en-US" sz="2400" dirty="0"/>
              <a:t> </a:t>
            </a:r>
            <a:r>
              <a:rPr lang="en-US" altLang="zh-CN" sz="2400" dirty="0"/>
              <a:t>to </a:t>
            </a:r>
            <a:r>
              <a:rPr lang="en-US" altLang="zh-CN" sz="2000" dirty="0"/>
              <a:t>e</a:t>
            </a:r>
            <a:r>
              <a:rPr lang="en-US" sz="2000" dirty="0"/>
              <a:t>nable allow-lists with </a:t>
            </a:r>
            <a:r>
              <a:rPr lang="en-US" altLang="zh-CN" sz="2000" dirty="0"/>
              <a:t>enforcement</a:t>
            </a:r>
            <a:r>
              <a:rPr lang="zh-CN" altLang="en-US" sz="2000" dirty="0"/>
              <a:t> </a:t>
            </a:r>
            <a:r>
              <a:rPr lang="en-US" altLang="zh-CN" sz="2000" dirty="0"/>
              <a:t>options and protection mode</a:t>
            </a:r>
            <a:endParaRPr lang="en-US" sz="2000" dirty="0"/>
          </a:p>
        </p:txBody>
      </p:sp>
      <p:sp>
        <p:nvSpPr>
          <p:cNvPr id="38913" name="Title 1">
            <a:extLst>
              <a:ext uri="{FF2B5EF4-FFF2-40B4-BE49-F238E27FC236}">
                <a16:creationId xmlns:a16="http://schemas.microsoft.com/office/drawing/2014/main" id="{DDD5C981-28E7-FF4A-847A-3A02EFC71B85}"/>
              </a:ext>
            </a:extLst>
          </p:cNvPr>
          <p:cNvSpPr>
            <a:spLocks noGrp="1" noChangeArrowheads="1"/>
          </p:cNvSpPr>
          <p:nvPr>
            <p:ph type="title"/>
          </p:nvPr>
        </p:nvSpPr>
        <p:spPr/>
        <p:txBody>
          <a:bodyPr/>
          <a:lstStyle/>
          <a:p>
            <a:r>
              <a:rPr lang="en-US" altLang="en-US" dirty="0"/>
              <a:t>Allow-List Enforcement</a:t>
            </a:r>
            <a:r>
              <a:rPr lang="zh-CN" altLang="en-US" dirty="0"/>
              <a:t> </a:t>
            </a:r>
            <a:endParaRPr lang="en-US" altLang="en-US" dirty="0">
              <a:highlight>
                <a:srgbClr val="00FF00"/>
              </a:highlight>
            </a:endParaRPr>
          </a:p>
        </p:txBody>
      </p:sp>
      <p:sp>
        <p:nvSpPr>
          <p:cNvPr id="38915" name="Footer Placeholder 3">
            <a:extLst>
              <a:ext uri="{FF2B5EF4-FFF2-40B4-BE49-F238E27FC236}">
                <a16:creationId xmlns:a16="http://schemas.microsoft.com/office/drawing/2014/main" id="{BFF16266-70A1-B84A-BE98-0B735DE01926}"/>
              </a:ext>
            </a:extLst>
          </p:cNvPr>
          <p:cNvSpPr>
            <a:spLocks noGrp="1" noChangeArrowheads="1"/>
          </p:cNvSpPr>
          <p:nvPr>
            <p:ph type="ftr" sz="quarter" idx="15"/>
          </p:nvPr>
        </p:nvSpPr>
        <p:spPr bwMode="auto">
          <a:xfrm>
            <a:off x="1127759" y="6423978"/>
            <a:ext cx="5745379"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rtlCol="0" anchor="ctr" anchorCtr="0" compatLnSpc="1">
            <a:prstTxWarp prst="textNoShape">
              <a:avLst/>
            </a:prstTxWarp>
          </a:bodyPr>
          <a:lstStyle>
            <a:defPPr>
              <a:defRPr lang="en-US"/>
            </a:defPPr>
            <a:lvl1pPr marL="0" algn="l" defTabSz="914400" rtl="0" eaLnBrk="1" latinLnBrk="0" hangingPunct="1">
              <a:defRPr sz="900" kern="1200">
                <a:solidFill>
                  <a:srgbClr val="8B858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solidFill>
                  <a:srgbClr val="8B8580"/>
                </a:solidFill>
                <a:effectLst/>
                <a:uLnTx/>
                <a:uFillTx/>
                <a:latin typeface="Oracle Sans Tab"/>
                <a:ea typeface="+mn-ea"/>
                <a:cs typeface="+mn-cs"/>
              </a:rPr>
              <a:t>Copyright © 2023, Oracle and/or its affiliates</a:t>
            </a:r>
            <a:endParaRPr kumimoji="0" lang="en-US" altLang="en-US" sz="900" b="0" i="0" u="none" strike="noStrike" kern="1200" cap="none" spc="0" normalizeH="0" baseline="0" noProof="0">
              <a:ln>
                <a:noFill/>
              </a:ln>
              <a:solidFill>
                <a:srgbClr val="8B8078"/>
              </a:solidFill>
              <a:effectLst/>
              <a:uLnTx/>
              <a:uFillTx/>
              <a:latin typeface="Oracle Sans Tab"/>
              <a:ea typeface="+mn-ea"/>
              <a:cs typeface="+mn-cs"/>
            </a:endParaRPr>
          </a:p>
        </p:txBody>
      </p:sp>
      <p:sp>
        <p:nvSpPr>
          <p:cNvPr id="3" name="TextBox 2">
            <a:extLst>
              <a:ext uri="{FF2B5EF4-FFF2-40B4-BE49-F238E27FC236}">
                <a16:creationId xmlns:a16="http://schemas.microsoft.com/office/drawing/2014/main" id="{2EA95A0E-0DCC-93FC-03D7-0261F9DBE52A}"/>
              </a:ext>
            </a:extLst>
          </p:cNvPr>
          <p:cNvSpPr txBox="1"/>
          <p:nvPr/>
        </p:nvSpPr>
        <p:spPr>
          <a:xfrm>
            <a:off x="1835623" y="2194437"/>
            <a:ext cx="8011236" cy="646331"/>
          </a:xfrm>
          <a:prstGeom prst="rect">
            <a:avLst/>
          </a:prstGeom>
          <a:solidFill>
            <a:schemeClr val="tx2">
              <a:lumMod val="25000"/>
              <a:lumOff val="75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312D2A"/>
                </a:solidFill>
                <a:effectLst/>
                <a:uLnTx/>
                <a:uFillTx/>
                <a:latin typeface="Oracle Sans Tab"/>
                <a:ea typeface="+mn-ea"/>
                <a:cs typeface="+mn-cs"/>
              </a:rPr>
              <a:t>exec </a:t>
            </a:r>
            <a:r>
              <a:rPr kumimoji="0" lang="en-US" sz="1800" b="0" i="0" u="none" strike="noStrike" kern="1200" cap="none" spc="0" normalizeH="0" baseline="0" noProof="0" dirty="0" err="1">
                <a:ln>
                  <a:noFill/>
                </a:ln>
                <a:solidFill>
                  <a:srgbClr val="312D2A"/>
                </a:solidFill>
                <a:effectLst/>
                <a:uLnTx/>
                <a:uFillTx/>
                <a:latin typeface="Oracle Sans Tab"/>
                <a:ea typeface="+mn-ea"/>
                <a:cs typeface="+mn-cs"/>
              </a:rPr>
              <a:t>dbms_sql_firewall</a:t>
            </a:r>
            <a:r>
              <a:rPr kumimoji="0" lang="en-US" sz="1800" b="0" i="0" u="none" strike="noStrike" kern="1200" cap="none" spc="0" normalizeH="0" baseline="0" noProof="0" dirty="0">
                <a:ln>
                  <a:noFill/>
                </a:ln>
                <a:solidFill>
                  <a:srgbClr val="312D2A"/>
                </a:solidFill>
                <a:effectLst/>
                <a:uLnTx/>
                <a:uFillTx/>
                <a:latin typeface="Oracle Sans Tab"/>
                <a:ea typeface="+mn-ea"/>
                <a:cs typeface="+mn-cs"/>
              </a:rPr>
              <a:t>. </a:t>
            </a:r>
            <a:r>
              <a:rPr kumimoji="0" lang="en-US" sz="1800" b="0" i="0" u="none" strike="noStrike" kern="1200" cap="none" spc="0" normalizeH="0" baseline="0" noProof="0" dirty="0" err="1">
                <a:ln>
                  <a:noFill/>
                </a:ln>
                <a:solidFill>
                  <a:srgbClr val="312D2A"/>
                </a:solidFill>
                <a:effectLst/>
                <a:uLnTx/>
                <a:uFillTx/>
                <a:latin typeface="Oracle Sans Tab"/>
                <a:ea typeface="+mn-ea"/>
                <a:cs typeface="+mn-cs"/>
              </a:rPr>
              <a:t>enable_allow_list</a:t>
            </a:r>
            <a:r>
              <a:rPr kumimoji="0" lang="en-US" sz="1800" b="0" i="0" u="none" strike="noStrike" kern="1200" cap="none" spc="0" normalizeH="0" baseline="0" noProof="0" dirty="0">
                <a:ln>
                  <a:noFill/>
                </a:ln>
                <a:solidFill>
                  <a:srgbClr val="312D2A"/>
                </a:solidFill>
                <a:effectLst/>
                <a:uLnTx/>
                <a:uFillTx/>
                <a:latin typeface="Oracle Sans Tab"/>
                <a:ea typeface="+mn-ea"/>
                <a:cs typeface="+mn-cs"/>
              </a:rPr>
              <a:t>(username =&gt; 'APP_RUNTIME’, enforce=&gt;</a:t>
            </a:r>
            <a:r>
              <a:rPr kumimoji="0" lang="en-US" sz="1800" b="0" i="0" u="none" strike="noStrike" kern="1200" cap="none" spc="0" normalizeH="0" baseline="0" noProof="0" dirty="0" err="1">
                <a:ln>
                  <a:noFill/>
                </a:ln>
                <a:solidFill>
                  <a:srgbClr val="312D2A"/>
                </a:solidFill>
                <a:effectLst/>
                <a:uLnTx/>
                <a:uFillTx/>
                <a:latin typeface="Oracle Sans Tab"/>
                <a:ea typeface="+mn-ea"/>
                <a:cs typeface="+mn-cs"/>
              </a:rPr>
              <a:t>dbms_sql_firewall.enforce_context</a:t>
            </a:r>
            <a:r>
              <a:rPr kumimoji="0" lang="en-US" sz="1800" b="0" i="0" u="none" strike="noStrike" kern="1200" cap="none" spc="0" normalizeH="0" baseline="0" noProof="0" dirty="0">
                <a:ln>
                  <a:noFill/>
                </a:ln>
                <a:solidFill>
                  <a:srgbClr val="312D2A"/>
                </a:solidFill>
                <a:effectLst/>
                <a:uLnTx/>
                <a:uFillTx/>
                <a:latin typeface="Oracle Sans Tab"/>
                <a:ea typeface="+mn-ea"/>
                <a:cs typeface="+mn-cs"/>
              </a:rPr>
              <a:t>, block =&gt; FALSE);</a:t>
            </a:r>
          </a:p>
        </p:txBody>
      </p:sp>
      <p:sp>
        <p:nvSpPr>
          <p:cNvPr id="4" name="Rounded Rectangle 3">
            <a:extLst>
              <a:ext uri="{FF2B5EF4-FFF2-40B4-BE49-F238E27FC236}">
                <a16:creationId xmlns:a16="http://schemas.microsoft.com/office/drawing/2014/main" id="{0A7EC79D-05A4-59A4-34E3-FBEDEAB867B9}"/>
              </a:ext>
            </a:extLst>
          </p:cNvPr>
          <p:cNvSpPr/>
          <p:nvPr/>
        </p:nvSpPr>
        <p:spPr>
          <a:xfrm>
            <a:off x="768875" y="3035631"/>
            <a:ext cx="4369345" cy="1714358"/>
          </a:xfrm>
          <a:prstGeom prst="round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CFBFA"/>
                </a:solidFill>
                <a:effectLst/>
                <a:uLnTx/>
                <a:uFillTx/>
                <a:latin typeface="Oracle Sans Tab"/>
                <a:ea typeface="+mn-ea"/>
                <a:cs typeface="+mn-cs"/>
              </a:rPr>
              <a:t>Enforcement options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FCFBFA"/>
              </a:solidFill>
              <a:effectLst/>
              <a:uLnTx/>
              <a:uFillTx/>
              <a:latin typeface="Oracle Sans Tab"/>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CFBFA"/>
                </a:solidFill>
                <a:effectLst/>
                <a:uLnTx/>
                <a:uFillTx/>
                <a:latin typeface="Oracle Sans Tab"/>
                <a:ea typeface="+mn-ea"/>
                <a:cs typeface="+mn-cs"/>
              </a:rPr>
              <a:t>ENFORCE_SQL:              SQL check only</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FCFBFA"/>
              </a:solidFill>
              <a:effectLst/>
              <a:uLnTx/>
              <a:uFillTx/>
              <a:latin typeface="Oracle Sans Tab"/>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CFBFA"/>
                </a:solidFill>
                <a:effectLst/>
                <a:uLnTx/>
                <a:uFillTx/>
                <a:latin typeface="Oracle Sans Tab"/>
                <a:ea typeface="+mn-ea"/>
                <a:cs typeface="+mn-cs"/>
              </a:rPr>
              <a:t>ENFORCE_CONTEXT:   Context check only</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FCFBFA"/>
              </a:solidFill>
              <a:effectLst/>
              <a:uLnTx/>
              <a:uFillTx/>
              <a:latin typeface="Oracle Sans Tab"/>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CFBFA"/>
                </a:solidFill>
                <a:effectLst/>
                <a:uLnTx/>
                <a:uFillTx/>
                <a:latin typeface="Oracle Sans Tab"/>
                <a:ea typeface="+mn-ea"/>
                <a:cs typeface="+mn-cs"/>
              </a:rPr>
              <a:t>ENFORCE_ALL:              SQL check and context check</a:t>
            </a:r>
          </a:p>
        </p:txBody>
      </p:sp>
      <p:sp>
        <p:nvSpPr>
          <p:cNvPr id="5" name="Rounded Rectangle 4">
            <a:extLst>
              <a:ext uri="{FF2B5EF4-FFF2-40B4-BE49-F238E27FC236}">
                <a16:creationId xmlns:a16="http://schemas.microsoft.com/office/drawing/2014/main" id="{408C3344-0106-F5F1-33D6-7FE83FB56761}"/>
              </a:ext>
            </a:extLst>
          </p:cNvPr>
          <p:cNvSpPr/>
          <p:nvPr/>
        </p:nvSpPr>
        <p:spPr>
          <a:xfrm>
            <a:off x="6221314" y="3035632"/>
            <a:ext cx="4369345" cy="1738148"/>
          </a:xfrm>
          <a:prstGeom prst="round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CFBFA"/>
                </a:solidFill>
                <a:effectLst/>
                <a:uLnTx/>
                <a:uFillTx/>
                <a:latin typeface="Oracle Sans Tab"/>
                <a:ea typeface="+mn-ea"/>
                <a:cs typeface="+mn-cs"/>
              </a:rPr>
              <a:t>Enforcement options for violations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FCFBFA"/>
              </a:solidFill>
              <a:effectLst/>
              <a:uLnTx/>
              <a:uFillTx/>
              <a:latin typeface="Oracle Sans Tab"/>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CFBFA"/>
                </a:solidFill>
                <a:effectLst/>
                <a:uLnTx/>
                <a:uFillTx/>
                <a:latin typeface="Oracle Sans Tab"/>
                <a:ea typeface="+mn-ea"/>
                <a:cs typeface="+mn-cs"/>
              </a:rPr>
              <a:t>Block: True:	ORA-47605: SQL Firewall violation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FCFBFA"/>
              </a:solidFill>
              <a:effectLst/>
              <a:uLnTx/>
              <a:uFillTx/>
              <a:latin typeface="Oracle Sans Tab"/>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CFBFA"/>
                </a:solidFill>
                <a:effectLst/>
                <a:uLnTx/>
                <a:uFillTx/>
                <a:latin typeface="Oracle Sans Tab"/>
                <a:ea typeface="+mn-ea"/>
                <a:cs typeface="+mn-cs"/>
              </a:rPr>
              <a:t>SQL Firewall will generate a violation log for every unmatched event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FCFBFA"/>
              </a:solidFill>
              <a:effectLst/>
              <a:uLnTx/>
              <a:uFillTx/>
              <a:latin typeface="Oracle Sans Tab"/>
              <a:ea typeface="+mn-ea"/>
              <a:cs typeface="+mn-cs"/>
            </a:endParaRPr>
          </a:p>
        </p:txBody>
      </p:sp>
      <p:sp>
        <p:nvSpPr>
          <p:cNvPr id="6" name="TextBox 5">
            <a:extLst>
              <a:ext uri="{FF2B5EF4-FFF2-40B4-BE49-F238E27FC236}">
                <a16:creationId xmlns:a16="http://schemas.microsoft.com/office/drawing/2014/main" id="{D1A9ABE7-D054-D81D-A891-FDFC29A440DA}"/>
              </a:ext>
            </a:extLst>
          </p:cNvPr>
          <p:cNvSpPr txBox="1"/>
          <p:nvPr/>
        </p:nvSpPr>
        <p:spPr>
          <a:xfrm>
            <a:off x="3739485" y="5071654"/>
            <a:ext cx="4203511" cy="369332"/>
          </a:xfrm>
          <a:prstGeom prst="rect">
            <a:avLst/>
          </a:prstGeom>
          <a:solidFill>
            <a:schemeClr val="tx2">
              <a:lumMod val="25000"/>
              <a:lumOff val="75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312D2A"/>
                </a:solidFill>
                <a:effectLst/>
                <a:uLnTx/>
                <a:uFillTx/>
                <a:latin typeface="Oracle Sans Tab"/>
                <a:ea typeface="+mn-ea"/>
                <a:cs typeface="+mn-cs"/>
              </a:rPr>
              <a:t>DBA_SQL_FIREWALL_ALLOW_LISTS</a:t>
            </a:r>
          </a:p>
        </p:txBody>
      </p:sp>
    </p:spTree>
    <p:extLst>
      <p:ext uri="{BB962C8B-B14F-4D97-AF65-F5344CB8AC3E}">
        <p14:creationId xmlns:p14="http://schemas.microsoft.com/office/powerpoint/2010/main" val="1302607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Content Placeholder 2">
            <a:extLst>
              <a:ext uri="{FF2B5EF4-FFF2-40B4-BE49-F238E27FC236}">
                <a16:creationId xmlns:a16="http://schemas.microsoft.com/office/drawing/2014/main" id="{596B6B08-A2B5-D249-BAE1-935FC6C00911}"/>
              </a:ext>
            </a:extLst>
          </p:cNvPr>
          <p:cNvSpPr>
            <a:spLocks noGrp="1" noChangeArrowheads="1"/>
          </p:cNvSpPr>
          <p:nvPr>
            <p:ph sz="quarter" idx="13"/>
          </p:nvPr>
        </p:nvSpPr>
        <p:spPr bwMode="auto"/>
        <p:txBody>
          <a:bodyPr wrap="square" numCol="1" anchor="t" anchorCtr="0" compatLnSpc="1">
            <a:prstTxWarp prst="textNoShape">
              <a:avLst/>
            </a:prstTxWarp>
          </a:bodyPr>
          <a:lstStyle/>
          <a:p>
            <a:pPr>
              <a:lnSpc>
                <a:spcPct val="84000"/>
              </a:lnSpc>
            </a:pPr>
            <a:r>
              <a:rPr lang="en-US" sz="2400" dirty="0"/>
              <a:t>For every unmatched SQL Firewall violation event (block=true/false), system populates: </a:t>
            </a:r>
          </a:p>
          <a:p>
            <a:pPr>
              <a:lnSpc>
                <a:spcPct val="84000"/>
              </a:lnSpc>
            </a:pPr>
            <a:endParaRPr lang="en-US" sz="2400" dirty="0"/>
          </a:p>
          <a:p>
            <a:pPr>
              <a:lnSpc>
                <a:spcPct val="84000"/>
              </a:lnSpc>
            </a:pPr>
            <a:endParaRPr lang="en-US" sz="2400" dirty="0"/>
          </a:p>
          <a:p>
            <a:pPr>
              <a:lnSpc>
                <a:spcPct val="84000"/>
              </a:lnSpc>
            </a:pPr>
            <a:endParaRPr lang="en-US" sz="2000" dirty="0"/>
          </a:p>
        </p:txBody>
      </p:sp>
      <p:sp>
        <p:nvSpPr>
          <p:cNvPr id="38913" name="Title 1">
            <a:extLst>
              <a:ext uri="{FF2B5EF4-FFF2-40B4-BE49-F238E27FC236}">
                <a16:creationId xmlns:a16="http://schemas.microsoft.com/office/drawing/2014/main" id="{DDD5C981-28E7-FF4A-847A-3A02EFC71B85}"/>
              </a:ext>
            </a:extLst>
          </p:cNvPr>
          <p:cNvSpPr>
            <a:spLocks noGrp="1" noChangeArrowheads="1"/>
          </p:cNvSpPr>
          <p:nvPr>
            <p:ph type="title"/>
          </p:nvPr>
        </p:nvSpPr>
        <p:spPr/>
        <p:txBody>
          <a:bodyPr/>
          <a:lstStyle/>
          <a:p>
            <a:r>
              <a:rPr lang="en-US" altLang="en-US" dirty="0"/>
              <a:t>SQL Firewall Violations</a:t>
            </a:r>
            <a:endParaRPr lang="en-US" altLang="en-US" dirty="0">
              <a:highlight>
                <a:srgbClr val="00FF00"/>
              </a:highlight>
            </a:endParaRPr>
          </a:p>
        </p:txBody>
      </p:sp>
      <p:sp>
        <p:nvSpPr>
          <p:cNvPr id="38915" name="Footer Placeholder 3">
            <a:extLst>
              <a:ext uri="{FF2B5EF4-FFF2-40B4-BE49-F238E27FC236}">
                <a16:creationId xmlns:a16="http://schemas.microsoft.com/office/drawing/2014/main" id="{BFF16266-70A1-B84A-BE98-0B735DE01926}"/>
              </a:ext>
            </a:extLst>
          </p:cNvPr>
          <p:cNvSpPr>
            <a:spLocks noGrp="1" noChangeArrowheads="1"/>
          </p:cNvSpPr>
          <p:nvPr>
            <p:ph type="ftr" sz="quarter" idx="15"/>
          </p:nvPr>
        </p:nvSpPr>
        <p:spPr bwMode="auto">
          <a:xfrm>
            <a:off x="1127759" y="6423978"/>
            <a:ext cx="5745379"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rtlCol="0" anchor="ctr" anchorCtr="0" compatLnSpc="1">
            <a:prstTxWarp prst="textNoShape">
              <a:avLst/>
            </a:prstTxWarp>
          </a:bodyPr>
          <a:lstStyle>
            <a:defPPr>
              <a:defRPr lang="en-US"/>
            </a:defPPr>
            <a:lvl1pPr marL="0" algn="l" defTabSz="914400" rtl="0" eaLnBrk="1" latinLnBrk="0" hangingPunct="1">
              <a:defRPr sz="900" kern="1200">
                <a:solidFill>
                  <a:srgbClr val="8B858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solidFill>
                  <a:srgbClr val="8B8580"/>
                </a:solidFill>
                <a:effectLst/>
                <a:uLnTx/>
                <a:uFillTx/>
                <a:latin typeface="Oracle Sans Tab"/>
                <a:ea typeface="+mn-ea"/>
                <a:cs typeface="+mn-cs"/>
              </a:rPr>
              <a:t>Copyright © 2023, Oracle and/or its affiliates</a:t>
            </a:r>
            <a:endParaRPr kumimoji="0" lang="en-US" altLang="en-US" sz="900" b="0" i="0" u="none" strike="noStrike" kern="1200" cap="none" spc="0" normalizeH="0" baseline="0" noProof="0">
              <a:ln>
                <a:noFill/>
              </a:ln>
              <a:solidFill>
                <a:srgbClr val="8B8078"/>
              </a:solidFill>
              <a:effectLst/>
              <a:uLnTx/>
              <a:uFillTx/>
              <a:latin typeface="Oracle Sans Tab"/>
              <a:ea typeface="+mn-ea"/>
              <a:cs typeface="+mn-cs"/>
            </a:endParaRPr>
          </a:p>
        </p:txBody>
      </p:sp>
      <p:sp>
        <p:nvSpPr>
          <p:cNvPr id="6" name="TextBox 5">
            <a:extLst>
              <a:ext uri="{FF2B5EF4-FFF2-40B4-BE49-F238E27FC236}">
                <a16:creationId xmlns:a16="http://schemas.microsoft.com/office/drawing/2014/main" id="{D1A9ABE7-D054-D81D-A891-FDFC29A440DA}"/>
              </a:ext>
            </a:extLst>
          </p:cNvPr>
          <p:cNvSpPr txBox="1"/>
          <p:nvPr/>
        </p:nvSpPr>
        <p:spPr>
          <a:xfrm>
            <a:off x="3152631" y="2137385"/>
            <a:ext cx="4203511" cy="369332"/>
          </a:xfrm>
          <a:prstGeom prst="rect">
            <a:avLst/>
          </a:prstGeom>
          <a:solidFill>
            <a:schemeClr val="tx2">
              <a:lumMod val="25000"/>
              <a:lumOff val="75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312D2A"/>
                </a:solidFill>
                <a:effectLst/>
                <a:uLnTx/>
                <a:uFillTx/>
                <a:latin typeface="Oracle Sans Tab"/>
                <a:ea typeface="+mn-ea"/>
                <a:cs typeface="+mn-cs"/>
              </a:rPr>
              <a:t>DBA_SQL_FIREWALL_VIOLATIONS</a:t>
            </a:r>
          </a:p>
        </p:txBody>
      </p:sp>
      <p:graphicFrame>
        <p:nvGraphicFramePr>
          <p:cNvPr id="2" name="Table 1">
            <a:extLst>
              <a:ext uri="{FF2B5EF4-FFF2-40B4-BE49-F238E27FC236}">
                <a16:creationId xmlns:a16="http://schemas.microsoft.com/office/drawing/2014/main" id="{D9F98B32-A53D-0A07-A2CD-75B32E70CC81}"/>
              </a:ext>
            </a:extLst>
          </p:cNvPr>
          <p:cNvGraphicFramePr>
            <a:graphicFrameLocks noGrp="1"/>
          </p:cNvGraphicFramePr>
          <p:nvPr/>
        </p:nvGraphicFramePr>
        <p:xfrm>
          <a:off x="3152631" y="2749793"/>
          <a:ext cx="5281174" cy="3111500"/>
        </p:xfrm>
        <a:graphic>
          <a:graphicData uri="http://schemas.openxmlformats.org/drawingml/2006/table">
            <a:tbl>
              <a:tblPr firstRow="1" firstCol="1" bandRow="1">
                <a:tableStyleId>{7E9639D4-E3E2-4D34-9284-5A2195B3D0D7}</a:tableStyleId>
              </a:tblPr>
              <a:tblGrid>
                <a:gridCol w="1949334">
                  <a:extLst>
                    <a:ext uri="{9D8B030D-6E8A-4147-A177-3AD203B41FA5}">
                      <a16:colId xmlns:a16="http://schemas.microsoft.com/office/drawing/2014/main" val="3348672247"/>
                    </a:ext>
                  </a:extLst>
                </a:gridCol>
                <a:gridCol w="3331840">
                  <a:extLst>
                    <a:ext uri="{9D8B030D-6E8A-4147-A177-3AD203B41FA5}">
                      <a16:colId xmlns:a16="http://schemas.microsoft.com/office/drawing/2014/main" val="4151717731"/>
                    </a:ext>
                  </a:extLst>
                </a:gridCol>
              </a:tblGrid>
              <a:tr h="0">
                <a:tc>
                  <a:txBody>
                    <a:bodyPr/>
                    <a:lstStyle/>
                    <a:p>
                      <a:pPr algn="l" hangingPunct="0">
                        <a:tabLst>
                          <a:tab pos="457200" algn="l"/>
                          <a:tab pos="914400" algn="l"/>
                          <a:tab pos="1371600" algn="l"/>
                          <a:tab pos="1828800" algn="l"/>
                          <a:tab pos="2286000" algn="l"/>
                          <a:tab pos="2743200" algn="l"/>
                          <a:tab pos="3200400" algn="l"/>
                          <a:tab pos="3657600" algn="l"/>
                          <a:tab pos="4114800" algn="l"/>
                          <a:tab pos="4572000" algn="l"/>
                          <a:tab pos="5029200" algn="l"/>
                        </a:tabLst>
                      </a:pPr>
                      <a:r>
                        <a:rPr lang="en-US" sz="1100" dirty="0">
                          <a:effectLst/>
                        </a:rPr>
                        <a:t>Column</a:t>
                      </a:r>
                      <a:endParaRPr lang="en-IN" sz="1100" dirty="0">
                        <a:solidFill>
                          <a:srgbClr val="000000"/>
                        </a:solidFill>
                        <a:effectLst/>
                        <a:latin typeface="Tms Rmn"/>
                        <a:ea typeface="SimSun" panose="02010600030101010101" pitchFamily="2" charset="-122"/>
                        <a:cs typeface="Times New Roman" panose="02020603050405020304" pitchFamily="18" charset="0"/>
                      </a:endParaRPr>
                    </a:p>
                  </a:txBody>
                  <a:tcPr marL="73025" marR="73025" marT="27305" marB="27305"/>
                </a:tc>
                <a:tc>
                  <a:txBody>
                    <a:bodyPr/>
                    <a:lstStyle/>
                    <a:p>
                      <a:pPr algn="l" hangingPunct="0">
                        <a:tabLst>
                          <a:tab pos="457200" algn="l"/>
                          <a:tab pos="914400" algn="l"/>
                          <a:tab pos="1371600" algn="l"/>
                          <a:tab pos="1828800" algn="l"/>
                          <a:tab pos="2286000" algn="l"/>
                          <a:tab pos="2743200" algn="l"/>
                          <a:tab pos="3200400" algn="l"/>
                          <a:tab pos="3657600" algn="l"/>
                          <a:tab pos="4114800" algn="l"/>
                          <a:tab pos="4572000" algn="l"/>
                          <a:tab pos="5029200" algn="l"/>
                        </a:tabLst>
                      </a:pPr>
                      <a:r>
                        <a:rPr lang="en-US" sz="1100" dirty="0">
                          <a:effectLst/>
                        </a:rPr>
                        <a:t>Description</a:t>
                      </a:r>
                      <a:endParaRPr lang="en-IN" sz="1100" dirty="0">
                        <a:solidFill>
                          <a:srgbClr val="000000"/>
                        </a:solidFill>
                        <a:effectLst/>
                        <a:latin typeface="Tms Rmn"/>
                        <a:ea typeface="SimSun" panose="02010600030101010101" pitchFamily="2" charset="-122"/>
                        <a:cs typeface="Times New Roman" panose="02020603050405020304" pitchFamily="18" charset="0"/>
                      </a:endParaRPr>
                    </a:p>
                  </a:txBody>
                  <a:tcPr marL="73025" marR="73025" marT="27305" marB="27305"/>
                </a:tc>
                <a:extLst>
                  <a:ext uri="{0D108BD9-81ED-4DB2-BD59-A6C34878D82A}">
                    <a16:rowId xmlns:a16="http://schemas.microsoft.com/office/drawing/2014/main" val="3549020317"/>
                  </a:ext>
                </a:extLst>
              </a:tr>
              <a:tr h="0">
                <a:tc>
                  <a:txBody>
                    <a:bodyPr/>
                    <a:lstStyle/>
                    <a:p>
                      <a:pPr algn="l" hangingPunct="0">
                        <a:tabLst>
                          <a:tab pos="457200" algn="l"/>
                          <a:tab pos="914400" algn="l"/>
                          <a:tab pos="1371600" algn="l"/>
                          <a:tab pos="1828800" algn="l"/>
                          <a:tab pos="2286000" algn="l"/>
                          <a:tab pos="2743200" algn="l"/>
                          <a:tab pos="3200400" algn="l"/>
                          <a:tab pos="3657600" algn="l"/>
                          <a:tab pos="4114800" algn="l"/>
                          <a:tab pos="4572000" algn="l"/>
                          <a:tab pos="5029200" algn="l"/>
                        </a:tabLst>
                      </a:pPr>
                      <a:r>
                        <a:rPr lang="en-US" sz="1100" dirty="0">
                          <a:effectLst/>
                        </a:rPr>
                        <a:t>USERNAME</a:t>
                      </a:r>
                      <a:endParaRPr lang="en-IN" sz="1100" dirty="0">
                        <a:solidFill>
                          <a:srgbClr val="000000"/>
                        </a:solidFill>
                        <a:effectLst/>
                        <a:latin typeface="Tms Rmn"/>
                        <a:ea typeface="SimSun" panose="02010600030101010101" pitchFamily="2" charset="-122"/>
                        <a:cs typeface="Times New Roman" panose="02020603050405020304" pitchFamily="18" charset="0"/>
                      </a:endParaRPr>
                    </a:p>
                  </a:txBody>
                  <a:tcPr marL="73025" marR="73025" marT="27305" marB="27305"/>
                </a:tc>
                <a:tc>
                  <a:txBody>
                    <a:bodyPr/>
                    <a:lstStyle/>
                    <a:p>
                      <a:pPr algn="l" hangingPunct="0">
                        <a:tabLst>
                          <a:tab pos="457200" algn="l"/>
                          <a:tab pos="914400" algn="l"/>
                          <a:tab pos="1371600" algn="l"/>
                          <a:tab pos="1828800" algn="l"/>
                          <a:tab pos="2286000" algn="l"/>
                          <a:tab pos="2743200" algn="l"/>
                          <a:tab pos="3200400" algn="l"/>
                          <a:tab pos="3657600" algn="l"/>
                          <a:tab pos="4114800" algn="l"/>
                          <a:tab pos="4572000" algn="l"/>
                          <a:tab pos="5029200" algn="l"/>
                        </a:tabLst>
                      </a:pPr>
                      <a:r>
                        <a:rPr lang="en-US" sz="1100" dirty="0">
                          <a:effectLst/>
                        </a:rPr>
                        <a:t>Database Username</a:t>
                      </a:r>
                      <a:endParaRPr lang="en-IN" sz="1100" dirty="0">
                        <a:solidFill>
                          <a:srgbClr val="000000"/>
                        </a:solidFill>
                        <a:effectLst/>
                        <a:latin typeface="Tms Rmn"/>
                        <a:ea typeface="SimSun" panose="02010600030101010101" pitchFamily="2" charset="-122"/>
                        <a:cs typeface="Times New Roman" panose="02020603050405020304" pitchFamily="18" charset="0"/>
                      </a:endParaRPr>
                    </a:p>
                  </a:txBody>
                  <a:tcPr marL="73025" marR="73025" marT="27305" marB="27305"/>
                </a:tc>
                <a:extLst>
                  <a:ext uri="{0D108BD9-81ED-4DB2-BD59-A6C34878D82A}">
                    <a16:rowId xmlns:a16="http://schemas.microsoft.com/office/drawing/2014/main" val="37245290"/>
                  </a:ext>
                </a:extLst>
              </a:tr>
              <a:tr h="0">
                <a:tc>
                  <a:txBody>
                    <a:bodyPr/>
                    <a:lstStyle/>
                    <a:p>
                      <a:pPr algn="l" hangingPunct="0">
                        <a:tabLst>
                          <a:tab pos="457200" algn="l"/>
                          <a:tab pos="914400" algn="l"/>
                          <a:tab pos="1371600" algn="l"/>
                          <a:tab pos="1828800" algn="l"/>
                          <a:tab pos="2286000" algn="l"/>
                          <a:tab pos="2743200" algn="l"/>
                          <a:tab pos="3200400" algn="l"/>
                          <a:tab pos="3657600" algn="l"/>
                          <a:tab pos="4114800" algn="l"/>
                          <a:tab pos="4572000" algn="l"/>
                          <a:tab pos="5029200" algn="l"/>
                        </a:tabLst>
                      </a:pPr>
                      <a:r>
                        <a:rPr lang="en-US" sz="1100" dirty="0">
                          <a:effectLst/>
                        </a:rPr>
                        <a:t>COMMAND_TYPE</a:t>
                      </a:r>
                      <a:endParaRPr lang="en-IN" sz="1100" dirty="0">
                        <a:solidFill>
                          <a:srgbClr val="000000"/>
                        </a:solidFill>
                        <a:effectLst/>
                        <a:latin typeface="Tms Rmn"/>
                        <a:ea typeface="SimSun" panose="02010600030101010101" pitchFamily="2" charset="-122"/>
                        <a:cs typeface="Times New Roman" panose="02020603050405020304" pitchFamily="18" charset="0"/>
                      </a:endParaRPr>
                    </a:p>
                  </a:txBody>
                  <a:tcPr marL="73025" marR="73025" marT="27305" marB="27305"/>
                </a:tc>
                <a:tc>
                  <a:txBody>
                    <a:bodyPr/>
                    <a:lstStyle/>
                    <a:p>
                      <a:pPr algn="l" hangingPunct="0">
                        <a:tabLst>
                          <a:tab pos="457200" algn="l"/>
                          <a:tab pos="914400" algn="l"/>
                          <a:tab pos="1371600" algn="l"/>
                          <a:tab pos="1828800" algn="l"/>
                          <a:tab pos="2286000" algn="l"/>
                          <a:tab pos="2743200" algn="l"/>
                          <a:tab pos="3200400" algn="l"/>
                          <a:tab pos="3657600" algn="l"/>
                          <a:tab pos="4114800" algn="l"/>
                          <a:tab pos="4572000" algn="l"/>
                          <a:tab pos="5029200" algn="l"/>
                        </a:tabLst>
                      </a:pPr>
                      <a:r>
                        <a:rPr lang="en-US" sz="1100">
                          <a:effectLst/>
                        </a:rPr>
                        <a:t>Type of SQL command</a:t>
                      </a:r>
                      <a:endParaRPr lang="en-IN" sz="1100">
                        <a:solidFill>
                          <a:srgbClr val="000000"/>
                        </a:solidFill>
                        <a:effectLst/>
                        <a:latin typeface="Tms Rmn"/>
                        <a:ea typeface="SimSun" panose="02010600030101010101" pitchFamily="2" charset="-122"/>
                        <a:cs typeface="Times New Roman" panose="02020603050405020304" pitchFamily="18" charset="0"/>
                      </a:endParaRPr>
                    </a:p>
                  </a:txBody>
                  <a:tcPr marL="73025" marR="73025" marT="27305" marB="27305"/>
                </a:tc>
                <a:extLst>
                  <a:ext uri="{0D108BD9-81ED-4DB2-BD59-A6C34878D82A}">
                    <a16:rowId xmlns:a16="http://schemas.microsoft.com/office/drawing/2014/main" val="1945720357"/>
                  </a:ext>
                </a:extLst>
              </a:tr>
              <a:tr h="0">
                <a:tc>
                  <a:txBody>
                    <a:bodyPr/>
                    <a:lstStyle/>
                    <a:p>
                      <a:pPr algn="l" hangingPunct="0">
                        <a:tabLst>
                          <a:tab pos="457200" algn="l"/>
                          <a:tab pos="914400" algn="l"/>
                          <a:tab pos="1371600" algn="l"/>
                          <a:tab pos="1828800" algn="l"/>
                          <a:tab pos="2286000" algn="l"/>
                          <a:tab pos="2743200" algn="l"/>
                          <a:tab pos="3200400" algn="l"/>
                          <a:tab pos="3657600" algn="l"/>
                          <a:tab pos="4114800" algn="l"/>
                          <a:tab pos="4572000" algn="l"/>
                          <a:tab pos="5029200" algn="l"/>
                        </a:tabLst>
                      </a:pPr>
                      <a:r>
                        <a:rPr lang="en-US" sz="1100">
                          <a:effectLst/>
                        </a:rPr>
                        <a:t>SQL_SIGNATURE</a:t>
                      </a:r>
                      <a:endParaRPr lang="en-IN" sz="1100">
                        <a:solidFill>
                          <a:srgbClr val="000000"/>
                        </a:solidFill>
                        <a:effectLst/>
                        <a:latin typeface="Tms Rmn"/>
                        <a:ea typeface="SimSun" panose="02010600030101010101" pitchFamily="2" charset="-122"/>
                        <a:cs typeface="Times New Roman" panose="02020603050405020304" pitchFamily="18" charset="0"/>
                      </a:endParaRPr>
                    </a:p>
                  </a:txBody>
                  <a:tcPr marL="73025" marR="73025" marT="27305" marB="27305"/>
                </a:tc>
                <a:tc>
                  <a:txBody>
                    <a:bodyPr/>
                    <a:lstStyle/>
                    <a:p>
                      <a:pPr algn="l" hangingPunct="0">
                        <a:tabLst>
                          <a:tab pos="457200" algn="l"/>
                          <a:tab pos="914400" algn="l"/>
                          <a:tab pos="1371600" algn="l"/>
                          <a:tab pos="1828800" algn="l"/>
                          <a:tab pos="2286000" algn="l"/>
                          <a:tab pos="2743200" algn="l"/>
                          <a:tab pos="3200400" algn="l"/>
                          <a:tab pos="3657600" algn="l"/>
                          <a:tab pos="4114800" algn="l"/>
                          <a:tab pos="4572000" algn="l"/>
                          <a:tab pos="5029200" algn="l"/>
                        </a:tabLst>
                      </a:pPr>
                      <a:r>
                        <a:rPr lang="en-US" sz="1100">
                          <a:effectLst/>
                        </a:rPr>
                        <a:t>SQL signature that should be allowed</a:t>
                      </a:r>
                      <a:endParaRPr lang="en-IN" sz="1100">
                        <a:solidFill>
                          <a:srgbClr val="000000"/>
                        </a:solidFill>
                        <a:effectLst/>
                        <a:latin typeface="Tms Rmn"/>
                        <a:ea typeface="SimSun" panose="02010600030101010101" pitchFamily="2" charset="-122"/>
                        <a:cs typeface="Times New Roman" panose="02020603050405020304" pitchFamily="18" charset="0"/>
                      </a:endParaRPr>
                    </a:p>
                  </a:txBody>
                  <a:tcPr marL="73025" marR="73025" marT="27305" marB="27305"/>
                </a:tc>
                <a:extLst>
                  <a:ext uri="{0D108BD9-81ED-4DB2-BD59-A6C34878D82A}">
                    <a16:rowId xmlns:a16="http://schemas.microsoft.com/office/drawing/2014/main" val="3031364889"/>
                  </a:ext>
                </a:extLst>
              </a:tr>
              <a:tr h="0">
                <a:tc>
                  <a:txBody>
                    <a:bodyPr/>
                    <a:lstStyle/>
                    <a:p>
                      <a:pPr algn="l" hangingPunct="0">
                        <a:tabLst>
                          <a:tab pos="457200" algn="l"/>
                          <a:tab pos="914400" algn="l"/>
                          <a:tab pos="1371600" algn="l"/>
                          <a:tab pos="1828800" algn="l"/>
                          <a:tab pos="2286000" algn="l"/>
                          <a:tab pos="2743200" algn="l"/>
                          <a:tab pos="3200400" algn="l"/>
                          <a:tab pos="3657600" algn="l"/>
                          <a:tab pos="4114800" algn="l"/>
                          <a:tab pos="4572000" algn="l"/>
                          <a:tab pos="5029200" algn="l"/>
                        </a:tabLst>
                      </a:pPr>
                      <a:r>
                        <a:rPr lang="en-US" sz="1100">
                          <a:effectLst/>
                        </a:rPr>
                        <a:t>SQL_TEXT</a:t>
                      </a:r>
                      <a:endParaRPr lang="en-IN" sz="1100">
                        <a:solidFill>
                          <a:srgbClr val="000000"/>
                        </a:solidFill>
                        <a:effectLst/>
                        <a:latin typeface="Tms Rmn"/>
                        <a:ea typeface="SimSun" panose="02010600030101010101" pitchFamily="2" charset="-122"/>
                        <a:cs typeface="Times New Roman" panose="02020603050405020304" pitchFamily="18" charset="0"/>
                      </a:endParaRPr>
                    </a:p>
                  </a:txBody>
                  <a:tcPr marL="73025" marR="73025" marT="27305" marB="27305"/>
                </a:tc>
                <a:tc>
                  <a:txBody>
                    <a:bodyPr/>
                    <a:lstStyle/>
                    <a:p>
                      <a:pPr algn="l" hangingPunct="0">
                        <a:tabLst>
                          <a:tab pos="457200" algn="l"/>
                          <a:tab pos="914400" algn="l"/>
                          <a:tab pos="1371600" algn="l"/>
                          <a:tab pos="1828800" algn="l"/>
                          <a:tab pos="2286000" algn="l"/>
                          <a:tab pos="2743200" algn="l"/>
                          <a:tab pos="3200400" algn="l"/>
                          <a:tab pos="3657600" algn="l"/>
                          <a:tab pos="4114800" algn="l"/>
                          <a:tab pos="4572000" algn="l"/>
                          <a:tab pos="5029200" algn="l"/>
                        </a:tabLst>
                      </a:pPr>
                      <a:r>
                        <a:rPr lang="en-US" sz="1100">
                          <a:effectLst/>
                        </a:rPr>
                        <a:t>SQL text</a:t>
                      </a:r>
                      <a:endParaRPr lang="en-IN" sz="1100">
                        <a:solidFill>
                          <a:srgbClr val="000000"/>
                        </a:solidFill>
                        <a:effectLst/>
                        <a:latin typeface="Tms Rmn"/>
                        <a:ea typeface="SimSun" panose="02010600030101010101" pitchFamily="2" charset="-122"/>
                        <a:cs typeface="Times New Roman" panose="02020603050405020304" pitchFamily="18" charset="0"/>
                      </a:endParaRPr>
                    </a:p>
                  </a:txBody>
                  <a:tcPr marL="73025" marR="73025" marT="27305" marB="27305"/>
                </a:tc>
                <a:extLst>
                  <a:ext uri="{0D108BD9-81ED-4DB2-BD59-A6C34878D82A}">
                    <a16:rowId xmlns:a16="http://schemas.microsoft.com/office/drawing/2014/main" val="1684918865"/>
                  </a:ext>
                </a:extLst>
              </a:tr>
              <a:tr h="0">
                <a:tc>
                  <a:txBody>
                    <a:bodyPr/>
                    <a:lstStyle/>
                    <a:p>
                      <a:pPr algn="l" hangingPunct="0">
                        <a:tabLst>
                          <a:tab pos="457200" algn="l"/>
                          <a:tab pos="914400" algn="l"/>
                          <a:tab pos="1371600" algn="l"/>
                          <a:tab pos="1828800" algn="l"/>
                          <a:tab pos="2286000" algn="l"/>
                          <a:tab pos="2743200" algn="l"/>
                          <a:tab pos="3200400" algn="l"/>
                          <a:tab pos="3657600" algn="l"/>
                          <a:tab pos="4114800" algn="l"/>
                          <a:tab pos="4572000" algn="l"/>
                          <a:tab pos="5029200" algn="l"/>
                        </a:tabLst>
                      </a:pPr>
                      <a:r>
                        <a:rPr lang="en-US" sz="1100">
                          <a:effectLst/>
                        </a:rPr>
                        <a:t>ACCESSED_OBJECTS</a:t>
                      </a:r>
                      <a:endParaRPr lang="en-IN" sz="1100">
                        <a:solidFill>
                          <a:srgbClr val="000000"/>
                        </a:solidFill>
                        <a:effectLst/>
                        <a:latin typeface="Tms Rmn"/>
                        <a:ea typeface="SimSun" panose="02010600030101010101" pitchFamily="2" charset="-122"/>
                        <a:cs typeface="Times New Roman" panose="02020603050405020304" pitchFamily="18" charset="0"/>
                      </a:endParaRPr>
                    </a:p>
                  </a:txBody>
                  <a:tcPr marL="73025" marR="73025" marT="27305" marB="27305"/>
                </a:tc>
                <a:tc>
                  <a:txBody>
                    <a:bodyPr/>
                    <a:lstStyle/>
                    <a:p>
                      <a:pPr algn="l" hangingPunct="0">
                        <a:tabLst>
                          <a:tab pos="457200" algn="l"/>
                          <a:tab pos="914400" algn="l"/>
                          <a:tab pos="1371600" algn="l"/>
                          <a:tab pos="1828800" algn="l"/>
                          <a:tab pos="2286000" algn="l"/>
                          <a:tab pos="2743200" algn="l"/>
                          <a:tab pos="3200400" algn="l"/>
                          <a:tab pos="3657600" algn="l"/>
                          <a:tab pos="4114800" algn="l"/>
                          <a:tab pos="4572000" algn="l"/>
                          <a:tab pos="5029200" algn="l"/>
                        </a:tabLst>
                      </a:pPr>
                      <a:r>
                        <a:rPr lang="en-US" sz="1100">
                          <a:effectLst/>
                        </a:rPr>
                        <a:t>Accessed objects</a:t>
                      </a:r>
                      <a:endParaRPr lang="en-IN" sz="1100">
                        <a:solidFill>
                          <a:srgbClr val="000000"/>
                        </a:solidFill>
                        <a:effectLst/>
                        <a:latin typeface="Tms Rmn"/>
                        <a:ea typeface="SimSun" panose="02010600030101010101" pitchFamily="2" charset="-122"/>
                        <a:cs typeface="Times New Roman" panose="02020603050405020304" pitchFamily="18" charset="0"/>
                      </a:endParaRPr>
                    </a:p>
                  </a:txBody>
                  <a:tcPr marL="73025" marR="73025" marT="27305" marB="27305"/>
                </a:tc>
                <a:extLst>
                  <a:ext uri="{0D108BD9-81ED-4DB2-BD59-A6C34878D82A}">
                    <a16:rowId xmlns:a16="http://schemas.microsoft.com/office/drawing/2014/main" val="2651196239"/>
                  </a:ext>
                </a:extLst>
              </a:tr>
              <a:tr h="0">
                <a:tc>
                  <a:txBody>
                    <a:bodyPr/>
                    <a:lstStyle/>
                    <a:p>
                      <a:pPr algn="l" hangingPunct="0">
                        <a:tabLst>
                          <a:tab pos="457200" algn="l"/>
                          <a:tab pos="914400" algn="l"/>
                          <a:tab pos="1371600" algn="l"/>
                          <a:tab pos="1828800" algn="l"/>
                          <a:tab pos="2286000" algn="l"/>
                          <a:tab pos="2743200" algn="l"/>
                          <a:tab pos="3200400" algn="l"/>
                          <a:tab pos="3657600" algn="l"/>
                          <a:tab pos="4114800" algn="l"/>
                          <a:tab pos="4572000" algn="l"/>
                          <a:tab pos="5029200" algn="l"/>
                        </a:tabLst>
                      </a:pPr>
                      <a:r>
                        <a:rPr lang="en-US" sz="1100">
                          <a:effectLst/>
                        </a:rPr>
                        <a:t>CURRENT_USER</a:t>
                      </a:r>
                      <a:endParaRPr lang="en-IN" sz="1100">
                        <a:solidFill>
                          <a:srgbClr val="000000"/>
                        </a:solidFill>
                        <a:effectLst/>
                        <a:latin typeface="Tms Rmn"/>
                        <a:ea typeface="SimSun" panose="02010600030101010101" pitchFamily="2" charset="-122"/>
                        <a:cs typeface="Times New Roman" panose="02020603050405020304" pitchFamily="18" charset="0"/>
                      </a:endParaRPr>
                    </a:p>
                  </a:txBody>
                  <a:tcPr marL="73025" marR="73025" marT="27305" marB="27305"/>
                </a:tc>
                <a:tc>
                  <a:txBody>
                    <a:bodyPr/>
                    <a:lstStyle/>
                    <a:p>
                      <a:pPr algn="l" hangingPunct="0">
                        <a:tabLst>
                          <a:tab pos="457200" algn="l"/>
                          <a:tab pos="914400" algn="l"/>
                          <a:tab pos="1371600" algn="l"/>
                          <a:tab pos="1828800" algn="l"/>
                          <a:tab pos="2286000" algn="l"/>
                          <a:tab pos="2743200" algn="l"/>
                          <a:tab pos="3200400" algn="l"/>
                          <a:tab pos="3657600" algn="l"/>
                          <a:tab pos="4114800" algn="l"/>
                          <a:tab pos="4572000" algn="l"/>
                          <a:tab pos="5029200" algn="l"/>
                        </a:tabLst>
                      </a:pPr>
                      <a:r>
                        <a:rPr lang="en-US" sz="1100">
                          <a:effectLst/>
                        </a:rPr>
                        <a:t>Name of the user that SQL was executed as</a:t>
                      </a:r>
                      <a:endParaRPr lang="en-IN" sz="1100">
                        <a:solidFill>
                          <a:srgbClr val="000000"/>
                        </a:solidFill>
                        <a:effectLst/>
                        <a:latin typeface="Tms Rmn"/>
                        <a:ea typeface="SimSun" panose="02010600030101010101" pitchFamily="2" charset="-122"/>
                        <a:cs typeface="Times New Roman" panose="02020603050405020304" pitchFamily="18" charset="0"/>
                      </a:endParaRPr>
                    </a:p>
                  </a:txBody>
                  <a:tcPr marL="73025" marR="73025" marT="27305" marB="27305"/>
                </a:tc>
                <a:extLst>
                  <a:ext uri="{0D108BD9-81ED-4DB2-BD59-A6C34878D82A}">
                    <a16:rowId xmlns:a16="http://schemas.microsoft.com/office/drawing/2014/main" val="551064362"/>
                  </a:ext>
                </a:extLst>
              </a:tr>
              <a:tr h="0">
                <a:tc>
                  <a:txBody>
                    <a:bodyPr/>
                    <a:lstStyle/>
                    <a:p>
                      <a:pPr algn="l" hangingPunct="0">
                        <a:tabLst>
                          <a:tab pos="457200" algn="l"/>
                          <a:tab pos="914400" algn="l"/>
                          <a:tab pos="1371600" algn="l"/>
                          <a:tab pos="1828800" algn="l"/>
                          <a:tab pos="2286000" algn="l"/>
                          <a:tab pos="2743200" algn="l"/>
                          <a:tab pos="3200400" algn="l"/>
                          <a:tab pos="3657600" algn="l"/>
                          <a:tab pos="4114800" algn="l"/>
                          <a:tab pos="4572000" algn="l"/>
                          <a:tab pos="5029200" algn="l"/>
                        </a:tabLst>
                      </a:pPr>
                      <a:r>
                        <a:rPr lang="en-US" sz="1100">
                          <a:effectLst/>
                        </a:rPr>
                        <a:t>TOP_LEVEL</a:t>
                      </a:r>
                      <a:endParaRPr lang="en-IN" sz="1100">
                        <a:solidFill>
                          <a:srgbClr val="000000"/>
                        </a:solidFill>
                        <a:effectLst/>
                        <a:latin typeface="Tms Rmn"/>
                        <a:ea typeface="SimSun" panose="02010600030101010101" pitchFamily="2" charset="-122"/>
                        <a:cs typeface="Times New Roman" panose="02020603050405020304" pitchFamily="18" charset="0"/>
                      </a:endParaRPr>
                    </a:p>
                  </a:txBody>
                  <a:tcPr marL="73025" marR="73025" marT="27305" marB="27305"/>
                </a:tc>
                <a:tc>
                  <a:txBody>
                    <a:bodyPr/>
                    <a:lstStyle/>
                    <a:p>
                      <a:pPr algn="l" hangingPunct="0">
                        <a:tabLst>
                          <a:tab pos="457200" algn="l"/>
                          <a:tab pos="914400" algn="l"/>
                          <a:tab pos="1371600" algn="l"/>
                          <a:tab pos="1828800" algn="l"/>
                          <a:tab pos="2286000" algn="l"/>
                          <a:tab pos="2743200" algn="l"/>
                          <a:tab pos="3200400" algn="l"/>
                          <a:tab pos="3657600" algn="l"/>
                          <a:tab pos="4114800" algn="l"/>
                          <a:tab pos="4572000" algn="l"/>
                          <a:tab pos="5029200" algn="l"/>
                        </a:tabLst>
                      </a:pPr>
                      <a:r>
                        <a:rPr lang="en-US" sz="1100">
                          <a:effectLst/>
                        </a:rPr>
                        <a:t>Y or N</a:t>
                      </a:r>
                      <a:endParaRPr lang="en-IN" sz="1100">
                        <a:solidFill>
                          <a:srgbClr val="000000"/>
                        </a:solidFill>
                        <a:effectLst/>
                        <a:latin typeface="Tms Rmn"/>
                        <a:ea typeface="SimSun" panose="02010600030101010101" pitchFamily="2" charset="-122"/>
                        <a:cs typeface="Times New Roman" panose="02020603050405020304" pitchFamily="18" charset="0"/>
                      </a:endParaRPr>
                    </a:p>
                  </a:txBody>
                  <a:tcPr marL="73025" marR="73025" marT="27305" marB="27305"/>
                </a:tc>
                <a:extLst>
                  <a:ext uri="{0D108BD9-81ED-4DB2-BD59-A6C34878D82A}">
                    <a16:rowId xmlns:a16="http://schemas.microsoft.com/office/drawing/2014/main" val="3521405539"/>
                  </a:ext>
                </a:extLst>
              </a:tr>
              <a:tr h="0">
                <a:tc>
                  <a:txBody>
                    <a:bodyPr/>
                    <a:lstStyle/>
                    <a:p>
                      <a:pPr algn="l" hangingPunct="0">
                        <a:tabLst>
                          <a:tab pos="457200" algn="l"/>
                          <a:tab pos="914400" algn="l"/>
                          <a:tab pos="1371600" algn="l"/>
                          <a:tab pos="1828800" algn="l"/>
                          <a:tab pos="2286000" algn="l"/>
                          <a:tab pos="2743200" algn="l"/>
                          <a:tab pos="3200400" algn="l"/>
                          <a:tab pos="3657600" algn="l"/>
                          <a:tab pos="4114800" algn="l"/>
                          <a:tab pos="4572000" algn="l"/>
                          <a:tab pos="5029200" algn="l"/>
                        </a:tabLst>
                      </a:pPr>
                      <a:r>
                        <a:rPr lang="en-US" sz="1100">
                          <a:effectLst/>
                        </a:rPr>
                        <a:t>IP_ADDRESS</a:t>
                      </a:r>
                      <a:endParaRPr lang="en-IN" sz="1100">
                        <a:solidFill>
                          <a:srgbClr val="000000"/>
                        </a:solidFill>
                        <a:effectLst/>
                        <a:latin typeface="Tms Rmn"/>
                        <a:ea typeface="SimSun" panose="02010600030101010101" pitchFamily="2" charset="-122"/>
                        <a:cs typeface="Times New Roman" panose="02020603050405020304" pitchFamily="18" charset="0"/>
                      </a:endParaRPr>
                    </a:p>
                  </a:txBody>
                  <a:tcPr marL="73025" marR="73025" marT="27305" marB="27305"/>
                </a:tc>
                <a:tc>
                  <a:txBody>
                    <a:bodyPr/>
                    <a:lstStyle/>
                    <a:p>
                      <a:pPr algn="l" hangingPunct="0">
                        <a:tabLst>
                          <a:tab pos="457200" algn="l"/>
                          <a:tab pos="914400" algn="l"/>
                          <a:tab pos="1371600" algn="l"/>
                          <a:tab pos="1828800" algn="l"/>
                          <a:tab pos="2286000" algn="l"/>
                          <a:tab pos="2743200" algn="l"/>
                          <a:tab pos="3200400" algn="l"/>
                          <a:tab pos="3657600" algn="l"/>
                          <a:tab pos="4114800" algn="l"/>
                          <a:tab pos="4572000" algn="l"/>
                          <a:tab pos="5029200" algn="l"/>
                        </a:tabLst>
                      </a:pPr>
                      <a:r>
                        <a:rPr lang="en-US" sz="1100" dirty="0">
                          <a:effectLst/>
                        </a:rPr>
                        <a:t>Client IP address</a:t>
                      </a:r>
                      <a:endParaRPr lang="en-IN" sz="1100" dirty="0">
                        <a:solidFill>
                          <a:srgbClr val="000000"/>
                        </a:solidFill>
                        <a:effectLst/>
                        <a:latin typeface="Tms Rmn"/>
                        <a:ea typeface="SimSun" panose="02010600030101010101" pitchFamily="2" charset="-122"/>
                        <a:cs typeface="Times New Roman" panose="02020603050405020304" pitchFamily="18" charset="0"/>
                      </a:endParaRPr>
                    </a:p>
                  </a:txBody>
                  <a:tcPr marL="73025" marR="73025" marT="27305" marB="27305"/>
                </a:tc>
                <a:extLst>
                  <a:ext uri="{0D108BD9-81ED-4DB2-BD59-A6C34878D82A}">
                    <a16:rowId xmlns:a16="http://schemas.microsoft.com/office/drawing/2014/main" val="479216044"/>
                  </a:ext>
                </a:extLst>
              </a:tr>
              <a:tr h="0">
                <a:tc>
                  <a:txBody>
                    <a:bodyPr/>
                    <a:lstStyle/>
                    <a:p>
                      <a:pPr algn="l" hangingPunct="0">
                        <a:tabLst>
                          <a:tab pos="457200" algn="l"/>
                          <a:tab pos="914400" algn="l"/>
                          <a:tab pos="1371600" algn="l"/>
                          <a:tab pos="1828800" algn="l"/>
                          <a:tab pos="2286000" algn="l"/>
                          <a:tab pos="2743200" algn="l"/>
                          <a:tab pos="3200400" algn="l"/>
                          <a:tab pos="3657600" algn="l"/>
                          <a:tab pos="4114800" algn="l"/>
                          <a:tab pos="4572000" algn="l"/>
                          <a:tab pos="5029200" algn="l"/>
                        </a:tabLst>
                      </a:pPr>
                      <a:r>
                        <a:rPr lang="en-US" sz="1100">
                          <a:effectLst/>
                        </a:rPr>
                        <a:t>CLIENT_PROGRAM</a:t>
                      </a:r>
                      <a:endParaRPr lang="en-IN" sz="1100">
                        <a:solidFill>
                          <a:srgbClr val="000000"/>
                        </a:solidFill>
                        <a:effectLst/>
                        <a:latin typeface="Tms Rmn"/>
                        <a:ea typeface="SimSun" panose="02010600030101010101" pitchFamily="2" charset="-122"/>
                        <a:cs typeface="Times New Roman" panose="02020603050405020304" pitchFamily="18" charset="0"/>
                      </a:endParaRPr>
                    </a:p>
                  </a:txBody>
                  <a:tcPr marL="73025" marR="73025" marT="27305" marB="27305"/>
                </a:tc>
                <a:tc>
                  <a:txBody>
                    <a:bodyPr/>
                    <a:lstStyle/>
                    <a:p>
                      <a:pPr algn="l" hangingPunct="0">
                        <a:tabLst>
                          <a:tab pos="457200" algn="l"/>
                          <a:tab pos="914400" algn="l"/>
                          <a:tab pos="1371600" algn="l"/>
                          <a:tab pos="1828800" algn="l"/>
                          <a:tab pos="2286000" algn="l"/>
                          <a:tab pos="2743200" algn="l"/>
                          <a:tab pos="3200400" algn="l"/>
                          <a:tab pos="3657600" algn="l"/>
                          <a:tab pos="4114800" algn="l"/>
                          <a:tab pos="4572000" algn="l"/>
                          <a:tab pos="5029200" algn="l"/>
                        </a:tabLst>
                      </a:pPr>
                      <a:r>
                        <a:rPr lang="en-US" sz="1100" dirty="0">
                          <a:effectLst/>
                        </a:rPr>
                        <a:t>Name of the client program for the session</a:t>
                      </a:r>
                      <a:endParaRPr lang="en-IN" sz="1100" dirty="0">
                        <a:solidFill>
                          <a:srgbClr val="000000"/>
                        </a:solidFill>
                        <a:effectLst/>
                        <a:latin typeface="Tms Rmn"/>
                        <a:ea typeface="SimSun" panose="02010600030101010101" pitchFamily="2" charset="-122"/>
                        <a:cs typeface="Times New Roman" panose="02020603050405020304" pitchFamily="18" charset="0"/>
                      </a:endParaRPr>
                    </a:p>
                  </a:txBody>
                  <a:tcPr marL="73025" marR="73025" marT="27305" marB="27305"/>
                </a:tc>
                <a:extLst>
                  <a:ext uri="{0D108BD9-81ED-4DB2-BD59-A6C34878D82A}">
                    <a16:rowId xmlns:a16="http://schemas.microsoft.com/office/drawing/2014/main" val="604237619"/>
                  </a:ext>
                </a:extLst>
              </a:tr>
              <a:tr h="0">
                <a:tc>
                  <a:txBody>
                    <a:bodyPr/>
                    <a:lstStyle/>
                    <a:p>
                      <a:pPr algn="l" hangingPunct="0">
                        <a:tabLst>
                          <a:tab pos="457200" algn="l"/>
                          <a:tab pos="914400" algn="l"/>
                          <a:tab pos="1371600" algn="l"/>
                          <a:tab pos="1828800" algn="l"/>
                          <a:tab pos="2286000" algn="l"/>
                          <a:tab pos="2743200" algn="l"/>
                          <a:tab pos="3200400" algn="l"/>
                          <a:tab pos="3657600" algn="l"/>
                          <a:tab pos="4114800" algn="l"/>
                          <a:tab pos="4572000" algn="l"/>
                          <a:tab pos="5029200" algn="l"/>
                        </a:tabLst>
                      </a:pPr>
                      <a:r>
                        <a:rPr lang="en-US" sz="1100">
                          <a:effectLst/>
                        </a:rPr>
                        <a:t>OS_USER</a:t>
                      </a:r>
                      <a:endParaRPr lang="en-IN" sz="1100">
                        <a:solidFill>
                          <a:srgbClr val="000000"/>
                        </a:solidFill>
                        <a:effectLst/>
                        <a:latin typeface="Tms Rmn"/>
                        <a:ea typeface="SimSun" panose="02010600030101010101" pitchFamily="2" charset="-122"/>
                        <a:cs typeface="Times New Roman" panose="02020603050405020304" pitchFamily="18" charset="0"/>
                      </a:endParaRPr>
                    </a:p>
                  </a:txBody>
                  <a:tcPr marL="73025" marR="73025" marT="27305" marB="27305"/>
                </a:tc>
                <a:tc>
                  <a:txBody>
                    <a:bodyPr/>
                    <a:lstStyle/>
                    <a:p>
                      <a:pPr algn="l" hangingPunct="0">
                        <a:tabLst>
                          <a:tab pos="457200" algn="l"/>
                          <a:tab pos="914400" algn="l"/>
                          <a:tab pos="1371600" algn="l"/>
                          <a:tab pos="1828800" algn="l"/>
                          <a:tab pos="2286000" algn="l"/>
                          <a:tab pos="2743200" algn="l"/>
                          <a:tab pos="3200400" algn="l"/>
                          <a:tab pos="3657600" algn="l"/>
                          <a:tab pos="4114800" algn="l"/>
                          <a:tab pos="4572000" algn="l"/>
                          <a:tab pos="5029200" algn="l"/>
                        </a:tabLst>
                      </a:pPr>
                      <a:r>
                        <a:rPr lang="en-US" sz="1100" dirty="0">
                          <a:effectLst/>
                        </a:rPr>
                        <a:t>Name of the OS user</a:t>
                      </a:r>
                      <a:endParaRPr lang="en-IN" sz="1100" dirty="0">
                        <a:solidFill>
                          <a:srgbClr val="000000"/>
                        </a:solidFill>
                        <a:effectLst/>
                        <a:latin typeface="Tms Rmn"/>
                        <a:ea typeface="SimSun" panose="02010600030101010101" pitchFamily="2" charset="-122"/>
                        <a:cs typeface="Times New Roman" panose="02020603050405020304" pitchFamily="18" charset="0"/>
                      </a:endParaRPr>
                    </a:p>
                  </a:txBody>
                  <a:tcPr marL="73025" marR="73025" marT="27305" marB="27305"/>
                </a:tc>
                <a:extLst>
                  <a:ext uri="{0D108BD9-81ED-4DB2-BD59-A6C34878D82A}">
                    <a16:rowId xmlns:a16="http://schemas.microsoft.com/office/drawing/2014/main" val="4183862264"/>
                  </a:ext>
                </a:extLst>
              </a:tr>
              <a:tr h="0">
                <a:tc>
                  <a:txBody>
                    <a:bodyPr/>
                    <a:lstStyle/>
                    <a:p>
                      <a:pPr algn="l" hangingPunct="0">
                        <a:tabLst>
                          <a:tab pos="457200" algn="l"/>
                          <a:tab pos="914400" algn="l"/>
                          <a:tab pos="1371600" algn="l"/>
                          <a:tab pos="1828800" algn="l"/>
                          <a:tab pos="2286000" algn="l"/>
                          <a:tab pos="2743200" algn="l"/>
                          <a:tab pos="3200400" algn="l"/>
                          <a:tab pos="3657600" algn="l"/>
                          <a:tab pos="4114800" algn="l"/>
                          <a:tab pos="4572000" algn="l"/>
                          <a:tab pos="5029200" algn="l"/>
                        </a:tabLst>
                      </a:pPr>
                      <a:r>
                        <a:rPr lang="en-US" sz="1100">
                          <a:effectLst/>
                        </a:rPr>
                        <a:t>CAUSE</a:t>
                      </a:r>
                      <a:endParaRPr lang="en-IN" sz="1100">
                        <a:solidFill>
                          <a:srgbClr val="000000"/>
                        </a:solidFill>
                        <a:effectLst/>
                        <a:latin typeface="Tms Rmn"/>
                        <a:ea typeface="SimSun" panose="02010600030101010101" pitchFamily="2" charset="-122"/>
                        <a:cs typeface="Times New Roman" panose="02020603050405020304" pitchFamily="18" charset="0"/>
                      </a:endParaRPr>
                    </a:p>
                  </a:txBody>
                  <a:tcPr marL="73025" marR="73025" marT="27305" marB="27305"/>
                </a:tc>
                <a:tc>
                  <a:txBody>
                    <a:bodyPr/>
                    <a:lstStyle/>
                    <a:p>
                      <a:pPr algn="l" hangingPunct="0">
                        <a:tabLst>
                          <a:tab pos="457200" algn="l"/>
                          <a:tab pos="914400" algn="l"/>
                          <a:tab pos="1371600" algn="l"/>
                          <a:tab pos="1828800" algn="l"/>
                          <a:tab pos="2286000" algn="l"/>
                          <a:tab pos="2743200" algn="l"/>
                          <a:tab pos="3200400" algn="l"/>
                          <a:tab pos="3657600" algn="l"/>
                          <a:tab pos="4114800" algn="l"/>
                          <a:tab pos="4572000" algn="l"/>
                          <a:tab pos="5029200" algn="l"/>
                        </a:tabLst>
                      </a:pPr>
                      <a:r>
                        <a:rPr lang="en-US" sz="1100" dirty="0">
                          <a:effectLst/>
                        </a:rPr>
                        <a:t>SQL violation or CONTEXT violation</a:t>
                      </a:r>
                      <a:endParaRPr lang="en-IN" sz="1100" dirty="0">
                        <a:solidFill>
                          <a:srgbClr val="000000"/>
                        </a:solidFill>
                        <a:effectLst/>
                        <a:latin typeface="Tms Rmn"/>
                        <a:ea typeface="SimSun" panose="02010600030101010101" pitchFamily="2" charset="-122"/>
                        <a:cs typeface="Times New Roman" panose="02020603050405020304" pitchFamily="18" charset="0"/>
                      </a:endParaRPr>
                    </a:p>
                  </a:txBody>
                  <a:tcPr marL="73025" marR="73025" marT="27305" marB="27305"/>
                </a:tc>
                <a:extLst>
                  <a:ext uri="{0D108BD9-81ED-4DB2-BD59-A6C34878D82A}">
                    <a16:rowId xmlns:a16="http://schemas.microsoft.com/office/drawing/2014/main" val="3798332618"/>
                  </a:ext>
                </a:extLst>
              </a:tr>
              <a:tr h="0">
                <a:tc>
                  <a:txBody>
                    <a:bodyPr/>
                    <a:lstStyle/>
                    <a:p>
                      <a:pPr algn="l" hangingPunct="0">
                        <a:tabLst>
                          <a:tab pos="457200" algn="l"/>
                          <a:tab pos="914400" algn="l"/>
                          <a:tab pos="1371600" algn="l"/>
                          <a:tab pos="1828800" algn="l"/>
                          <a:tab pos="2286000" algn="l"/>
                          <a:tab pos="2743200" algn="l"/>
                          <a:tab pos="3200400" algn="l"/>
                          <a:tab pos="3657600" algn="l"/>
                          <a:tab pos="4114800" algn="l"/>
                          <a:tab pos="4572000" algn="l"/>
                          <a:tab pos="5029200" algn="l"/>
                        </a:tabLst>
                      </a:pPr>
                      <a:r>
                        <a:rPr lang="en-US" sz="1100">
                          <a:effectLst/>
                        </a:rPr>
                        <a:t>FIREWALL_ACTION</a:t>
                      </a:r>
                      <a:endParaRPr lang="en-IN" sz="1100">
                        <a:solidFill>
                          <a:srgbClr val="000000"/>
                        </a:solidFill>
                        <a:effectLst/>
                        <a:latin typeface="Tms Rmn"/>
                        <a:ea typeface="SimSun" panose="02010600030101010101" pitchFamily="2" charset="-122"/>
                        <a:cs typeface="Times New Roman" panose="02020603050405020304" pitchFamily="18" charset="0"/>
                      </a:endParaRPr>
                    </a:p>
                  </a:txBody>
                  <a:tcPr marL="73025" marR="73025" marT="27305" marB="27305"/>
                </a:tc>
                <a:tc>
                  <a:txBody>
                    <a:bodyPr/>
                    <a:lstStyle/>
                    <a:p>
                      <a:pPr algn="l" hangingPunct="0">
                        <a:tabLst>
                          <a:tab pos="457200" algn="l"/>
                          <a:tab pos="914400" algn="l"/>
                          <a:tab pos="1371600" algn="l"/>
                          <a:tab pos="1828800" algn="l"/>
                          <a:tab pos="2286000" algn="l"/>
                          <a:tab pos="2743200" algn="l"/>
                          <a:tab pos="3200400" algn="l"/>
                          <a:tab pos="3657600" algn="l"/>
                          <a:tab pos="4114800" algn="l"/>
                          <a:tab pos="4572000" algn="l"/>
                          <a:tab pos="5029200" algn="l"/>
                        </a:tabLst>
                      </a:pPr>
                      <a:r>
                        <a:rPr lang="en-US" sz="1100" dirty="0">
                          <a:effectLst/>
                        </a:rPr>
                        <a:t>BLOCKED or ALLOWED</a:t>
                      </a:r>
                      <a:endParaRPr lang="en-IN" sz="1100" dirty="0">
                        <a:solidFill>
                          <a:srgbClr val="000000"/>
                        </a:solidFill>
                        <a:effectLst/>
                        <a:latin typeface="Tms Rmn"/>
                        <a:ea typeface="SimSun" panose="02010600030101010101" pitchFamily="2" charset="-122"/>
                        <a:cs typeface="Times New Roman" panose="02020603050405020304" pitchFamily="18" charset="0"/>
                      </a:endParaRPr>
                    </a:p>
                  </a:txBody>
                  <a:tcPr marL="73025" marR="73025" marT="27305" marB="27305"/>
                </a:tc>
                <a:extLst>
                  <a:ext uri="{0D108BD9-81ED-4DB2-BD59-A6C34878D82A}">
                    <a16:rowId xmlns:a16="http://schemas.microsoft.com/office/drawing/2014/main" val="1043404638"/>
                  </a:ext>
                </a:extLst>
              </a:tr>
              <a:tr h="0">
                <a:tc>
                  <a:txBody>
                    <a:bodyPr/>
                    <a:lstStyle/>
                    <a:p>
                      <a:pPr algn="l" hangingPunct="0">
                        <a:tabLst>
                          <a:tab pos="457200" algn="l"/>
                          <a:tab pos="914400" algn="l"/>
                          <a:tab pos="1371600" algn="l"/>
                          <a:tab pos="1828800" algn="l"/>
                          <a:tab pos="2286000" algn="l"/>
                          <a:tab pos="2743200" algn="l"/>
                          <a:tab pos="3200400" algn="l"/>
                          <a:tab pos="3657600" algn="l"/>
                          <a:tab pos="4114800" algn="l"/>
                          <a:tab pos="4572000" algn="l"/>
                          <a:tab pos="5029200" algn="l"/>
                        </a:tabLst>
                      </a:pPr>
                      <a:r>
                        <a:rPr lang="en-US" sz="1100">
                          <a:effectLst/>
                        </a:rPr>
                        <a:t>OCCURRED_AT</a:t>
                      </a:r>
                      <a:endParaRPr lang="en-IN" sz="1100">
                        <a:solidFill>
                          <a:srgbClr val="000000"/>
                        </a:solidFill>
                        <a:effectLst/>
                        <a:latin typeface="Tms Rmn"/>
                        <a:ea typeface="SimSun" panose="02010600030101010101" pitchFamily="2" charset="-122"/>
                        <a:cs typeface="Times New Roman" panose="02020603050405020304" pitchFamily="18" charset="0"/>
                      </a:endParaRPr>
                    </a:p>
                  </a:txBody>
                  <a:tcPr marL="73025" marR="73025" marT="27305" marB="27305"/>
                </a:tc>
                <a:tc>
                  <a:txBody>
                    <a:bodyPr/>
                    <a:lstStyle/>
                    <a:p>
                      <a:pPr algn="l" hangingPunct="0">
                        <a:tabLst>
                          <a:tab pos="457200" algn="l"/>
                          <a:tab pos="914400" algn="l"/>
                          <a:tab pos="1371600" algn="l"/>
                          <a:tab pos="1828800" algn="l"/>
                          <a:tab pos="2286000" algn="l"/>
                          <a:tab pos="2743200" algn="l"/>
                          <a:tab pos="3200400" algn="l"/>
                          <a:tab pos="3657600" algn="l"/>
                          <a:tab pos="4114800" algn="l"/>
                          <a:tab pos="4572000" algn="l"/>
                          <a:tab pos="5029200" algn="l"/>
                        </a:tabLst>
                      </a:pPr>
                      <a:r>
                        <a:rPr lang="en-US" sz="1100" dirty="0">
                          <a:effectLst/>
                        </a:rPr>
                        <a:t>Time of the violation</a:t>
                      </a:r>
                      <a:endParaRPr lang="en-IN" sz="1100" dirty="0">
                        <a:solidFill>
                          <a:srgbClr val="000000"/>
                        </a:solidFill>
                        <a:effectLst/>
                        <a:latin typeface="Tms Rmn"/>
                        <a:ea typeface="SimSun" panose="02010600030101010101" pitchFamily="2" charset="-122"/>
                        <a:cs typeface="Times New Roman" panose="02020603050405020304" pitchFamily="18" charset="0"/>
                      </a:endParaRPr>
                    </a:p>
                  </a:txBody>
                  <a:tcPr marL="73025" marR="73025" marT="27305" marB="27305"/>
                </a:tc>
                <a:extLst>
                  <a:ext uri="{0D108BD9-81ED-4DB2-BD59-A6C34878D82A}">
                    <a16:rowId xmlns:a16="http://schemas.microsoft.com/office/drawing/2014/main" val="2155792911"/>
                  </a:ext>
                </a:extLst>
              </a:tr>
            </a:tbl>
          </a:graphicData>
        </a:graphic>
      </p:graphicFrame>
    </p:spTree>
    <p:extLst>
      <p:ext uri="{BB962C8B-B14F-4D97-AF65-F5344CB8AC3E}">
        <p14:creationId xmlns:p14="http://schemas.microsoft.com/office/powerpoint/2010/main" val="767392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Content Placeholder 2">
            <a:extLst>
              <a:ext uri="{FF2B5EF4-FFF2-40B4-BE49-F238E27FC236}">
                <a16:creationId xmlns:a16="http://schemas.microsoft.com/office/drawing/2014/main" id="{596B6B08-A2B5-D249-BAE1-935FC6C00911}"/>
              </a:ext>
            </a:extLst>
          </p:cNvPr>
          <p:cNvSpPr>
            <a:spLocks noGrp="1" noChangeArrowheads="1"/>
          </p:cNvSpPr>
          <p:nvPr>
            <p:ph sz="quarter" idx="13"/>
          </p:nvPr>
        </p:nvSpPr>
        <p:spPr bwMode="auto"/>
        <p:txBody>
          <a:bodyPr wrap="square" numCol="1" anchor="t" anchorCtr="0" compatLnSpc="1">
            <a:prstTxWarp prst="textNoShape">
              <a:avLst/>
            </a:prstTxWarp>
          </a:bodyPr>
          <a:lstStyle/>
          <a:p>
            <a:pPr marL="342900" indent="-342900">
              <a:lnSpc>
                <a:spcPct val="84000"/>
              </a:lnSpc>
              <a:buFont typeface="Arial" panose="020B0604020202020204" pitchFamily="34" charset="0"/>
              <a:buChar char="•"/>
            </a:pPr>
            <a:r>
              <a:rPr lang="en-US" sz="2400" dirty="0"/>
              <a:t>Mandatory audit for SQL Firewall admin operations:</a:t>
            </a:r>
          </a:p>
          <a:p>
            <a:pPr marL="342900" indent="-342900">
              <a:lnSpc>
                <a:spcPct val="84000"/>
              </a:lnSpc>
              <a:buFont typeface="Arial" panose="020B0604020202020204" pitchFamily="34" charset="0"/>
              <a:buChar char="•"/>
            </a:pPr>
            <a:endParaRPr lang="en-US" sz="2400" dirty="0"/>
          </a:p>
          <a:p>
            <a:pPr>
              <a:lnSpc>
                <a:spcPct val="84000"/>
              </a:lnSpc>
            </a:pPr>
            <a:endParaRPr lang="en-US" sz="2400" dirty="0"/>
          </a:p>
          <a:p>
            <a:pPr marL="342900" indent="-342900">
              <a:lnSpc>
                <a:spcPct val="84000"/>
              </a:lnSpc>
              <a:buFont typeface="Arial" panose="020B0604020202020204" pitchFamily="34" charset="0"/>
              <a:buChar char="•"/>
            </a:pPr>
            <a:r>
              <a:rPr lang="en-US" sz="2400" dirty="0"/>
              <a:t>Configurable unified audit policy for SQL violation and context violation events:</a:t>
            </a:r>
          </a:p>
          <a:p>
            <a:pPr marL="708660" lvl="1" indent="-342900">
              <a:lnSpc>
                <a:spcPct val="84000"/>
              </a:lnSpc>
            </a:pPr>
            <a:r>
              <a:rPr lang="en-US" sz="2400" dirty="0"/>
              <a:t>CREATE AUDIT POLICY </a:t>
            </a:r>
            <a:r>
              <a:rPr lang="en-US" sz="2400" b="1" dirty="0"/>
              <a:t>APPLICATION_AUDIT_POLICY </a:t>
            </a:r>
            <a:r>
              <a:rPr lang="en-US" sz="2400" dirty="0"/>
              <a:t>ACTIONS COMPONENT = SQL_FIREWALL [SQL VIOLATION | CONTEXT VIOLATION | ALL] ON </a:t>
            </a:r>
            <a:r>
              <a:rPr lang="en-US" sz="2400" b="1" dirty="0"/>
              <a:t>APP_RUNTIME</a:t>
            </a:r>
            <a:r>
              <a:rPr lang="en-US" sz="2400" dirty="0"/>
              <a:t>;</a:t>
            </a:r>
          </a:p>
          <a:p>
            <a:pPr marL="708660" lvl="1" indent="-342900">
              <a:lnSpc>
                <a:spcPct val="84000"/>
              </a:lnSpc>
            </a:pPr>
            <a:endParaRPr lang="en-US" sz="2400" dirty="0"/>
          </a:p>
          <a:p>
            <a:pPr marL="708660" lvl="1" indent="-342900">
              <a:lnSpc>
                <a:spcPct val="84000"/>
              </a:lnSpc>
            </a:pPr>
            <a:endParaRPr lang="en-US" sz="2400" dirty="0"/>
          </a:p>
          <a:p>
            <a:pPr>
              <a:lnSpc>
                <a:spcPct val="84000"/>
              </a:lnSpc>
            </a:pPr>
            <a:endParaRPr lang="en-US" sz="2400" dirty="0"/>
          </a:p>
          <a:p>
            <a:pPr>
              <a:lnSpc>
                <a:spcPct val="84000"/>
              </a:lnSpc>
            </a:pPr>
            <a:endParaRPr lang="en-US" sz="2400" dirty="0"/>
          </a:p>
          <a:p>
            <a:pPr>
              <a:lnSpc>
                <a:spcPct val="84000"/>
              </a:lnSpc>
            </a:pPr>
            <a:endParaRPr lang="en-US" sz="2000" dirty="0"/>
          </a:p>
        </p:txBody>
      </p:sp>
      <p:sp>
        <p:nvSpPr>
          <p:cNvPr id="38913" name="Title 1">
            <a:extLst>
              <a:ext uri="{FF2B5EF4-FFF2-40B4-BE49-F238E27FC236}">
                <a16:creationId xmlns:a16="http://schemas.microsoft.com/office/drawing/2014/main" id="{DDD5C981-28E7-FF4A-847A-3A02EFC71B85}"/>
              </a:ext>
            </a:extLst>
          </p:cNvPr>
          <p:cNvSpPr>
            <a:spLocks noGrp="1" noChangeArrowheads="1"/>
          </p:cNvSpPr>
          <p:nvPr>
            <p:ph type="title"/>
          </p:nvPr>
        </p:nvSpPr>
        <p:spPr/>
        <p:txBody>
          <a:bodyPr/>
          <a:lstStyle/>
          <a:p>
            <a:r>
              <a:rPr lang="en-US" altLang="en-US" dirty="0"/>
              <a:t>Auditing SQL Firewall</a:t>
            </a:r>
            <a:endParaRPr lang="en-US" altLang="en-US" dirty="0">
              <a:highlight>
                <a:srgbClr val="00FF00"/>
              </a:highlight>
            </a:endParaRPr>
          </a:p>
        </p:txBody>
      </p:sp>
      <p:sp>
        <p:nvSpPr>
          <p:cNvPr id="38915" name="Footer Placeholder 3">
            <a:extLst>
              <a:ext uri="{FF2B5EF4-FFF2-40B4-BE49-F238E27FC236}">
                <a16:creationId xmlns:a16="http://schemas.microsoft.com/office/drawing/2014/main" id="{BFF16266-70A1-B84A-BE98-0B735DE01926}"/>
              </a:ext>
            </a:extLst>
          </p:cNvPr>
          <p:cNvSpPr>
            <a:spLocks noGrp="1" noChangeArrowheads="1"/>
          </p:cNvSpPr>
          <p:nvPr>
            <p:ph type="ftr" sz="quarter" idx="15"/>
          </p:nvPr>
        </p:nvSpPr>
        <p:spPr bwMode="auto">
          <a:xfrm>
            <a:off x="1127759" y="6423978"/>
            <a:ext cx="5745379"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rtlCol="0" anchor="ctr" anchorCtr="0" compatLnSpc="1">
            <a:prstTxWarp prst="textNoShape">
              <a:avLst/>
            </a:prstTxWarp>
          </a:bodyPr>
          <a:lstStyle>
            <a:defPPr>
              <a:defRPr lang="en-US"/>
            </a:defPPr>
            <a:lvl1pPr marL="0" algn="l" defTabSz="914400" rtl="0" eaLnBrk="1" latinLnBrk="0" hangingPunct="1">
              <a:defRPr sz="900" kern="1200">
                <a:solidFill>
                  <a:srgbClr val="8B858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solidFill>
                  <a:srgbClr val="8B8580"/>
                </a:solidFill>
                <a:effectLst/>
                <a:uLnTx/>
                <a:uFillTx/>
                <a:latin typeface="Oracle Sans Tab"/>
                <a:ea typeface="+mn-ea"/>
                <a:cs typeface="+mn-cs"/>
              </a:rPr>
              <a:t>Copyright © 2023, Oracle and/or its affiliates</a:t>
            </a:r>
            <a:endParaRPr kumimoji="0" lang="en-US" altLang="en-US" sz="900" b="0" i="0" u="none" strike="noStrike" kern="1200" cap="none" spc="0" normalizeH="0" baseline="0" noProof="0">
              <a:ln>
                <a:noFill/>
              </a:ln>
              <a:solidFill>
                <a:srgbClr val="8B8078"/>
              </a:solidFill>
              <a:effectLst/>
              <a:uLnTx/>
              <a:uFillTx/>
              <a:latin typeface="Oracle Sans Tab"/>
              <a:ea typeface="+mn-ea"/>
              <a:cs typeface="+mn-cs"/>
            </a:endParaRPr>
          </a:p>
        </p:txBody>
      </p:sp>
      <p:pic>
        <p:nvPicPr>
          <p:cNvPr id="5" name="Picture 4">
            <a:extLst>
              <a:ext uri="{FF2B5EF4-FFF2-40B4-BE49-F238E27FC236}">
                <a16:creationId xmlns:a16="http://schemas.microsoft.com/office/drawing/2014/main" id="{16317197-E8BC-CC56-C110-3AEB24A296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7759" y="2012185"/>
            <a:ext cx="9696910" cy="321581"/>
          </a:xfrm>
          <a:prstGeom prst="rect">
            <a:avLst/>
          </a:prstGeom>
        </p:spPr>
      </p:pic>
      <p:pic>
        <p:nvPicPr>
          <p:cNvPr id="8" name="Picture 7">
            <a:extLst>
              <a:ext uri="{FF2B5EF4-FFF2-40B4-BE49-F238E27FC236}">
                <a16:creationId xmlns:a16="http://schemas.microsoft.com/office/drawing/2014/main" id="{BB80D5B0-C703-7081-958B-DB1798FAE06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7759" y="4524234"/>
            <a:ext cx="9232698" cy="429903"/>
          </a:xfrm>
          <a:prstGeom prst="rect">
            <a:avLst/>
          </a:prstGeom>
        </p:spPr>
      </p:pic>
    </p:spTree>
    <p:extLst>
      <p:ext uri="{BB962C8B-B14F-4D97-AF65-F5344CB8AC3E}">
        <p14:creationId xmlns:p14="http://schemas.microsoft.com/office/powerpoint/2010/main" val="698074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Content Placeholder 2">
            <a:extLst>
              <a:ext uri="{FF2B5EF4-FFF2-40B4-BE49-F238E27FC236}">
                <a16:creationId xmlns:a16="http://schemas.microsoft.com/office/drawing/2014/main" id="{596B6B08-A2B5-D249-BAE1-935FC6C00911}"/>
              </a:ext>
            </a:extLst>
          </p:cNvPr>
          <p:cNvSpPr>
            <a:spLocks noGrp="1" noChangeArrowheads="1"/>
          </p:cNvSpPr>
          <p:nvPr>
            <p:ph sz="quarter" idx="14"/>
          </p:nvPr>
        </p:nvSpPr>
        <p:spPr bwMode="auto"/>
        <p:txBody>
          <a:bodyPr wrap="square" numCol="1" anchor="t" anchorCtr="0" compatLnSpc="1">
            <a:prstTxWarp prst="textNoShape">
              <a:avLst/>
            </a:prstTxWarp>
          </a:bodyPr>
          <a:lstStyle/>
          <a:p>
            <a:pPr lvl="1">
              <a:lnSpc>
                <a:spcPct val="84000"/>
              </a:lnSpc>
            </a:pPr>
            <a:r>
              <a:rPr lang="en-US" sz="2000" dirty="0"/>
              <a:t>Enable/Disable allow-lists</a:t>
            </a:r>
          </a:p>
          <a:p>
            <a:pPr lvl="1">
              <a:lnSpc>
                <a:spcPct val="84000"/>
              </a:lnSpc>
            </a:pPr>
            <a:r>
              <a:rPr lang="en-US" altLang="zh-CN" sz="2000" dirty="0"/>
              <a:t>Update</a:t>
            </a:r>
            <a:r>
              <a:rPr lang="zh-CN" altLang="en-US" sz="2000" dirty="0"/>
              <a:t> </a:t>
            </a:r>
            <a:r>
              <a:rPr lang="en-US" altLang="zh-CN" sz="2000" dirty="0"/>
              <a:t>allow-lists</a:t>
            </a:r>
            <a:r>
              <a:rPr lang="zh-CN" altLang="en-US" sz="2000" dirty="0"/>
              <a:t> </a:t>
            </a:r>
            <a:r>
              <a:rPr lang="en-US" altLang="zh-CN" sz="2000" dirty="0"/>
              <a:t>enforcement</a:t>
            </a:r>
            <a:r>
              <a:rPr lang="zh-CN" altLang="en-US" sz="2000" dirty="0"/>
              <a:t> </a:t>
            </a:r>
            <a:r>
              <a:rPr lang="en-US" altLang="zh-CN" sz="2000" dirty="0"/>
              <a:t>options (block/permissive mode)</a:t>
            </a:r>
            <a:endParaRPr lang="en-US" sz="2000" dirty="0"/>
          </a:p>
          <a:p>
            <a:pPr lvl="1">
              <a:lnSpc>
                <a:spcPct val="84000"/>
              </a:lnSpc>
            </a:pPr>
            <a:r>
              <a:rPr lang="en-US" sz="2000" dirty="0"/>
              <a:t>Modify allowed context values (IP addresses, program names)</a:t>
            </a:r>
          </a:p>
          <a:p>
            <a:pPr lvl="1">
              <a:lnSpc>
                <a:spcPct val="84000"/>
              </a:lnSpc>
            </a:pPr>
            <a:r>
              <a:rPr lang="en-US" sz="2000" dirty="0"/>
              <a:t>Drop/Append allow-lists</a:t>
            </a:r>
          </a:p>
          <a:p>
            <a:pPr lvl="1">
              <a:lnSpc>
                <a:spcPct val="84000"/>
              </a:lnSpc>
            </a:pPr>
            <a:r>
              <a:rPr lang="en-US" sz="2000" dirty="0"/>
              <a:t>Export/Import allow-lists</a:t>
            </a:r>
          </a:p>
          <a:p>
            <a:pPr lvl="1">
              <a:lnSpc>
                <a:spcPct val="84000"/>
              </a:lnSpc>
            </a:pPr>
            <a:r>
              <a:rPr lang="en-US" sz="2000" dirty="0"/>
              <a:t>Create and manage firewall-related audit policy</a:t>
            </a:r>
          </a:p>
          <a:p>
            <a:pPr lvl="2">
              <a:lnSpc>
                <a:spcPct val="84000"/>
              </a:lnSpc>
            </a:pPr>
            <a:r>
              <a:rPr lang="en-US" sz="1400" dirty="0"/>
              <a:t>CREATE AUDIT POLICY &lt;policy name&gt; ACTIONS COMPONENT = SQL_FIREWALL [SQL VIOLATION | CONTEXT VIOLATION | ALL] ON &lt;username&gt;;</a:t>
            </a:r>
            <a:endParaRPr lang="en-US" sz="2400" dirty="0"/>
          </a:p>
          <a:p>
            <a:pPr lvl="1"/>
            <a:r>
              <a:rPr lang="en-US" sz="2000" dirty="0"/>
              <a:t>API to purge capture/violation logs based on username or timestamp</a:t>
            </a:r>
          </a:p>
          <a:p>
            <a:pPr lvl="1">
              <a:lnSpc>
                <a:spcPct val="84000"/>
              </a:lnSpc>
            </a:pPr>
            <a:endParaRPr lang="en-US" sz="2000" dirty="0"/>
          </a:p>
        </p:txBody>
      </p:sp>
      <p:sp>
        <p:nvSpPr>
          <p:cNvPr id="38913" name="Title 1">
            <a:extLst>
              <a:ext uri="{FF2B5EF4-FFF2-40B4-BE49-F238E27FC236}">
                <a16:creationId xmlns:a16="http://schemas.microsoft.com/office/drawing/2014/main" id="{DDD5C981-28E7-FF4A-847A-3A02EFC71B85}"/>
              </a:ext>
            </a:extLst>
          </p:cNvPr>
          <p:cNvSpPr>
            <a:spLocks noGrp="1" noChangeArrowheads="1"/>
          </p:cNvSpPr>
          <p:nvPr>
            <p:ph type="title"/>
          </p:nvPr>
        </p:nvSpPr>
        <p:spPr/>
        <p:txBody>
          <a:bodyPr/>
          <a:lstStyle/>
          <a:p>
            <a:r>
              <a:rPr lang="en-US" altLang="en-US" dirty="0"/>
              <a:t>Allow-List Management</a:t>
            </a:r>
            <a:endParaRPr lang="en-US" dirty="0"/>
          </a:p>
        </p:txBody>
      </p:sp>
      <p:sp>
        <p:nvSpPr>
          <p:cNvPr id="38915" name="Footer Placeholder 3">
            <a:extLst>
              <a:ext uri="{FF2B5EF4-FFF2-40B4-BE49-F238E27FC236}">
                <a16:creationId xmlns:a16="http://schemas.microsoft.com/office/drawing/2014/main" id="{BFF16266-70A1-B84A-BE98-0B735DE01926}"/>
              </a:ext>
            </a:extLst>
          </p:cNvPr>
          <p:cNvSpPr>
            <a:spLocks noGrp="1" noChangeArrowheads="1"/>
          </p:cNvSpPr>
          <p:nvPr>
            <p:ph type="ftr" sz="quarter" idx="16"/>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Oracle Sans" panose="020B0503020204020204" pitchFamily="34" charset="0"/>
              </a:defRPr>
            </a:lvl1pPr>
            <a:lvl2pPr marL="742950" indent="-285750">
              <a:defRPr>
                <a:solidFill>
                  <a:schemeClr val="tx1"/>
                </a:solidFill>
                <a:latin typeface="Oracle Sans" panose="020B0503020204020204" pitchFamily="34" charset="0"/>
              </a:defRPr>
            </a:lvl2pPr>
            <a:lvl3pPr marL="1143000" indent="-228600">
              <a:defRPr>
                <a:solidFill>
                  <a:schemeClr val="tx1"/>
                </a:solidFill>
                <a:latin typeface="Oracle Sans" panose="020B0503020204020204" pitchFamily="34" charset="0"/>
              </a:defRPr>
            </a:lvl3pPr>
            <a:lvl4pPr marL="1600200" indent="-228600">
              <a:defRPr>
                <a:solidFill>
                  <a:schemeClr val="tx1"/>
                </a:solidFill>
                <a:latin typeface="Oracle Sans" panose="020B0503020204020204" pitchFamily="34" charset="0"/>
              </a:defRPr>
            </a:lvl4pPr>
            <a:lvl5pPr marL="2057400" indent="-228600">
              <a:defRPr>
                <a:solidFill>
                  <a:schemeClr val="tx1"/>
                </a:solidFill>
                <a:latin typeface="Oracle Sans" panose="020B0503020204020204" pitchFamily="34" charset="0"/>
              </a:defRPr>
            </a:lvl5pPr>
            <a:lvl6pPr marL="2514600" indent="-228600" fontAlgn="base">
              <a:spcBef>
                <a:spcPct val="0"/>
              </a:spcBef>
              <a:spcAft>
                <a:spcPct val="0"/>
              </a:spcAft>
              <a:defRPr>
                <a:solidFill>
                  <a:schemeClr val="tx1"/>
                </a:solidFill>
                <a:latin typeface="Oracle Sans" panose="020B0503020204020204" pitchFamily="34" charset="0"/>
              </a:defRPr>
            </a:lvl6pPr>
            <a:lvl7pPr marL="2971800" indent="-228600" fontAlgn="base">
              <a:spcBef>
                <a:spcPct val="0"/>
              </a:spcBef>
              <a:spcAft>
                <a:spcPct val="0"/>
              </a:spcAft>
              <a:defRPr>
                <a:solidFill>
                  <a:schemeClr val="tx1"/>
                </a:solidFill>
                <a:latin typeface="Oracle Sans" panose="020B0503020204020204" pitchFamily="34" charset="0"/>
              </a:defRPr>
            </a:lvl7pPr>
            <a:lvl8pPr marL="3429000" indent="-228600" fontAlgn="base">
              <a:spcBef>
                <a:spcPct val="0"/>
              </a:spcBef>
              <a:spcAft>
                <a:spcPct val="0"/>
              </a:spcAft>
              <a:defRPr>
                <a:solidFill>
                  <a:schemeClr val="tx1"/>
                </a:solidFill>
                <a:latin typeface="Oracle Sans" panose="020B0503020204020204" pitchFamily="34" charset="0"/>
              </a:defRPr>
            </a:lvl8pPr>
            <a:lvl9pPr marL="3886200" indent="-228600" fontAlgn="base">
              <a:spcBef>
                <a:spcPct val="0"/>
              </a:spcBef>
              <a:spcAft>
                <a:spcPct val="0"/>
              </a:spcAft>
              <a:defRPr>
                <a:solidFill>
                  <a:schemeClr val="tx1"/>
                </a:solidFill>
                <a:latin typeface="Oracle Sans" panose="020B0503020204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900" b="0" i="0" u="none" strike="noStrike" kern="1200" cap="none" spc="0" normalizeH="0" baseline="0" noProof="0">
                <a:ln>
                  <a:noFill/>
                </a:ln>
                <a:solidFill>
                  <a:srgbClr val="8B8078"/>
                </a:solidFill>
                <a:effectLst/>
                <a:uLnTx/>
                <a:uFillTx/>
                <a:latin typeface="Oracle Sans" panose="020B0503020204020204" pitchFamily="34" charset="0"/>
                <a:ea typeface="+mn-ea"/>
                <a:cs typeface="+mn-cs"/>
              </a:rPr>
              <a:t>Copyright © 2023, Oracle and/or its affiliates</a:t>
            </a:r>
            <a:endParaRPr kumimoji="0" lang="en-US" altLang="en-US" sz="900" b="0" i="0" u="none" strike="noStrike" kern="1200" cap="none" spc="0" normalizeH="0" baseline="0" noProof="0" dirty="0">
              <a:ln>
                <a:noFill/>
              </a:ln>
              <a:solidFill>
                <a:srgbClr val="8B8078"/>
              </a:solidFill>
              <a:effectLst/>
              <a:uLnTx/>
              <a:uFillTx/>
              <a:latin typeface="Oracle Sans" panose="020B0503020204020204" pitchFamily="34" charset="0"/>
              <a:ea typeface="+mn-ea"/>
              <a:cs typeface="+mn-cs"/>
            </a:endParaRPr>
          </a:p>
        </p:txBody>
      </p:sp>
    </p:spTree>
    <p:extLst>
      <p:ext uri="{BB962C8B-B14F-4D97-AF65-F5344CB8AC3E}">
        <p14:creationId xmlns:p14="http://schemas.microsoft.com/office/powerpoint/2010/main" val="1438617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873289-B608-FE38-96CE-574542B7843C}"/>
              </a:ext>
            </a:extLst>
          </p:cNvPr>
          <p:cNvSpPr>
            <a:spLocks noGrp="1"/>
          </p:cNvSpPr>
          <p:nvPr>
            <p:ph type="title"/>
          </p:nvPr>
        </p:nvSpPr>
        <p:spPr/>
        <p:txBody>
          <a:bodyPr/>
          <a:lstStyle/>
          <a:p>
            <a:r>
              <a:rPr lang="en-US" dirty="0"/>
              <a:t>Call to action</a:t>
            </a:r>
          </a:p>
        </p:txBody>
      </p:sp>
      <p:sp>
        <p:nvSpPr>
          <p:cNvPr id="6" name="Content Placeholder 5">
            <a:extLst>
              <a:ext uri="{FF2B5EF4-FFF2-40B4-BE49-F238E27FC236}">
                <a16:creationId xmlns:a16="http://schemas.microsoft.com/office/drawing/2014/main" id="{C364735B-7B7E-8177-C67F-FC25A0ECC1CD}"/>
              </a:ext>
            </a:extLst>
          </p:cNvPr>
          <p:cNvSpPr>
            <a:spLocks noGrp="1"/>
          </p:cNvSpPr>
          <p:nvPr>
            <p:ph sz="quarter" idx="13"/>
          </p:nvPr>
        </p:nvSpPr>
        <p:spPr/>
        <p:txBody>
          <a:bodyPr/>
          <a:lstStyle/>
          <a:p>
            <a:r>
              <a:rPr lang="en-US" dirty="0"/>
              <a:t>Oracle Database 23c Free  - Developer Release:</a:t>
            </a:r>
          </a:p>
          <a:p>
            <a:pPr marL="285750" indent="-285750">
              <a:buFont typeface="Arial" panose="020B0604020202020204" pitchFamily="34" charset="0"/>
              <a:buChar char="•"/>
            </a:pPr>
            <a:r>
              <a:rPr lang="en-US" dirty="0"/>
              <a:t>In one of the PDBs, run the demo script within </a:t>
            </a:r>
            <a:r>
              <a:rPr lang="en-US" dirty="0" err="1"/>
              <a:t>SQLFirewallDemoScript</a:t>
            </a:r>
            <a:r>
              <a:rPr lang="en-US" dirty="0"/>
              <a:t> document providing the sys password</a:t>
            </a:r>
          </a:p>
          <a:p>
            <a:pPr marL="285750" indent="-285750">
              <a:buFont typeface="Arial" panose="020B0604020202020204" pitchFamily="34" charset="0"/>
              <a:buChar char="•"/>
            </a:pPr>
            <a:r>
              <a:rPr lang="en-US" dirty="0"/>
              <a:t>The script creates SQL Firewall administrative users to enable and administer the SQL Firewall, schema users and application users.</a:t>
            </a:r>
          </a:p>
          <a:p>
            <a:pPr marL="285750" indent="-285750">
              <a:buFont typeface="Arial" panose="020B0604020202020204" pitchFamily="34" charset="0"/>
              <a:buChar char="•"/>
            </a:pPr>
            <a:r>
              <a:rPr lang="en-US" dirty="0"/>
              <a:t>The script demonstrates how you can run the capture and generate allow-list for application user </a:t>
            </a:r>
            <a:r>
              <a:rPr lang="en-US" dirty="0" err="1"/>
              <a:t>app_runtime</a:t>
            </a:r>
            <a:r>
              <a:rPr lang="en-US" dirty="0"/>
              <a:t>, and enable SQL Firewall protection for this user.</a:t>
            </a:r>
          </a:p>
          <a:p>
            <a:pPr marL="285750" indent="-285750">
              <a:buFont typeface="Arial" panose="020B0604020202020204" pitchFamily="34" charset="0"/>
              <a:buChar char="•"/>
            </a:pPr>
            <a:r>
              <a:rPr lang="en-US" dirty="0"/>
              <a:t>The script also enables sample workload execution to generate SQL Firewall violation events and audit events.</a:t>
            </a:r>
          </a:p>
          <a:p>
            <a:pPr marL="285750" indent="-285750">
              <a:buFont typeface="Arial" panose="020B0604020202020204" pitchFamily="34" charset="0"/>
              <a:buChar char="•"/>
            </a:pPr>
            <a:endParaRPr lang="en-US" dirty="0"/>
          </a:p>
        </p:txBody>
      </p:sp>
      <p:sp>
        <p:nvSpPr>
          <p:cNvPr id="5" name="Footer Placeholder 4">
            <a:extLst>
              <a:ext uri="{FF2B5EF4-FFF2-40B4-BE49-F238E27FC236}">
                <a16:creationId xmlns:a16="http://schemas.microsoft.com/office/drawing/2014/main" id="{FC393ED2-8170-4182-79FF-C8B01A710C0E}"/>
              </a:ext>
            </a:extLst>
          </p:cNvPr>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8B8580"/>
                </a:solidFill>
                <a:effectLst/>
                <a:uLnTx/>
                <a:uFillTx/>
                <a:latin typeface="Oracle Sans Tab"/>
                <a:ea typeface="+mn-ea"/>
                <a:cs typeface="+mn-cs"/>
              </a:rPr>
              <a:t>Copyright © 2023, Oracle and/or its affiliates</a:t>
            </a:r>
            <a:endParaRPr kumimoji="0" lang="en-US" sz="900" b="0" i="0" u="none" strike="noStrike" kern="1200" cap="none" spc="0" normalizeH="0" baseline="0" noProof="0" dirty="0">
              <a:ln>
                <a:noFill/>
              </a:ln>
              <a:solidFill>
                <a:srgbClr val="8B8580"/>
              </a:solidFill>
              <a:effectLst/>
              <a:uLnTx/>
              <a:uFillTx/>
              <a:latin typeface="Oracle Sans Tab"/>
              <a:ea typeface="+mn-ea"/>
              <a:cs typeface="+mn-cs"/>
            </a:endParaRPr>
          </a:p>
        </p:txBody>
      </p:sp>
    </p:spTree>
    <p:extLst>
      <p:ext uri="{BB962C8B-B14F-4D97-AF65-F5344CB8AC3E}">
        <p14:creationId xmlns:p14="http://schemas.microsoft.com/office/powerpoint/2010/main" val="1159924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F0C27E3C-98D8-40B5-A143-A9F51E58F1DC}"/>
              </a:ext>
            </a:extLst>
          </p:cNvPr>
          <p:cNvSpPr>
            <a:spLocks noGrp="1"/>
          </p:cNvSpPr>
          <p:nvPr>
            <p:ph type="title"/>
          </p:nvPr>
        </p:nvSpPr>
        <p:spPr/>
        <p:txBody>
          <a:bodyPr/>
          <a:lstStyle/>
          <a:p>
            <a:r>
              <a:rPr lang="en-US" dirty="0"/>
              <a:t>What is Oracle SQL Firewall?</a:t>
            </a:r>
          </a:p>
        </p:txBody>
      </p:sp>
      <p:sp>
        <p:nvSpPr>
          <p:cNvPr id="8" name="Content Placeholder 7">
            <a:extLst>
              <a:ext uri="{FF2B5EF4-FFF2-40B4-BE49-F238E27FC236}">
                <a16:creationId xmlns:a16="http://schemas.microsoft.com/office/drawing/2014/main" id="{968A66E8-E10D-45F0-8D2F-9D334C571473}"/>
              </a:ext>
            </a:extLst>
          </p:cNvPr>
          <p:cNvSpPr>
            <a:spLocks noGrp="1"/>
          </p:cNvSpPr>
          <p:nvPr>
            <p:ph sz="quarter" idx="13"/>
          </p:nvPr>
        </p:nvSpPr>
        <p:spPr/>
        <p:txBody>
          <a:bodyPr/>
          <a:lstStyle/>
          <a:p>
            <a:pPr marL="285750" indent="-285750">
              <a:lnSpc>
                <a:spcPct val="100000"/>
              </a:lnSpc>
              <a:buFont typeface="Arial" panose="020B0604020202020204" pitchFamily="34" charset="0"/>
              <a:buChar char="•"/>
            </a:pPr>
            <a:r>
              <a:rPr lang="en-US" sz="1700" dirty="0"/>
              <a:t>Oracle SQL Firewall offers real-time protection against common database attacks by monitoring and blocking </a:t>
            </a:r>
            <a:r>
              <a:rPr lang="en-US" sz="1700" b="1" dirty="0"/>
              <a:t>“unauthorized SQL”</a:t>
            </a:r>
            <a:r>
              <a:rPr lang="en-US" sz="1700" dirty="0"/>
              <a:t> and SQL injection attacks from inside the database.</a:t>
            </a:r>
          </a:p>
          <a:p>
            <a:pPr marL="285750" indent="-285750">
              <a:lnSpc>
                <a:spcPct val="100000"/>
              </a:lnSpc>
              <a:buFont typeface="Arial" panose="020B0604020202020204" pitchFamily="34" charset="0"/>
              <a:buChar char="•"/>
            </a:pPr>
            <a:r>
              <a:rPr lang="en-US" sz="1700" dirty="0"/>
              <a:t>SQL Firewall is </a:t>
            </a:r>
            <a:r>
              <a:rPr lang="en-US" sz="1700" b="1" dirty="0"/>
              <a:t>embedded</a:t>
            </a:r>
            <a:r>
              <a:rPr lang="en-US" sz="1700" dirty="0"/>
              <a:t> and built into the 23c database, ensuring that it </a:t>
            </a:r>
            <a:r>
              <a:rPr lang="en-US" sz="1700" b="1" dirty="0"/>
              <a:t>cannot be bypassed.  </a:t>
            </a:r>
            <a:r>
              <a:rPr lang="en-US" sz="1700" dirty="0"/>
              <a:t>Embedding also gives the firewall full visibility into the top-level SQL, stored procedures and the related database objects.</a:t>
            </a:r>
          </a:p>
          <a:p>
            <a:pPr marL="285750" indent="-285750">
              <a:lnSpc>
                <a:spcPct val="100000"/>
              </a:lnSpc>
              <a:buFont typeface="Arial" panose="020B0604020202020204" pitchFamily="34" charset="0"/>
              <a:buChar char="•"/>
            </a:pPr>
            <a:r>
              <a:rPr lang="en-US" sz="1700" dirty="0"/>
              <a:t>SQL Firewall is trained for trusted application SQL traffic and trusted application paths to constitute the “allow-list”, then detects, blocks, and logs any unexpected SQL</a:t>
            </a:r>
          </a:p>
          <a:p>
            <a:pPr>
              <a:lnSpc>
                <a:spcPct val="100000"/>
              </a:lnSpc>
            </a:pPr>
            <a:endParaRPr lang="en-US" sz="1700" dirty="0"/>
          </a:p>
        </p:txBody>
      </p:sp>
      <p:sp>
        <p:nvSpPr>
          <p:cNvPr id="5" name="Footer Placeholder 4">
            <a:extLst>
              <a:ext uri="{FF2B5EF4-FFF2-40B4-BE49-F238E27FC236}">
                <a16:creationId xmlns:a16="http://schemas.microsoft.com/office/drawing/2014/main" id="{B31F9C03-B775-472B-A384-C36F53EAE2A0}"/>
              </a:ext>
            </a:extLst>
          </p:cNvPr>
          <p:cNvSpPr>
            <a:spLocks noGrp="1"/>
          </p:cNvSpPr>
          <p:nvPr>
            <p:ph type="ftr" sz="quarter" idx="3"/>
          </p:nvPr>
        </p:nvSpPr>
        <p:spPr>
          <a:prstGeom prst="rect">
            <a:avLst/>
          </a:prstGeom>
        </p:spPr>
        <p:txBody>
          <a:bodyPr vert="horz" lIns="0" tIns="0" rIns="0" bIns="0" rtlCol="0" anchor="ctr"/>
          <a:lstStyle>
            <a:defPPr>
              <a:defRPr lang="en-US"/>
            </a:defPPr>
            <a:lvl1pPr marL="0" algn="l" defTabSz="914400" rtl="0" eaLnBrk="1" latinLnBrk="0" hangingPunct="1">
              <a:defRPr sz="900" kern="1200">
                <a:solidFill>
                  <a:srgbClr val="8B858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8B8580"/>
                </a:solidFill>
                <a:effectLst/>
                <a:uLnTx/>
                <a:uFillTx/>
                <a:latin typeface="Oracle Sans Tab"/>
                <a:ea typeface="+mn-ea"/>
                <a:cs typeface="+mn-cs"/>
              </a:rPr>
              <a:t>Copyright © 2023, Oracle and/or its affiliates</a:t>
            </a:r>
            <a:endParaRPr kumimoji="0" lang="en-US" sz="900" b="0" i="0" u="none" strike="noStrike" kern="1200" cap="none" spc="0" normalizeH="0" baseline="0" noProof="0" dirty="0">
              <a:ln>
                <a:noFill/>
              </a:ln>
              <a:solidFill>
                <a:srgbClr val="8B8580"/>
              </a:solidFill>
              <a:effectLst/>
              <a:uLnTx/>
              <a:uFillTx/>
              <a:latin typeface="Oracle Sans Tab"/>
              <a:ea typeface="+mn-ea"/>
              <a:cs typeface="+mn-cs"/>
            </a:endParaRPr>
          </a:p>
        </p:txBody>
      </p:sp>
      <p:pic>
        <p:nvPicPr>
          <p:cNvPr id="3" name="Picture 2">
            <a:extLst>
              <a:ext uri="{FF2B5EF4-FFF2-40B4-BE49-F238E27FC236}">
                <a16:creationId xmlns:a16="http://schemas.microsoft.com/office/drawing/2014/main" id="{C0E5CA77-D9C8-8928-BB6F-DDDCBDFB3773}"/>
              </a:ext>
            </a:extLst>
          </p:cNvPr>
          <p:cNvPicPr>
            <a:picLocks noChangeAspect="1"/>
          </p:cNvPicPr>
          <p:nvPr/>
        </p:nvPicPr>
        <p:blipFill>
          <a:blip r:embed="rId3" cstate="print">
            <a:duotone>
              <a:srgbClr val="C74634">
                <a:shade val="45000"/>
                <a:satMod val="135000"/>
              </a:srgbClr>
              <a:prstClr val="white"/>
            </a:duotone>
            <a:extLst>
              <a:ext uri="{28A0092B-C50C-407E-A947-70E740481C1C}">
                <a14:useLocalDpi xmlns:a14="http://schemas.microsoft.com/office/drawing/2010/main"/>
              </a:ext>
            </a:extLst>
          </a:blip>
          <a:stretch>
            <a:fillRect/>
          </a:stretch>
        </p:blipFill>
        <p:spPr>
          <a:xfrm>
            <a:off x="8031606" y="3188937"/>
            <a:ext cx="3417444" cy="3417444"/>
          </a:xfrm>
          <a:prstGeom prst="rect">
            <a:avLst/>
          </a:prstGeom>
        </p:spPr>
      </p:pic>
    </p:spTree>
    <p:extLst>
      <p:ext uri="{BB962C8B-B14F-4D97-AF65-F5344CB8AC3E}">
        <p14:creationId xmlns:p14="http://schemas.microsoft.com/office/powerpoint/2010/main" val="4041227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AAB79C0-AF95-E772-0D63-D984084B8BB9}"/>
              </a:ext>
            </a:extLst>
          </p:cNvPr>
          <p:cNvSpPr>
            <a:spLocks noGrp="1"/>
          </p:cNvSpPr>
          <p:nvPr>
            <p:ph sz="quarter" idx="13"/>
          </p:nvPr>
        </p:nvSpPr>
        <p:spPr/>
        <p:txBody>
          <a:bodyPr>
            <a:normAutofit/>
          </a:bodyPr>
          <a:lstStyle/>
          <a:p>
            <a:r>
              <a:rPr lang="en-US" sz="2000" b="1" dirty="0"/>
              <a:t>Use cases</a:t>
            </a:r>
          </a:p>
          <a:p>
            <a:pPr marL="342900" indent="-342900">
              <a:buFont typeface="Arial" panose="020B0604020202020204" pitchFamily="34" charset="0"/>
              <a:buChar char="•"/>
            </a:pPr>
            <a:r>
              <a:rPr lang="en-US" dirty="0"/>
              <a:t>Allow approved SQL only: Detect and optionally block unauthorized SQL including SQL injection</a:t>
            </a:r>
          </a:p>
          <a:p>
            <a:pPr marL="342900" indent="-342900">
              <a:buFont typeface="Arial" panose="020B0604020202020204" pitchFamily="34" charset="0"/>
              <a:buChar char="•"/>
            </a:pPr>
            <a:r>
              <a:rPr lang="en-US" dirty="0"/>
              <a:t>Limit DB connections to an authorized IP address, user and program</a:t>
            </a:r>
          </a:p>
          <a:p>
            <a:pPr marL="342900" indent="-342900">
              <a:buFont typeface="Arial" panose="020B0604020202020204" pitchFamily="34" charset="0"/>
              <a:buChar char="•"/>
            </a:pPr>
            <a:r>
              <a:rPr lang="en-US" dirty="0"/>
              <a:t>Mitigates risk of exploitation with credential theft/abuse </a:t>
            </a:r>
          </a:p>
          <a:p>
            <a:pPr marL="342900" indent="-342900">
              <a:buFont typeface="Arial" panose="020B0604020202020204" pitchFamily="34" charset="0"/>
              <a:buChar char="•"/>
            </a:pPr>
            <a:endParaRPr lang="en-US" dirty="0"/>
          </a:p>
          <a:p>
            <a:r>
              <a:rPr lang="en-US" sz="2000" b="1" dirty="0"/>
              <a:t>Benefits</a:t>
            </a:r>
          </a:p>
          <a:p>
            <a:pPr marL="285750" indent="-285750">
              <a:buFont typeface="Arial" panose="020B0604020202020204" pitchFamily="34" charset="0"/>
              <a:buChar char="•"/>
            </a:pPr>
            <a:r>
              <a:rPr lang="en-US" dirty="0"/>
              <a:t>Transparent protection to applications/ client programs</a:t>
            </a:r>
          </a:p>
          <a:p>
            <a:pPr marL="285750" indent="-285750">
              <a:buFont typeface="Arial" panose="020B0604020202020204" pitchFamily="34" charset="0"/>
              <a:buChar char="•"/>
            </a:pPr>
            <a:r>
              <a:rPr lang="en-US" dirty="0"/>
              <a:t>Enforcement regardless of SQL execution path</a:t>
            </a:r>
          </a:p>
          <a:p>
            <a:pPr marL="285750" indent="-285750">
              <a:buFont typeface="Arial" panose="020B0604020202020204" pitchFamily="34" charset="0"/>
              <a:buChar char="•"/>
            </a:pPr>
            <a:r>
              <a:rPr lang="en-US" dirty="0"/>
              <a:t>One-stop SQL firewall solution for ALL Oracle Database deployments</a:t>
            </a:r>
          </a:p>
          <a:p>
            <a:pPr marL="342900" indent="-342900">
              <a:buFont typeface="Arial" panose="020B0604020202020204" pitchFamily="34" charset="0"/>
              <a:buChar char="•"/>
            </a:pPr>
            <a:endParaRPr lang="en-US" dirty="0"/>
          </a:p>
        </p:txBody>
      </p:sp>
      <p:sp>
        <p:nvSpPr>
          <p:cNvPr id="2" name="Title 1">
            <a:extLst>
              <a:ext uri="{FF2B5EF4-FFF2-40B4-BE49-F238E27FC236}">
                <a16:creationId xmlns:a16="http://schemas.microsoft.com/office/drawing/2014/main" id="{C5BED5D1-4D09-AEE5-BE36-7AD9BFE30733}"/>
              </a:ext>
            </a:extLst>
          </p:cNvPr>
          <p:cNvSpPr>
            <a:spLocks noGrp="1"/>
          </p:cNvSpPr>
          <p:nvPr>
            <p:ph type="title"/>
          </p:nvPr>
        </p:nvSpPr>
        <p:spPr/>
        <p:txBody>
          <a:bodyPr/>
          <a:lstStyle/>
          <a:p>
            <a:r>
              <a:rPr lang="en-US" dirty="0"/>
              <a:t>Use cases and benefits</a:t>
            </a:r>
          </a:p>
        </p:txBody>
      </p:sp>
      <p:sp>
        <p:nvSpPr>
          <p:cNvPr id="4" name="Footer Placeholder 3">
            <a:extLst>
              <a:ext uri="{FF2B5EF4-FFF2-40B4-BE49-F238E27FC236}">
                <a16:creationId xmlns:a16="http://schemas.microsoft.com/office/drawing/2014/main" id="{923F8FB8-87BB-F9CA-E8B6-8F764A717299}"/>
              </a:ext>
            </a:extLst>
          </p:cNvPr>
          <p:cNvSpPr>
            <a:spLocks noGrp="1"/>
          </p:cNvSpPr>
          <p:nvPr>
            <p:ph type="ftr" sz="quarter" idx="15"/>
          </p:nvPr>
        </p:nvSpPr>
        <p:spPr>
          <a:xfrm>
            <a:off x="1127759" y="6423978"/>
            <a:ext cx="5745379" cy="365125"/>
          </a:xfrm>
          <a:prstGeom prst="rect">
            <a:avLst/>
          </a:prstGeom>
        </p:spPr>
        <p:txBody>
          <a:bodyPr vert="horz" lIns="0" tIns="0" rIns="0" bIns="0" rtlCol="0" anchor="ctr"/>
          <a:lstStyle>
            <a:defPPr>
              <a:defRPr lang="en-US"/>
            </a:defPPr>
            <a:lvl1pPr marL="0" algn="l" defTabSz="914400" rtl="0" eaLnBrk="1" latinLnBrk="0" hangingPunct="1">
              <a:defRPr sz="900" kern="1200">
                <a:solidFill>
                  <a:srgbClr val="8B858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8B8580"/>
                </a:solidFill>
                <a:effectLst/>
                <a:uLnTx/>
                <a:uFillTx/>
                <a:latin typeface="Oracle Sans Tab"/>
                <a:ea typeface="+mn-ea"/>
                <a:cs typeface="+mn-cs"/>
              </a:rPr>
              <a:t>Copyright © 2023, Oracle and/or its affiliates</a:t>
            </a:r>
            <a:endParaRPr kumimoji="0" lang="en-US" sz="900" b="0" i="0" u="none" strike="noStrike" kern="1200" cap="none" spc="0" normalizeH="0" baseline="0" noProof="0" dirty="0">
              <a:ln>
                <a:noFill/>
              </a:ln>
              <a:solidFill>
                <a:srgbClr val="8B8580"/>
              </a:solidFill>
              <a:effectLst/>
              <a:uLnTx/>
              <a:uFillTx/>
              <a:latin typeface="Oracle Sans Tab"/>
              <a:ea typeface="+mn-ea"/>
              <a:cs typeface="+mn-cs"/>
            </a:endParaRPr>
          </a:p>
        </p:txBody>
      </p:sp>
    </p:spTree>
    <p:extLst>
      <p:ext uri="{BB962C8B-B14F-4D97-AF65-F5344CB8AC3E}">
        <p14:creationId xmlns:p14="http://schemas.microsoft.com/office/powerpoint/2010/main" val="3680039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F0C27E3C-98D8-40B5-A143-A9F51E58F1DC}"/>
              </a:ext>
            </a:extLst>
          </p:cNvPr>
          <p:cNvSpPr>
            <a:spLocks noGrp="1"/>
          </p:cNvSpPr>
          <p:nvPr>
            <p:ph type="title"/>
          </p:nvPr>
        </p:nvSpPr>
        <p:spPr/>
        <p:txBody>
          <a:bodyPr/>
          <a:lstStyle/>
          <a:p>
            <a:r>
              <a:rPr lang="en-US" dirty="0"/>
              <a:t>Why is SQL Firewall important?</a:t>
            </a:r>
          </a:p>
        </p:txBody>
      </p:sp>
      <p:sp>
        <p:nvSpPr>
          <p:cNvPr id="8" name="Content Placeholder 7">
            <a:extLst>
              <a:ext uri="{FF2B5EF4-FFF2-40B4-BE49-F238E27FC236}">
                <a16:creationId xmlns:a16="http://schemas.microsoft.com/office/drawing/2014/main" id="{968A66E8-E10D-45F0-8D2F-9D334C571473}"/>
              </a:ext>
            </a:extLst>
          </p:cNvPr>
          <p:cNvSpPr>
            <a:spLocks noGrp="1"/>
          </p:cNvSpPr>
          <p:nvPr>
            <p:ph sz="quarter" idx="13"/>
          </p:nvPr>
        </p:nvSpPr>
        <p:spPr/>
        <p:txBody>
          <a:bodyPr/>
          <a:lstStyle/>
          <a:p>
            <a:pPr marL="285750" indent="-285750">
              <a:lnSpc>
                <a:spcPct val="100000"/>
              </a:lnSpc>
              <a:buFont typeface="Arial" panose="020B0604020202020204" pitchFamily="34" charset="0"/>
              <a:buChar char="•"/>
            </a:pPr>
            <a:r>
              <a:rPr lang="en-US" sz="1700" dirty="0"/>
              <a:t>Unlike external network-based database firewalls, SQL Firewall enforcement is </a:t>
            </a:r>
            <a:r>
              <a:rPr lang="en-US" sz="1700" b="1" dirty="0"/>
              <a:t>independent of the session path </a:t>
            </a:r>
            <a:r>
              <a:rPr lang="en-US" sz="1700" dirty="0"/>
              <a:t>- it does not matter if SQL is issued over the network or from bequeath (local) connections, encrypted or clear text, by stored procedures or user-initiated. </a:t>
            </a:r>
          </a:p>
          <a:p>
            <a:pPr marL="285750" indent="-285750">
              <a:lnSpc>
                <a:spcPct val="100000"/>
              </a:lnSpc>
              <a:buFont typeface="Arial" panose="020B0604020202020204" pitchFamily="34" charset="0"/>
              <a:buChar char="•"/>
            </a:pPr>
            <a:endParaRPr lang="en-US" sz="1700" dirty="0"/>
          </a:p>
          <a:p>
            <a:pPr marL="285750" indent="-285750">
              <a:lnSpc>
                <a:spcPct val="100000"/>
              </a:lnSpc>
              <a:buFont typeface="Arial" panose="020B0604020202020204" pitchFamily="34" charset="0"/>
              <a:buChar char="•"/>
            </a:pPr>
            <a:r>
              <a:rPr lang="en-US" sz="1700" dirty="0"/>
              <a:t>By enforcing the allow-list of SQL and database objects, it can </a:t>
            </a:r>
            <a:r>
              <a:rPr lang="en-US" sz="1700" b="1" dirty="0"/>
              <a:t>prevent many zero-day attacks</a:t>
            </a:r>
            <a:r>
              <a:rPr lang="en-US" sz="1700" dirty="0"/>
              <a:t>. </a:t>
            </a:r>
          </a:p>
          <a:p>
            <a:pPr marL="285750" indent="-285750">
              <a:lnSpc>
                <a:spcPct val="100000"/>
              </a:lnSpc>
              <a:buFont typeface="Arial" panose="020B0604020202020204" pitchFamily="34" charset="0"/>
              <a:buChar char="•"/>
            </a:pPr>
            <a:endParaRPr lang="en-US" sz="1700" dirty="0"/>
          </a:p>
          <a:p>
            <a:pPr marL="285750" indent="-285750">
              <a:lnSpc>
                <a:spcPct val="100000"/>
              </a:lnSpc>
              <a:buFont typeface="Arial" panose="020B0604020202020204" pitchFamily="34" charset="0"/>
              <a:buChar char="•"/>
            </a:pPr>
            <a:r>
              <a:rPr lang="en-US" sz="1700" dirty="0"/>
              <a:t>SQL Firewall works in conjunction with other Oracle Database security features such as Database Vault, TDE, Auditing, and others to monitor and detect, and optionally block any </a:t>
            </a:r>
            <a:r>
              <a:rPr lang="en-US" sz="1700" b="1" dirty="0"/>
              <a:t>SQL anomalies</a:t>
            </a:r>
            <a:r>
              <a:rPr lang="en-US" sz="1700" dirty="0"/>
              <a:t>. </a:t>
            </a:r>
          </a:p>
          <a:p>
            <a:pPr marL="285750" indent="-285750">
              <a:lnSpc>
                <a:spcPct val="100000"/>
              </a:lnSpc>
              <a:buFont typeface="Arial" panose="020B0604020202020204" pitchFamily="34" charset="0"/>
              <a:buChar char="•"/>
            </a:pPr>
            <a:endParaRPr lang="en-US" sz="1700" dirty="0"/>
          </a:p>
          <a:p>
            <a:pPr marL="285750" indent="-285750">
              <a:lnSpc>
                <a:spcPct val="100000"/>
              </a:lnSpc>
              <a:buFont typeface="Arial" panose="020B0604020202020204" pitchFamily="34" charset="0"/>
              <a:buChar char="•"/>
            </a:pPr>
            <a:r>
              <a:rPr lang="en-US" sz="1700" dirty="0"/>
              <a:t>It reduces the risk of </a:t>
            </a:r>
            <a:r>
              <a:rPr lang="en-US" sz="1700" b="1" dirty="0"/>
              <a:t>credential theft/abuse </a:t>
            </a:r>
            <a:r>
              <a:rPr lang="en-US" sz="1700" dirty="0"/>
              <a:t>by enforcing session context information.</a:t>
            </a:r>
          </a:p>
          <a:p>
            <a:pPr marL="285750" indent="-285750">
              <a:lnSpc>
                <a:spcPct val="100000"/>
              </a:lnSpc>
              <a:buFont typeface="Arial" panose="020B0604020202020204" pitchFamily="34" charset="0"/>
              <a:buChar char="•"/>
            </a:pPr>
            <a:endParaRPr lang="en-US" sz="1700" dirty="0"/>
          </a:p>
          <a:p>
            <a:pPr>
              <a:lnSpc>
                <a:spcPct val="100000"/>
              </a:lnSpc>
            </a:pPr>
            <a:endParaRPr lang="en-US" sz="1700" dirty="0"/>
          </a:p>
        </p:txBody>
      </p:sp>
      <p:sp>
        <p:nvSpPr>
          <p:cNvPr id="5" name="Footer Placeholder 4">
            <a:extLst>
              <a:ext uri="{FF2B5EF4-FFF2-40B4-BE49-F238E27FC236}">
                <a16:creationId xmlns:a16="http://schemas.microsoft.com/office/drawing/2014/main" id="{B31F9C03-B775-472B-A384-C36F53EAE2A0}"/>
              </a:ext>
            </a:extLst>
          </p:cNvPr>
          <p:cNvSpPr>
            <a:spLocks noGrp="1"/>
          </p:cNvSpPr>
          <p:nvPr>
            <p:ph type="ftr" sz="quarter" idx="3"/>
          </p:nvPr>
        </p:nvSpPr>
        <p:spPr>
          <a:prstGeom prst="rect">
            <a:avLst/>
          </a:prstGeom>
        </p:spPr>
        <p:txBody>
          <a:bodyPr vert="horz" lIns="0" tIns="0" rIns="0" bIns="0" rtlCol="0" anchor="ctr"/>
          <a:lstStyle>
            <a:defPPr>
              <a:defRPr lang="en-US"/>
            </a:defPPr>
            <a:lvl1pPr marL="0" algn="l" defTabSz="914400" rtl="0" eaLnBrk="1" latinLnBrk="0" hangingPunct="1">
              <a:defRPr sz="900" kern="1200">
                <a:solidFill>
                  <a:srgbClr val="8B858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8B8580"/>
                </a:solidFill>
                <a:effectLst/>
                <a:uLnTx/>
                <a:uFillTx/>
                <a:latin typeface="Oracle Sans Tab"/>
                <a:ea typeface="+mn-ea"/>
                <a:cs typeface="+mn-cs"/>
              </a:rPr>
              <a:t>Copyright © 2023, Oracle and/or its affiliates</a:t>
            </a:r>
            <a:endParaRPr kumimoji="0" lang="en-US" sz="900" b="0" i="0" u="none" strike="noStrike" kern="1200" cap="none" spc="0" normalizeH="0" baseline="0" noProof="0" dirty="0">
              <a:ln>
                <a:noFill/>
              </a:ln>
              <a:solidFill>
                <a:srgbClr val="8B8580"/>
              </a:solidFill>
              <a:effectLst/>
              <a:uLnTx/>
              <a:uFillTx/>
              <a:latin typeface="Oracle Sans Tab"/>
              <a:ea typeface="+mn-ea"/>
              <a:cs typeface="+mn-cs"/>
            </a:endParaRPr>
          </a:p>
        </p:txBody>
      </p:sp>
    </p:spTree>
    <p:extLst>
      <p:ext uri="{BB962C8B-B14F-4D97-AF65-F5344CB8AC3E}">
        <p14:creationId xmlns:p14="http://schemas.microsoft.com/office/powerpoint/2010/main" val="2888819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000FF4C1-9914-FC4A-A53D-77FF5A00047F}"/>
              </a:ext>
            </a:extLst>
          </p:cNvPr>
          <p:cNvSpPr>
            <a:spLocks noGrp="1"/>
          </p:cNvSpPr>
          <p:nvPr>
            <p:ph type="title"/>
          </p:nvPr>
        </p:nvSpPr>
        <p:spPr/>
        <p:txBody>
          <a:bodyPr/>
          <a:lstStyle/>
          <a:p>
            <a:r>
              <a:rPr lang="en-US" dirty="0"/>
              <a:t>SQL firewall for ALL Oracle Database deployments</a:t>
            </a:r>
          </a:p>
        </p:txBody>
      </p:sp>
      <p:sp>
        <p:nvSpPr>
          <p:cNvPr id="10" name="Content Placeholder 9">
            <a:extLst>
              <a:ext uri="{FF2B5EF4-FFF2-40B4-BE49-F238E27FC236}">
                <a16:creationId xmlns:a16="http://schemas.microsoft.com/office/drawing/2014/main" id="{72CE4A47-D801-3440-A5B5-52C1F46F968A}"/>
              </a:ext>
            </a:extLst>
          </p:cNvPr>
          <p:cNvSpPr>
            <a:spLocks noGrp="1"/>
          </p:cNvSpPr>
          <p:nvPr>
            <p:ph sz="quarter" idx="13"/>
          </p:nvPr>
        </p:nvSpPr>
        <p:spPr/>
        <p:txBody>
          <a:bodyPr/>
          <a:lstStyle/>
          <a:p>
            <a:pPr marL="285750" indent="-285750">
              <a:buFont typeface="Arial" panose="020B0604020202020204" pitchFamily="34" charset="0"/>
              <a:buChar char="•"/>
            </a:pPr>
            <a:endParaRPr lang="en-US" dirty="0"/>
          </a:p>
          <a:p>
            <a:endParaRPr lang="en-US" dirty="0"/>
          </a:p>
          <a:p>
            <a:endParaRPr lang="en-US" dirty="0"/>
          </a:p>
        </p:txBody>
      </p:sp>
      <p:sp>
        <p:nvSpPr>
          <p:cNvPr id="5" name="Footer Placeholder 4">
            <a:extLst>
              <a:ext uri="{FF2B5EF4-FFF2-40B4-BE49-F238E27FC236}">
                <a16:creationId xmlns:a16="http://schemas.microsoft.com/office/drawing/2014/main" id="{453172AC-5F39-7040-8271-4FAD7920A6ED}"/>
              </a:ext>
            </a:extLst>
          </p:cNvPr>
          <p:cNvSpPr>
            <a:spLocks noGrp="1"/>
          </p:cNvSpPr>
          <p:nvPr>
            <p:ph type="ftr" sz="quarter" idx="4294967295"/>
          </p:nvPr>
        </p:nvSpPr>
        <p:spPr>
          <a:xfrm>
            <a:off x="0" y="6424613"/>
            <a:ext cx="5746750" cy="365125"/>
          </a:xfrm>
          <a:prstGeom prst="rect">
            <a:avLst/>
          </a:prstGeom>
        </p:spPr>
        <p:txBody>
          <a:bodyPr vert="horz" lIns="0" tIns="0" rIns="0" bIns="0" rtlCol="0" anchor="ctr"/>
          <a:lstStyle>
            <a:defPPr>
              <a:defRPr lang="en-US"/>
            </a:defPPr>
            <a:lvl1pPr marL="0" algn="l" defTabSz="914400" rtl="0" eaLnBrk="1" latinLnBrk="0" hangingPunct="1">
              <a:defRPr sz="900" kern="1200">
                <a:solidFill>
                  <a:srgbClr val="8B858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8B8580"/>
                </a:solidFill>
                <a:effectLst/>
                <a:uLnTx/>
                <a:uFillTx/>
                <a:latin typeface="Oracle Sans Tab"/>
                <a:ea typeface="+mn-ea"/>
                <a:cs typeface="+mn-cs"/>
              </a:rPr>
              <a:t>Copyright © 2023, Oracle and/or its affiliates</a:t>
            </a:r>
            <a:endParaRPr kumimoji="0" lang="en-US" sz="900" b="0" i="0" u="none" strike="noStrike" kern="1200" cap="none" spc="0" normalizeH="0" baseline="0" noProof="0" dirty="0">
              <a:ln>
                <a:noFill/>
              </a:ln>
              <a:solidFill>
                <a:srgbClr val="8B8580"/>
              </a:solidFill>
              <a:effectLst/>
              <a:uLnTx/>
              <a:uFillTx/>
              <a:latin typeface="Oracle Sans Tab"/>
              <a:ea typeface="+mn-ea"/>
              <a:cs typeface="+mn-cs"/>
            </a:endParaRPr>
          </a:p>
        </p:txBody>
      </p:sp>
      <p:pic>
        <p:nvPicPr>
          <p:cNvPr id="29" name="Picture Placeholder 44">
            <a:extLst>
              <a:ext uri="{FF2B5EF4-FFF2-40B4-BE49-F238E27FC236}">
                <a16:creationId xmlns:a16="http://schemas.microsoft.com/office/drawing/2014/main" id="{3B790B72-607C-044B-B73F-B218C2FE759A}"/>
              </a:ext>
            </a:extLst>
          </p:cNvPr>
          <p:cNvPicPr>
            <a:picLocks noChangeAspect="1"/>
          </p:cNvPicPr>
          <p:nvPr/>
        </p:nvPicPr>
        <p:blipFill rotWithShape="1">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8543732" y="1557394"/>
            <a:ext cx="1428136" cy="1428136"/>
          </a:xfrm>
          <a:prstGeom prst="rect">
            <a:avLst/>
          </a:prstGeom>
        </p:spPr>
      </p:pic>
      <p:sp>
        <p:nvSpPr>
          <p:cNvPr id="30" name="Text Placeholder 117">
            <a:extLst>
              <a:ext uri="{FF2B5EF4-FFF2-40B4-BE49-F238E27FC236}">
                <a16:creationId xmlns:a16="http://schemas.microsoft.com/office/drawing/2014/main" id="{6E46C469-4758-6F43-87F0-2E78C9BF7BD6}"/>
              </a:ext>
            </a:extLst>
          </p:cNvPr>
          <p:cNvSpPr txBox="1">
            <a:spLocks/>
          </p:cNvSpPr>
          <p:nvPr/>
        </p:nvSpPr>
        <p:spPr>
          <a:xfrm>
            <a:off x="8534209" y="2744448"/>
            <a:ext cx="1499616" cy="166932"/>
          </a:xfrm>
          <a:prstGeom prst="rect">
            <a:avLst/>
          </a:prstGeom>
        </p:spPr>
        <p:txBody>
          <a:bodyPr/>
          <a:lstStyle>
            <a:lvl1pPr marL="0" marR="0" indent="0" algn="l" defTabSz="914400" rtl="0" eaLnBrk="1" fontAlgn="auto" latinLnBrk="0" hangingPunct="1">
              <a:lnSpc>
                <a:spcPct val="95000"/>
              </a:lnSpc>
              <a:spcBef>
                <a:spcPts val="600"/>
              </a:spcBef>
              <a:spcAft>
                <a:spcPts val="0"/>
              </a:spcAft>
              <a:buClrTx/>
              <a:buSzTx/>
              <a:buFont typeface="System Font Regular"/>
              <a:buNone/>
              <a:tabLst/>
              <a:defRPr sz="1800" b="0" i="0" kern="1200">
                <a:solidFill>
                  <a:schemeClr val="tx1"/>
                </a:solidFill>
                <a:latin typeface="+mn-lt"/>
                <a:ea typeface="+mn-ea"/>
                <a:cs typeface="Oracle Sans Tab Light" panose="020B0403020204020204"/>
              </a:defRPr>
            </a:lvl1pPr>
            <a:lvl2pPr marL="365760" marR="0" indent="-182880" algn="l" defTabSz="914400" rtl="0" eaLnBrk="1" fontAlgn="auto" latinLnBrk="0" hangingPunct="1">
              <a:lnSpc>
                <a:spcPct val="95000"/>
              </a:lnSpc>
              <a:spcBef>
                <a:spcPts val="600"/>
              </a:spcBef>
              <a:spcAft>
                <a:spcPts val="0"/>
              </a:spcAft>
              <a:buClrTx/>
              <a:buSzPct val="100000"/>
              <a:buFont typeface="Arial" panose="020B0604020202020204" pitchFamily="34" charset="0"/>
              <a:buChar char="•"/>
              <a:tabLst/>
              <a:defRPr sz="1800" b="0" i="0" kern="1200">
                <a:solidFill>
                  <a:schemeClr val="tx1"/>
                </a:solidFill>
                <a:latin typeface="+mn-lt"/>
                <a:ea typeface="+mn-ea"/>
                <a:cs typeface="Oracle Sans Tab Light" panose="020B0403020204020204"/>
              </a:defRPr>
            </a:lvl2pPr>
            <a:lvl3pPr marL="547688"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600" kern="1200">
                <a:solidFill>
                  <a:schemeClr val="tx1"/>
                </a:solidFill>
                <a:latin typeface="Oracle Sans Tab Light" panose="020B0403020204020204"/>
                <a:ea typeface="+mn-ea"/>
                <a:cs typeface="Oracle Sans Tab Light" panose="020B0403020204020204"/>
              </a:defRPr>
            </a:lvl3pPr>
            <a:lvl4pPr marL="730250"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400" kern="1200">
                <a:solidFill>
                  <a:schemeClr val="tx1"/>
                </a:solidFill>
                <a:latin typeface="Oracle Sans Tab Light" panose="020B0403020204020204"/>
                <a:ea typeface="+mn-ea"/>
                <a:cs typeface="Oracle Sans Tab Light" panose="020B0403020204020204"/>
              </a:defRPr>
            </a:lvl4pPr>
            <a:lvl5pPr marL="914400" marR="0" indent="-182880" algn="l" defTabSz="914400" rtl="0" eaLnBrk="1" fontAlgn="auto" latinLnBrk="0" hangingPunct="1">
              <a:lnSpc>
                <a:spcPct val="95000"/>
              </a:lnSpc>
              <a:spcBef>
                <a:spcPts val="400"/>
              </a:spcBef>
              <a:spcAft>
                <a:spcPts val="0"/>
              </a:spcAft>
              <a:buClrTx/>
              <a:buSzTx/>
              <a:buFont typeface="Oracle Sans Tab Light" panose="020B0403020204020204" pitchFamily="34" charset="0"/>
              <a:buChar char="•"/>
              <a:tabLst/>
              <a:defRPr sz="1200" kern="1200">
                <a:solidFill>
                  <a:schemeClr val="tx1"/>
                </a:solidFill>
                <a:latin typeface="Oracle Sans Tab Light" panose="020B0403020204020204"/>
                <a:ea typeface="+mn-ea"/>
                <a:cs typeface="Oracle Sans Tab Light" panose="020B0403020204020204"/>
              </a:defRPr>
            </a:lvl5pPr>
            <a:lvl6pPr marL="1097280" indent="-182880" algn="l" defTabSz="914400" rtl="0" eaLnBrk="1" latinLnBrk="0" hangingPunct="1">
              <a:lnSpc>
                <a:spcPct val="95000"/>
              </a:lnSpc>
              <a:spcBef>
                <a:spcPts val="400"/>
              </a:spcBef>
              <a:spcAft>
                <a:spcPts val="0"/>
              </a:spcAft>
              <a:buSzPct val="100000"/>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1280160" indent="-182880" algn="l" defTabSz="914400" rtl="0" eaLnBrk="1" latinLnBrk="0" hangingPunct="1">
              <a:lnSpc>
                <a:spcPct val="95000"/>
              </a:lnSpc>
              <a:spcBef>
                <a:spcPts val="400"/>
              </a:spcBef>
              <a:spcAft>
                <a:spcPts val="0"/>
              </a:spcAft>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5000"/>
              </a:lnSpc>
              <a:spcBef>
                <a:spcPts val="600"/>
              </a:spcBef>
              <a:spcAft>
                <a:spcPts val="0"/>
              </a:spcAft>
              <a:buClrTx/>
              <a:buSzTx/>
              <a:buFont typeface="System Font Regular"/>
              <a:buNone/>
              <a:tabLst/>
              <a:defRPr/>
            </a:pPr>
            <a:r>
              <a:rPr kumimoji="0" lang="en-US" sz="1600" b="0" i="0" u="none" strike="noStrike" kern="1200" cap="none" spc="0" normalizeH="0" baseline="0" noProof="0" dirty="0">
                <a:ln>
                  <a:noFill/>
                </a:ln>
                <a:solidFill>
                  <a:srgbClr val="312D2A"/>
                </a:solidFill>
                <a:effectLst/>
                <a:uLnTx/>
                <a:uFillTx/>
                <a:latin typeface="Oracle Sans Tab"/>
                <a:ea typeface="+mn-ea"/>
                <a:cs typeface="Oracle Sans Tab Light" panose="020B0403020204020204"/>
              </a:rPr>
              <a:t>Exadata</a:t>
            </a:r>
          </a:p>
        </p:txBody>
      </p:sp>
      <p:pic>
        <p:nvPicPr>
          <p:cNvPr id="31" name="Picture Placeholder 93">
            <a:extLst>
              <a:ext uri="{FF2B5EF4-FFF2-40B4-BE49-F238E27FC236}">
                <a16:creationId xmlns:a16="http://schemas.microsoft.com/office/drawing/2014/main" id="{D44CC460-74CE-0346-9064-21ACA1B7F5A8}"/>
              </a:ext>
            </a:extLst>
          </p:cNvPr>
          <p:cNvPicPr>
            <a:picLocks noChangeAspect="1"/>
          </p:cNvPicPr>
          <p:nvPr/>
        </p:nvPicPr>
        <p:blipFill rotWithShape="1">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rcRect t="85" b="85"/>
          <a:stretch/>
        </p:blipFill>
        <p:spPr>
          <a:xfrm>
            <a:off x="8666864" y="3962048"/>
            <a:ext cx="1155196" cy="1155196"/>
          </a:xfrm>
          <a:prstGeom prst="rect">
            <a:avLst/>
          </a:prstGeom>
        </p:spPr>
      </p:pic>
      <p:sp>
        <p:nvSpPr>
          <p:cNvPr id="32" name="Text Placeholder 140">
            <a:extLst>
              <a:ext uri="{FF2B5EF4-FFF2-40B4-BE49-F238E27FC236}">
                <a16:creationId xmlns:a16="http://schemas.microsoft.com/office/drawing/2014/main" id="{279EB4E0-A973-4C48-BD59-A93BCF29DC2F}"/>
              </a:ext>
            </a:extLst>
          </p:cNvPr>
          <p:cNvSpPr txBox="1">
            <a:spLocks/>
          </p:cNvSpPr>
          <p:nvPr/>
        </p:nvSpPr>
        <p:spPr>
          <a:xfrm>
            <a:off x="8534209" y="5020376"/>
            <a:ext cx="1499616" cy="166930"/>
          </a:xfrm>
          <a:prstGeom prst="rect">
            <a:avLst/>
          </a:prstGeom>
        </p:spPr>
        <p:txBody>
          <a:bodyPr/>
          <a:lstStyle>
            <a:lvl1pPr marL="0" marR="0" indent="0" algn="l" defTabSz="914400" rtl="0" eaLnBrk="1" fontAlgn="auto" latinLnBrk="0" hangingPunct="1">
              <a:lnSpc>
                <a:spcPct val="95000"/>
              </a:lnSpc>
              <a:spcBef>
                <a:spcPts val="600"/>
              </a:spcBef>
              <a:spcAft>
                <a:spcPts val="0"/>
              </a:spcAft>
              <a:buClrTx/>
              <a:buSzTx/>
              <a:buFont typeface="System Font Regular"/>
              <a:buNone/>
              <a:tabLst/>
              <a:defRPr sz="1800" b="0" i="0" kern="1200">
                <a:solidFill>
                  <a:schemeClr val="tx1"/>
                </a:solidFill>
                <a:latin typeface="+mn-lt"/>
                <a:ea typeface="+mn-ea"/>
                <a:cs typeface="Oracle Sans Tab Light" panose="020B0403020204020204"/>
              </a:defRPr>
            </a:lvl1pPr>
            <a:lvl2pPr marL="365760" marR="0" indent="-182880" algn="l" defTabSz="914400" rtl="0" eaLnBrk="1" fontAlgn="auto" latinLnBrk="0" hangingPunct="1">
              <a:lnSpc>
                <a:spcPct val="95000"/>
              </a:lnSpc>
              <a:spcBef>
                <a:spcPts val="600"/>
              </a:spcBef>
              <a:spcAft>
                <a:spcPts val="0"/>
              </a:spcAft>
              <a:buClrTx/>
              <a:buSzPct val="100000"/>
              <a:buFont typeface="Arial" panose="020B0604020202020204" pitchFamily="34" charset="0"/>
              <a:buChar char="•"/>
              <a:tabLst/>
              <a:defRPr sz="1800" b="0" i="0" kern="1200">
                <a:solidFill>
                  <a:schemeClr val="tx1"/>
                </a:solidFill>
                <a:latin typeface="+mn-lt"/>
                <a:ea typeface="+mn-ea"/>
                <a:cs typeface="Oracle Sans Tab Light" panose="020B0403020204020204"/>
              </a:defRPr>
            </a:lvl2pPr>
            <a:lvl3pPr marL="547688"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600" kern="1200">
                <a:solidFill>
                  <a:schemeClr val="tx1"/>
                </a:solidFill>
                <a:latin typeface="Oracle Sans Tab Light" panose="020B0403020204020204"/>
                <a:ea typeface="+mn-ea"/>
                <a:cs typeface="Oracle Sans Tab Light" panose="020B0403020204020204"/>
              </a:defRPr>
            </a:lvl3pPr>
            <a:lvl4pPr marL="730250"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400" kern="1200">
                <a:solidFill>
                  <a:schemeClr val="tx1"/>
                </a:solidFill>
                <a:latin typeface="Oracle Sans Tab Light" panose="020B0403020204020204"/>
                <a:ea typeface="+mn-ea"/>
                <a:cs typeface="Oracle Sans Tab Light" panose="020B0403020204020204"/>
              </a:defRPr>
            </a:lvl4pPr>
            <a:lvl5pPr marL="914400" marR="0" indent="-182880" algn="l" defTabSz="914400" rtl="0" eaLnBrk="1" fontAlgn="auto" latinLnBrk="0" hangingPunct="1">
              <a:lnSpc>
                <a:spcPct val="95000"/>
              </a:lnSpc>
              <a:spcBef>
                <a:spcPts val="400"/>
              </a:spcBef>
              <a:spcAft>
                <a:spcPts val="0"/>
              </a:spcAft>
              <a:buClrTx/>
              <a:buSzTx/>
              <a:buFont typeface="Oracle Sans Tab Light" panose="020B0403020204020204" pitchFamily="34" charset="0"/>
              <a:buChar char="•"/>
              <a:tabLst/>
              <a:defRPr sz="1200" kern="1200">
                <a:solidFill>
                  <a:schemeClr val="tx1"/>
                </a:solidFill>
                <a:latin typeface="Oracle Sans Tab Light" panose="020B0403020204020204"/>
                <a:ea typeface="+mn-ea"/>
                <a:cs typeface="Oracle Sans Tab Light" panose="020B0403020204020204"/>
              </a:defRPr>
            </a:lvl5pPr>
            <a:lvl6pPr marL="1097280" indent="-182880" algn="l" defTabSz="914400" rtl="0" eaLnBrk="1" latinLnBrk="0" hangingPunct="1">
              <a:lnSpc>
                <a:spcPct val="95000"/>
              </a:lnSpc>
              <a:spcBef>
                <a:spcPts val="400"/>
              </a:spcBef>
              <a:spcAft>
                <a:spcPts val="0"/>
              </a:spcAft>
              <a:buSzPct val="100000"/>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1280160" indent="-182880" algn="l" defTabSz="914400" rtl="0" eaLnBrk="1" latinLnBrk="0" hangingPunct="1">
              <a:lnSpc>
                <a:spcPct val="95000"/>
              </a:lnSpc>
              <a:spcBef>
                <a:spcPts val="400"/>
              </a:spcBef>
              <a:spcAft>
                <a:spcPts val="0"/>
              </a:spcAft>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5000"/>
              </a:lnSpc>
              <a:spcBef>
                <a:spcPts val="600"/>
              </a:spcBef>
              <a:spcAft>
                <a:spcPts val="0"/>
              </a:spcAft>
              <a:buClrTx/>
              <a:buSzTx/>
              <a:buFont typeface="System Font Regular"/>
              <a:buNone/>
              <a:tabLst/>
              <a:defRPr/>
            </a:pPr>
            <a:r>
              <a:rPr kumimoji="0" lang="en-US" sz="1600" b="0" i="0" u="none" strike="noStrike" kern="1200" cap="none" spc="0" normalizeH="0" baseline="0" noProof="0" dirty="0">
                <a:ln>
                  <a:noFill/>
                </a:ln>
                <a:solidFill>
                  <a:srgbClr val="312D2A"/>
                </a:solidFill>
                <a:effectLst/>
                <a:uLnTx/>
                <a:uFillTx/>
                <a:latin typeface="Oracle Sans Tab"/>
                <a:ea typeface="+mn-ea"/>
                <a:cs typeface="Oracle Sans Tab Light" panose="020B0403020204020204"/>
              </a:rPr>
              <a:t>Exadata Cloud Service</a:t>
            </a:r>
          </a:p>
        </p:txBody>
      </p:sp>
      <p:sp>
        <p:nvSpPr>
          <p:cNvPr id="33" name="Text Placeholder 139">
            <a:extLst>
              <a:ext uri="{FF2B5EF4-FFF2-40B4-BE49-F238E27FC236}">
                <a16:creationId xmlns:a16="http://schemas.microsoft.com/office/drawing/2014/main" id="{7F49EDF1-FFEE-E64B-951D-40DA4076F32B}"/>
              </a:ext>
            </a:extLst>
          </p:cNvPr>
          <p:cNvSpPr txBox="1">
            <a:spLocks/>
          </p:cNvSpPr>
          <p:nvPr/>
        </p:nvSpPr>
        <p:spPr>
          <a:xfrm>
            <a:off x="9726475" y="3602741"/>
            <a:ext cx="2091882" cy="225618"/>
          </a:xfrm>
          <a:prstGeom prst="rect">
            <a:avLst/>
          </a:prstGeom>
        </p:spPr>
        <p:txBody>
          <a:bodyPr/>
          <a:lstStyle>
            <a:lvl1pPr marL="0" marR="0" indent="0" algn="l" defTabSz="914400" rtl="0" eaLnBrk="1" fontAlgn="auto" latinLnBrk="0" hangingPunct="1">
              <a:lnSpc>
                <a:spcPct val="95000"/>
              </a:lnSpc>
              <a:spcBef>
                <a:spcPts val="600"/>
              </a:spcBef>
              <a:spcAft>
                <a:spcPts val="0"/>
              </a:spcAft>
              <a:buClrTx/>
              <a:buSzTx/>
              <a:buFont typeface="System Font Regular"/>
              <a:buNone/>
              <a:tabLst/>
              <a:defRPr sz="1800" b="0" i="0" kern="1200">
                <a:solidFill>
                  <a:schemeClr val="tx1"/>
                </a:solidFill>
                <a:latin typeface="+mn-lt"/>
                <a:ea typeface="+mn-ea"/>
                <a:cs typeface="Oracle Sans Tab Light" panose="020B0403020204020204"/>
              </a:defRPr>
            </a:lvl1pPr>
            <a:lvl2pPr marL="365760" marR="0" indent="-182880" algn="l" defTabSz="914400" rtl="0" eaLnBrk="1" fontAlgn="auto" latinLnBrk="0" hangingPunct="1">
              <a:lnSpc>
                <a:spcPct val="95000"/>
              </a:lnSpc>
              <a:spcBef>
                <a:spcPts val="600"/>
              </a:spcBef>
              <a:spcAft>
                <a:spcPts val="0"/>
              </a:spcAft>
              <a:buClrTx/>
              <a:buSzPct val="100000"/>
              <a:buFont typeface="Arial" panose="020B0604020202020204" pitchFamily="34" charset="0"/>
              <a:buChar char="•"/>
              <a:tabLst/>
              <a:defRPr sz="1800" b="0" i="0" kern="1200">
                <a:solidFill>
                  <a:schemeClr val="tx1"/>
                </a:solidFill>
                <a:latin typeface="+mn-lt"/>
                <a:ea typeface="+mn-ea"/>
                <a:cs typeface="Oracle Sans Tab Light" panose="020B0403020204020204"/>
              </a:defRPr>
            </a:lvl2pPr>
            <a:lvl3pPr marL="547688"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600" kern="1200">
                <a:solidFill>
                  <a:schemeClr val="tx1"/>
                </a:solidFill>
                <a:latin typeface="Oracle Sans Tab Light" panose="020B0403020204020204"/>
                <a:ea typeface="+mn-ea"/>
                <a:cs typeface="Oracle Sans Tab Light" panose="020B0403020204020204"/>
              </a:defRPr>
            </a:lvl3pPr>
            <a:lvl4pPr marL="730250"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400" kern="1200">
                <a:solidFill>
                  <a:schemeClr val="tx1"/>
                </a:solidFill>
                <a:latin typeface="Oracle Sans Tab Light" panose="020B0403020204020204"/>
                <a:ea typeface="+mn-ea"/>
                <a:cs typeface="Oracle Sans Tab Light" panose="020B0403020204020204"/>
              </a:defRPr>
            </a:lvl4pPr>
            <a:lvl5pPr marL="914400" marR="0" indent="-182880" algn="l" defTabSz="914400" rtl="0" eaLnBrk="1" fontAlgn="auto" latinLnBrk="0" hangingPunct="1">
              <a:lnSpc>
                <a:spcPct val="95000"/>
              </a:lnSpc>
              <a:spcBef>
                <a:spcPts val="400"/>
              </a:spcBef>
              <a:spcAft>
                <a:spcPts val="0"/>
              </a:spcAft>
              <a:buClrTx/>
              <a:buSzTx/>
              <a:buFont typeface="Oracle Sans Tab Light" panose="020B0403020204020204" pitchFamily="34" charset="0"/>
              <a:buChar char="•"/>
              <a:tabLst/>
              <a:defRPr sz="1200" kern="1200">
                <a:solidFill>
                  <a:schemeClr val="tx1"/>
                </a:solidFill>
                <a:latin typeface="Oracle Sans Tab Light" panose="020B0403020204020204"/>
                <a:ea typeface="+mn-ea"/>
                <a:cs typeface="Oracle Sans Tab Light" panose="020B0403020204020204"/>
              </a:defRPr>
            </a:lvl5pPr>
            <a:lvl6pPr marL="1097280" indent="-182880" algn="l" defTabSz="914400" rtl="0" eaLnBrk="1" latinLnBrk="0" hangingPunct="1">
              <a:lnSpc>
                <a:spcPct val="95000"/>
              </a:lnSpc>
              <a:spcBef>
                <a:spcPts val="400"/>
              </a:spcBef>
              <a:spcAft>
                <a:spcPts val="0"/>
              </a:spcAft>
              <a:buSzPct val="100000"/>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1280160" indent="-182880" algn="l" defTabSz="914400" rtl="0" eaLnBrk="1" latinLnBrk="0" hangingPunct="1">
              <a:lnSpc>
                <a:spcPct val="95000"/>
              </a:lnSpc>
              <a:spcBef>
                <a:spcPts val="400"/>
              </a:spcBef>
              <a:spcAft>
                <a:spcPts val="0"/>
              </a:spcAft>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5000"/>
              </a:lnSpc>
              <a:spcBef>
                <a:spcPts val="600"/>
              </a:spcBef>
              <a:spcAft>
                <a:spcPts val="0"/>
              </a:spcAft>
              <a:buClrTx/>
              <a:buSzTx/>
              <a:buFont typeface="System Font Regular"/>
              <a:buNone/>
              <a:tabLst/>
              <a:defRPr/>
            </a:pPr>
            <a:r>
              <a:rPr kumimoji="0" lang="en-US" sz="1600" b="0" i="0" u="none" strike="noStrike" kern="1200" cap="none" spc="0" normalizeH="0" baseline="0" noProof="0" dirty="0">
                <a:ln>
                  <a:noFill/>
                </a:ln>
                <a:solidFill>
                  <a:srgbClr val="312D2A"/>
                </a:solidFill>
                <a:effectLst/>
                <a:uLnTx/>
                <a:uFillTx/>
                <a:latin typeface="Oracle Sans Tab"/>
                <a:ea typeface="+mn-ea"/>
                <a:cs typeface="Oracle Sans Tab Light" panose="020B0403020204020204"/>
              </a:rPr>
              <a:t>Exadata Cloud at Customer</a:t>
            </a:r>
          </a:p>
        </p:txBody>
      </p:sp>
      <p:pic>
        <p:nvPicPr>
          <p:cNvPr id="34" name="Picture Placeholder 94">
            <a:extLst>
              <a:ext uri="{FF2B5EF4-FFF2-40B4-BE49-F238E27FC236}">
                <a16:creationId xmlns:a16="http://schemas.microsoft.com/office/drawing/2014/main" id="{176BB861-8A9C-F94F-97AB-C31009CEB3F1}"/>
              </a:ext>
            </a:extLst>
          </p:cNvPr>
          <p:cNvPicPr>
            <a:picLocks noChangeAspect="1"/>
          </p:cNvPicPr>
          <p:nvPr/>
        </p:nvPicPr>
        <p:blipFill rotWithShape="1">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rcRect t="85" b="85"/>
          <a:stretch/>
        </p:blipFill>
        <p:spPr>
          <a:xfrm>
            <a:off x="10212533" y="2590226"/>
            <a:ext cx="1119766" cy="1119766"/>
          </a:xfrm>
          <a:prstGeom prst="rect">
            <a:avLst/>
          </a:prstGeom>
        </p:spPr>
      </p:pic>
      <p:pic>
        <p:nvPicPr>
          <p:cNvPr id="37" name="Picture Placeholder 17">
            <a:extLst>
              <a:ext uri="{FF2B5EF4-FFF2-40B4-BE49-F238E27FC236}">
                <a16:creationId xmlns:a16="http://schemas.microsoft.com/office/drawing/2014/main" id="{6D310781-33F0-7942-BDDB-A24DA1C8B111}"/>
              </a:ext>
            </a:extLst>
          </p:cNvPr>
          <p:cNvPicPr>
            <a:picLocks noChangeAspect="1"/>
          </p:cNvPicPr>
          <p:nvPr/>
        </p:nvPicPr>
        <p:blipFill rotWithShape="1">
          <a:blip r:embed="rId9" cstate="print">
            <a:extLst>
              <a:ext uri="{28A0092B-C50C-407E-A947-70E740481C1C}">
                <a14:useLocalDpi xmlns:a14="http://schemas.microsoft.com/office/drawing/2010/main"/>
              </a:ext>
              <a:ext uri="{96DAC541-7B7A-43D3-8B79-37D633B846F1}">
                <asvg:svgBlip xmlns:asvg="http://schemas.microsoft.com/office/drawing/2016/SVG/main" r:embed="rId10"/>
              </a:ext>
            </a:extLst>
          </a:blip>
          <a:srcRect/>
          <a:stretch/>
        </p:blipFill>
        <p:spPr>
          <a:xfrm>
            <a:off x="6539428" y="1237829"/>
            <a:ext cx="1235354" cy="1235354"/>
          </a:xfrm>
          <a:prstGeom prst="rect">
            <a:avLst/>
          </a:prstGeom>
        </p:spPr>
      </p:pic>
      <p:sp>
        <p:nvSpPr>
          <p:cNvPr id="38" name="Text Placeholder 103">
            <a:extLst>
              <a:ext uri="{FF2B5EF4-FFF2-40B4-BE49-F238E27FC236}">
                <a16:creationId xmlns:a16="http://schemas.microsoft.com/office/drawing/2014/main" id="{8FEC5D70-0B17-334A-A6BC-75E92A09CEF5}"/>
              </a:ext>
            </a:extLst>
          </p:cNvPr>
          <p:cNvSpPr txBox="1">
            <a:spLocks/>
          </p:cNvSpPr>
          <p:nvPr/>
        </p:nvSpPr>
        <p:spPr>
          <a:xfrm>
            <a:off x="6430747" y="2256975"/>
            <a:ext cx="1499616" cy="166932"/>
          </a:xfrm>
          <a:prstGeom prst="rect">
            <a:avLst/>
          </a:prstGeom>
        </p:spPr>
        <p:txBody>
          <a:bodyPr/>
          <a:lstStyle>
            <a:lvl1pPr marL="0" marR="0" indent="0" algn="l" defTabSz="914400" rtl="0" eaLnBrk="1" fontAlgn="auto" latinLnBrk="0" hangingPunct="1">
              <a:lnSpc>
                <a:spcPct val="95000"/>
              </a:lnSpc>
              <a:spcBef>
                <a:spcPts val="600"/>
              </a:spcBef>
              <a:spcAft>
                <a:spcPts val="0"/>
              </a:spcAft>
              <a:buClrTx/>
              <a:buSzTx/>
              <a:buFont typeface="System Font Regular"/>
              <a:buNone/>
              <a:tabLst/>
              <a:defRPr sz="1800" b="0" i="0" kern="1200">
                <a:solidFill>
                  <a:schemeClr val="tx1"/>
                </a:solidFill>
                <a:latin typeface="+mn-lt"/>
                <a:ea typeface="+mn-ea"/>
                <a:cs typeface="Oracle Sans Tab Light" panose="020B0403020204020204"/>
              </a:defRPr>
            </a:lvl1pPr>
            <a:lvl2pPr marL="365760" marR="0" indent="-182880" algn="l" defTabSz="914400" rtl="0" eaLnBrk="1" fontAlgn="auto" latinLnBrk="0" hangingPunct="1">
              <a:lnSpc>
                <a:spcPct val="95000"/>
              </a:lnSpc>
              <a:spcBef>
                <a:spcPts val="600"/>
              </a:spcBef>
              <a:spcAft>
                <a:spcPts val="0"/>
              </a:spcAft>
              <a:buClrTx/>
              <a:buSzPct val="100000"/>
              <a:buFont typeface="Arial" panose="020B0604020202020204" pitchFamily="34" charset="0"/>
              <a:buChar char="•"/>
              <a:tabLst/>
              <a:defRPr sz="1800" b="0" i="0" kern="1200">
                <a:solidFill>
                  <a:schemeClr val="tx1"/>
                </a:solidFill>
                <a:latin typeface="+mn-lt"/>
                <a:ea typeface="+mn-ea"/>
                <a:cs typeface="Oracle Sans Tab Light" panose="020B0403020204020204"/>
              </a:defRPr>
            </a:lvl2pPr>
            <a:lvl3pPr marL="547688"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600" kern="1200">
                <a:solidFill>
                  <a:schemeClr val="tx1"/>
                </a:solidFill>
                <a:latin typeface="Oracle Sans Tab Light" panose="020B0403020204020204"/>
                <a:ea typeface="+mn-ea"/>
                <a:cs typeface="Oracle Sans Tab Light" panose="020B0403020204020204"/>
              </a:defRPr>
            </a:lvl3pPr>
            <a:lvl4pPr marL="730250"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400" kern="1200">
                <a:solidFill>
                  <a:schemeClr val="tx1"/>
                </a:solidFill>
                <a:latin typeface="Oracle Sans Tab Light" panose="020B0403020204020204"/>
                <a:ea typeface="+mn-ea"/>
                <a:cs typeface="Oracle Sans Tab Light" panose="020B0403020204020204"/>
              </a:defRPr>
            </a:lvl4pPr>
            <a:lvl5pPr marL="914400" marR="0" indent="-182880" algn="l" defTabSz="914400" rtl="0" eaLnBrk="1" fontAlgn="auto" latinLnBrk="0" hangingPunct="1">
              <a:lnSpc>
                <a:spcPct val="95000"/>
              </a:lnSpc>
              <a:spcBef>
                <a:spcPts val="400"/>
              </a:spcBef>
              <a:spcAft>
                <a:spcPts val="0"/>
              </a:spcAft>
              <a:buClrTx/>
              <a:buSzTx/>
              <a:buFont typeface="Oracle Sans Tab Light" panose="020B0403020204020204" pitchFamily="34" charset="0"/>
              <a:buChar char="•"/>
              <a:tabLst/>
              <a:defRPr sz="1200" kern="1200">
                <a:solidFill>
                  <a:schemeClr val="tx1"/>
                </a:solidFill>
                <a:latin typeface="Oracle Sans Tab Light" panose="020B0403020204020204"/>
                <a:ea typeface="+mn-ea"/>
                <a:cs typeface="Oracle Sans Tab Light" panose="020B0403020204020204"/>
              </a:defRPr>
            </a:lvl5pPr>
            <a:lvl6pPr marL="1097280" indent="-182880" algn="l" defTabSz="914400" rtl="0" eaLnBrk="1" latinLnBrk="0" hangingPunct="1">
              <a:lnSpc>
                <a:spcPct val="95000"/>
              </a:lnSpc>
              <a:spcBef>
                <a:spcPts val="400"/>
              </a:spcBef>
              <a:spcAft>
                <a:spcPts val="0"/>
              </a:spcAft>
              <a:buSzPct val="100000"/>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1280160" indent="-182880" algn="l" defTabSz="914400" rtl="0" eaLnBrk="1" latinLnBrk="0" hangingPunct="1">
              <a:lnSpc>
                <a:spcPct val="95000"/>
              </a:lnSpc>
              <a:spcBef>
                <a:spcPts val="400"/>
              </a:spcBef>
              <a:spcAft>
                <a:spcPts val="0"/>
              </a:spcAft>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5000"/>
              </a:lnSpc>
              <a:spcBef>
                <a:spcPts val="600"/>
              </a:spcBef>
              <a:spcAft>
                <a:spcPts val="0"/>
              </a:spcAft>
              <a:buClrTx/>
              <a:buSzTx/>
              <a:buFont typeface="System Font Regular"/>
              <a:buNone/>
              <a:tabLst/>
              <a:defRPr/>
            </a:pPr>
            <a:r>
              <a:rPr kumimoji="0" lang="en-US" sz="1600" b="0" i="0" u="none" strike="noStrike" kern="1200" cap="none" spc="0" normalizeH="0" baseline="0" noProof="0" dirty="0">
                <a:ln>
                  <a:noFill/>
                </a:ln>
                <a:solidFill>
                  <a:srgbClr val="312D2A"/>
                </a:solidFill>
                <a:effectLst/>
                <a:uLnTx/>
                <a:uFillTx/>
                <a:latin typeface="Oracle Sans Tab"/>
                <a:ea typeface="+mn-ea"/>
                <a:cs typeface="Oracle Sans Tab Light" panose="020B0403020204020204"/>
              </a:rPr>
              <a:t>Autonomous Database</a:t>
            </a:r>
          </a:p>
        </p:txBody>
      </p:sp>
      <p:sp>
        <p:nvSpPr>
          <p:cNvPr id="39" name="Text Placeholder 83">
            <a:extLst>
              <a:ext uri="{FF2B5EF4-FFF2-40B4-BE49-F238E27FC236}">
                <a16:creationId xmlns:a16="http://schemas.microsoft.com/office/drawing/2014/main" id="{5DFC9B9F-A2B5-894F-A39D-E59CF6DA6874}"/>
              </a:ext>
            </a:extLst>
          </p:cNvPr>
          <p:cNvSpPr txBox="1">
            <a:spLocks/>
          </p:cNvSpPr>
          <p:nvPr/>
        </p:nvSpPr>
        <p:spPr>
          <a:xfrm>
            <a:off x="768630" y="3366133"/>
            <a:ext cx="2517542" cy="425169"/>
          </a:xfrm>
          <a:prstGeom prst="rect">
            <a:avLst/>
          </a:prstGeom>
        </p:spPr>
        <p:txBody>
          <a:bodyPr/>
          <a:lstStyle>
            <a:lvl1pPr marL="0" marR="0" indent="0" algn="l" defTabSz="914400" rtl="0" eaLnBrk="1" fontAlgn="auto" latinLnBrk="0" hangingPunct="1">
              <a:lnSpc>
                <a:spcPct val="95000"/>
              </a:lnSpc>
              <a:spcBef>
                <a:spcPts val="600"/>
              </a:spcBef>
              <a:spcAft>
                <a:spcPts val="0"/>
              </a:spcAft>
              <a:buClrTx/>
              <a:buSzTx/>
              <a:buFont typeface="System Font Regular"/>
              <a:buNone/>
              <a:tabLst/>
              <a:defRPr sz="1800" b="0" i="0" kern="1200">
                <a:solidFill>
                  <a:schemeClr val="tx1"/>
                </a:solidFill>
                <a:latin typeface="+mn-lt"/>
                <a:ea typeface="+mn-ea"/>
                <a:cs typeface="Oracle Sans Tab Light" panose="020B0403020204020204"/>
              </a:defRPr>
            </a:lvl1pPr>
            <a:lvl2pPr marL="365760" marR="0" indent="-182880" algn="l" defTabSz="914400" rtl="0" eaLnBrk="1" fontAlgn="auto" latinLnBrk="0" hangingPunct="1">
              <a:lnSpc>
                <a:spcPct val="95000"/>
              </a:lnSpc>
              <a:spcBef>
                <a:spcPts val="600"/>
              </a:spcBef>
              <a:spcAft>
                <a:spcPts val="0"/>
              </a:spcAft>
              <a:buClrTx/>
              <a:buSzPct val="100000"/>
              <a:buFont typeface="Arial" panose="020B0604020202020204" pitchFamily="34" charset="0"/>
              <a:buChar char="•"/>
              <a:tabLst/>
              <a:defRPr sz="1800" b="0" i="0" kern="1200">
                <a:solidFill>
                  <a:schemeClr val="tx1"/>
                </a:solidFill>
                <a:latin typeface="+mn-lt"/>
                <a:ea typeface="+mn-ea"/>
                <a:cs typeface="Oracle Sans Tab Light" panose="020B0403020204020204"/>
              </a:defRPr>
            </a:lvl2pPr>
            <a:lvl3pPr marL="547688"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600" kern="1200">
                <a:solidFill>
                  <a:schemeClr val="tx1"/>
                </a:solidFill>
                <a:latin typeface="Oracle Sans Tab Light" panose="020B0403020204020204"/>
                <a:ea typeface="+mn-ea"/>
                <a:cs typeface="Oracle Sans Tab Light" panose="020B0403020204020204"/>
              </a:defRPr>
            </a:lvl3pPr>
            <a:lvl4pPr marL="730250"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400" kern="1200">
                <a:solidFill>
                  <a:schemeClr val="tx1"/>
                </a:solidFill>
                <a:latin typeface="Oracle Sans Tab Light" panose="020B0403020204020204"/>
                <a:ea typeface="+mn-ea"/>
                <a:cs typeface="Oracle Sans Tab Light" panose="020B0403020204020204"/>
              </a:defRPr>
            </a:lvl4pPr>
            <a:lvl5pPr marL="914400" marR="0" indent="-182880" algn="l" defTabSz="914400" rtl="0" eaLnBrk="1" fontAlgn="auto" latinLnBrk="0" hangingPunct="1">
              <a:lnSpc>
                <a:spcPct val="95000"/>
              </a:lnSpc>
              <a:spcBef>
                <a:spcPts val="400"/>
              </a:spcBef>
              <a:spcAft>
                <a:spcPts val="0"/>
              </a:spcAft>
              <a:buClrTx/>
              <a:buSzTx/>
              <a:buFont typeface="Oracle Sans Tab Light" panose="020B0403020204020204" pitchFamily="34" charset="0"/>
              <a:buChar char="•"/>
              <a:tabLst/>
              <a:defRPr sz="1200" kern="1200">
                <a:solidFill>
                  <a:schemeClr val="tx1"/>
                </a:solidFill>
                <a:latin typeface="Oracle Sans Tab Light" panose="020B0403020204020204"/>
                <a:ea typeface="+mn-ea"/>
                <a:cs typeface="Oracle Sans Tab Light" panose="020B0403020204020204"/>
              </a:defRPr>
            </a:lvl5pPr>
            <a:lvl6pPr marL="1097280" indent="-182880" algn="l" defTabSz="914400" rtl="0" eaLnBrk="1" latinLnBrk="0" hangingPunct="1">
              <a:lnSpc>
                <a:spcPct val="95000"/>
              </a:lnSpc>
              <a:spcBef>
                <a:spcPts val="400"/>
              </a:spcBef>
              <a:spcAft>
                <a:spcPts val="0"/>
              </a:spcAft>
              <a:buSzPct val="100000"/>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1280160" indent="-182880" algn="l" defTabSz="914400" rtl="0" eaLnBrk="1" latinLnBrk="0" hangingPunct="1">
              <a:lnSpc>
                <a:spcPct val="95000"/>
              </a:lnSpc>
              <a:spcBef>
                <a:spcPts val="400"/>
              </a:spcBef>
              <a:spcAft>
                <a:spcPts val="0"/>
              </a:spcAft>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5000"/>
              </a:lnSpc>
              <a:spcBef>
                <a:spcPts val="600"/>
              </a:spcBef>
              <a:spcAft>
                <a:spcPts val="0"/>
              </a:spcAft>
              <a:buClrTx/>
              <a:buSzTx/>
              <a:buFont typeface="System Font Regular"/>
              <a:buNone/>
              <a:tabLst/>
              <a:defRPr/>
            </a:pPr>
            <a:r>
              <a:rPr kumimoji="0" lang="en-US" sz="1600" b="0" i="0" u="none" strike="noStrike" kern="1200" cap="none" spc="0" normalizeH="0" baseline="0" noProof="0" dirty="0">
                <a:ln>
                  <a:noFill/>
                </a:ln>
                <a:solidFill>
                  <a:srgbClr val="312D2A"/>
                </a:solidFill>
                <a:effectLst/>
                <a:uLnTx/>
                <a:uFillTx/>
                <a:latin typeface="Oracle Sans Tab"/>
                <a:ea typeface="+mn-ea"/>
                <a:cs typeface="Oracle Sans Tab Light" panose="020B0403020204020204"/>
              </a:rPr>
              <a:t>On-premises Database </a:t>
            </a:r>
          </a:p>
        </p:txBody>
      </p:sp>
      <p:pic>
        <p:nvPicPr>
          <p:cNvPr id="40" name="Picture Placeholder 21">
            <a:extLst>
              <a:ext uri="{FF2B5EF4-FFF2-40B4-BE49-F238E27FC236}">
                <a16:creationId xmlns:a16="http://schemas.microsoft.com/office/drawing/2014/main" id="{FC9F41B1-CC40-3D4D-B653-21D988F82235}"/>
              </a:ext>
            </a:extLst>
          </p:cNvPr>
          <p:cNvPicPr>
            <a:picLocks noChangeAspect="1"/>
          </p:cNvPicPr>
          <p:nvPr/>
        </p:nvPicPr>
        <p:blipFill rotWithShape="1">
          <a:blip r:embed="rId11" cstate="print">
            <a:extLst>
              <a:ext uri="{28A0092B-C50C-407E-A947-70E740481C1C}">
                <a14:useLocalDpi xmlns:a14="http://schemas.microsoft.com/office/drawing/2010/main"/>
              </a:ext>
              <a:ext uri="{96DAC541-7B7A-43D3-8B79-37D633B846F1}">
                <asvg:svgBlip xmlns:asvg="http://schemas.microsoft.com/office/drawing/2016/SVG/main" r:embed="rId12"/>
              </a:ext>
            </a:extLst>
          </a:blip>
          <a:srcRect/>
          <a:stretch/>
        </p:blipFill>
        <p:spPr>
          <a:xfrm>
            <a:off x="1150478" y="2313447"/>
            <a:ext cx="1261407" cy="1261407"/>
          </a:xfrm>
          <a:prstGeom prst="rect">
            <a:avLst/>
          </a:prstGeom>
        </p:spPr>
      </p:pic>
      <p:pic>
        <p:nvPicPr>
          <p:cNvPr id="41" name="Picture Placeholder 27">
            <a:extLst>
              <a:ext uri="{FF2B5EF4-FFF2-40B4-BE49-F238E27FC236}">
                <a16:creationId xmlns:a16="http://schemas.microsoft.com/office/drawing/2014/main" id="{F70E701B-A72F-D748-8ED9-1DD8A266BC3D}"/>
              </a:ext>
            </a:extLst>
          </p:cNvPr>
          <p:cNvPicPr>
            <a:picLocks noChangeAspect="1"/>
          </p:cNvPicPr>
          <p:nvPr/>
        </p:nvPicPr>
        <p:blipFill rotWithShape="1">
          <a:blip r:embed="rId13" cstate="screen">
            <a:extLst>
              <a:ext uri="{28A0092B-C50C-407E-A947-70E740481C1C}">
                <a14:useLocalDpi xmlns:a14="http://schemas.microsoft.com/office/drawing/2010/main"/>
              </a:ext>
              <a:ext uri="{96DAC541-7B7A-43D3-8B79-37D633B846F1}">
                <asvg:svgBlip xmlns:asvg="http://schemas.microsoft.com/office/drawing/2016/SVG/main" r:embed="rId14"/>
              </a:ext>
            </a:extLst>
          </a:blip>
          <a:srcRect t="85" b="85"/>
          <a:stretch/>
        </p:blipFill>
        <p:spPr>
          <a:xfrm>
            <a:off x="3401611" y="4836532"/>
            <a:ext cx="1183073" cy="1183073"/>
          </a:xfrm>
          <a:prstGeom prst="rect">
            <a:avLst/>
          </a:prstGeom>
        </p:spPr>
      </p:pic>
      <p:pic>
        <p:nvPicPr>
          <p:cNvPr id="42" name="Picture Placeholder 25">
            <a:extLst>
              <a:ext uri="{FF2B5EF4-FFF2-40B4-BE49-F238E27FC236}">
                <a16:creationId xmlns:a16="http://schemas.microsoft.com/office/drawing/2014/main" id="{9FF8A0B3-AFF4-8E4A-BF5B-FEF16358E3BD}"/>
              </a:ext>
            </a:extLst>
          </p:cNvPr>
          <p:cNvPicPr>
            <a:picLocks noChangeAspect="1"/>
          </p:cNvPicPr>
          <p:nvPr/>
        </p:nvPicPr>
        <p:blipFill rotWithShape="1">
          <a:blip r:embed="rId15" cstate="print">
            <a:extLst>
              <a:ext uri="{28A0092B-C50C-407E-A947-70E740481C1C}">
                <a14:useLocalDpi xmlns:a14="http://schemas.microsoft.com/office/drawing/2010/main"/>
              </a:ext>
              <a:ext uri="{96DAC541-7B7A-43D3-8B79-37D633B846F1}">
                <asvg:svgBlip xmlns:asvg="http://schemas.microsoft.com/office/drawing/2016/SVG/main" r:embed="rId16"/>
              </a:ext>
            </a:extLst>
          </a:blip>
          <a:srcRect/>
          <a:stretch/>
        </p:blipFill>
        <p:spPr>
          <a:xfrm>
            <a:off x="1494923" y="3889306"/>
            <a:ext cx="1274777" cy="1274776"/>
          </a:xfrm>
          <a:prstGeom prst="rect">
            <a:avLst/>
          </a:prstGeom>
        </p:spPr>
      </p:pic>
      <p:sp>
        <p:nvSpPr>
          <p:cNvPr id="43" name="Text Placeholder 89">
            <a:extLst>
              <a:ext uri="{FF2B5EF4-FFF2-40B4-BE49-F238E27FC236}">
                <a16:creationId xmlns:a16="http://schemas.microsoft.com/office/drawing/2014/main" id="{E919383F-6940-1647-9502-6BCD6EC78341}"/>
              </a:ext>
            </a:extLst>
          </p:cNvPr>
          <p:cNvSpPr txBox="1">
            <a:spLocks/>
          </p:cNvSpPr>
          <p:nvPr/>
        </p:nvSpPr>
        <p:spPr>
          <a:xfrm>
            <a:off x="1584700" y="4965933"/>
            <a:ext cx="1499616" cy="166932"/>
          </a:xfrm>
          <a:prstGeom prst="rect">
            <a:avLst/>
          </a:prstGeom>
        </p:spPr>
        <p:txBody>
          <a:bodyPr/>
          <a:lstStyle>
            <a:lvl1pPr marL="0" marR="0" indent="0" algn="l" defTabSz="914400" rtl="0" eaLnBrk="1" fontAlgn="auto" latinLnBrk="0" hangingPunct="1">
              <a:lnSpc>
                <a:spcPct val="95000"/>
              </a:lnSpc>
              <a:spcBef>
                <a:spcPts val="600"/>
              </a:spcBef>
              <a:spcAft>
                <a:spcPts val="0"/>
              </a:spcAft>
              <a:buClrTx/>
              <a:buSzTx/>
              <a:buFont typeface="System Font Regular"/>
              <a:buNone/>
              <a:tabLst/>
              <a:defRPr sz="1800" b="0" i="0" kern="1200">
                <a:solidFill>
                  <a:schemeClr val="tx1"/>
                </a:solidFill>
                <a:latin typeface="+mn-lt"/>
                <a:ea typeface="+mn-ea"/>
                <a:cs typeface="Oracle Sans Tab Light" panose="020B0403020204020204"/>
              </a:defRPr>
            </a:lvl1pPr>
            <a:lvl2pPr marL="365760" marR="0" indent="-182880" algn="l" defTabSz="914400" rtl="0" eaLnBrk="1" fontAlgn="auto" latinLnBrk="0" hangingPunct="1">
              <a:lnSpc>
                <a:spcPct val="95000"/>
              </a:lnSpc>
              <a:spcBef>
                <a:spcPts val="600"/>
              </a:spcBef>
              <a:spcAft>
                <a:spcPts val="0"/>
              </a:spcAft>
              <a:buClrTx/>
              <a:buSzPct val="100000"/>
              <a:buFont typeface="Arial" panose="020B0604020202020204" pitchFamily="34" charset="0"/>
              <a:buChar char="•"/>
              <a:tabLst/>
              <a:defRPr sz="1800" b="0" i="0" kern="1200">
                <a:solidFill>
                  <a:schemeClr val="tx1"/>
                </a:solidFill>
                <a:latin typeface="+mn-lt"/>
                <a:ea typeface="+mn-ea"/>
                <a:cs typeface="Oracle Sans Tab Light" panose="020B0403020204020204"/>
              </a:defRPr>
            </a:lvl2pPr>
            <a:lvl3pPr marL="547688"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600" kern="1200">
                <a:solidFill>
                  <a:schemeClr val="tx1"/>
                </a:solidFill>
                <a:latin typeface="Oracle Sans Tab Light" panose="020B0403020204020204"/>
                <a:ea typeface="+mn-ea"/>
                <a:cs typeface="Oracle Sans Tab Light" panose="020B0403020204020204"/>
              </a:defRPr>
            </a:lvl3pPr>
            <a:lvl4pPr marL="730250"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400" kern="1200">
                <a:solidFill>
                  <a:schemeClr val="tx1"/>
                </a:solidFill>
                <a:latin typeface="Oracle Sans Tab Light" panose="020B0403020204020204"/>
                <a:ea typeface="+mn-ea"/>
                <a:cs typeface="Oracle Sans Tab Light" panose="020B0403020204020204"/>
              </a:defRPr>
            </a:lvl4pPr>
            <a:lvl5pPr marL="914400" marR="0" indent="-182880" algn="l" defTabSz="914400" rtl="0" eaLnBrk="1" fontAlgn="auto" latinLnBrk="0" hangingPunct="1">
              <a:lnSpc>
                <a:spcPct val="95000"/>
              </a:lnSpc>
              <a:spcBef>
                <a:spcPts val="400"/>
              </a:spcBef>
              <a:spcAft>
                <a:spcPts val="0"/>
              </a:spcAft>
              <a:buClrTx/>
              <a:buSzTx/>
              <a:buFont typeface="Oracle Sans Tab Light" panose="020B0403020204020204" pitchFamily="34" charset="0"/>
              <a:buChar char="•"/>
              <a:tabLst/>
              <a:defRPr sz="1200" kern="1200">
                <a:solidFill>
                  <a:schemeClr val="tx1"/>
                </a:solidFill>
                <a:latin typeface="Oracle Sans Tab Light" panose="020B0403020204020204"/>
                <a:ea typeface="+mn-ea"/>
                <a:cs typeface="Oracle Sans Tab Light" panose="020B0403020204020204"/>
              </a:defRPr>
            </a:lvl5pPr>
            <a:lvl6pPr marL="1097280" indent="-182880" algn="l" defTabSz="914400" rtl="0" eaLnBrk="1" latinLnBrk="0" hangingPunct="1">
              <a:lnSpc>
                <a:spcPct val="95000"/>
              </a:lnSpc>
              <a:spcBef>
                <a:spcPts val="400"/>
              </a:spcBef>
              <a:spcAft>
                <a:spcPts val="0"/>
              </a:spcAft>
              <a:buSzPct val="100000"/>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1280160" indent="-182880" algn="l" defTabSz="914400" rtl="0" eaLnBrk="1" latinLnBrk="0" hangingPunct="1">
              <a:lnSpc>
                <a:spcPct val="95000"/>
              </a:lnSpc>
              <a:spcBef>
                <a:spcPts val="400"/>
              </a:spcBef>
              <a:spcAft>
                <a:spcPts val="0"/>
              </a:spcAft>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5000"/>
              </a:lnSpc>
              <a:spcBef>
                <a:spcPts val="600"/>
              </a:spcBef>
              <a:spcAft>
                <a:spcPts val="0"/>
              </a:spcAft>
              <a:buClrTx/>
              <a:buSzTx/>
              <a:buFont typeface="System Font Regular"/>
              <a:buNone/>
              <a:tabLst/>
              <a:defRPr/>
            </a:pPr>
            <a:r>
              <a:rPr kumimoji="0" lang="en-US" sz="1600" b="0" i="0" u="none" strike="noStrike" kern="1200" cap="none" spc="0" normalizeH="0" baseline="0" noProof="0" dirty="0">
                <a:ln>
                  <a:noFill/>
                </a:ln>
                <a:solidFill>
                  <a:srgbClr val="312D2A"/>
                </a:solidFill>
                <a:effectLst/>
                <a:uLnTx/>
                <a:uFillTx/>
                <a:latin typeface="Oracle Sans Tab"/>
                <a:ea typeface="+mn-ea"/>
                <a:cs typeface="Oracle Sans Tab Light" panose="020B0403020204020204"/>
              </a:rPr>
              <a:t>Database Container</a:t>
            </a:r>
          </a:p>
        </p:txBody>
      </p:sp>
      <p:sp>
        <p:nvSpPr>
          <p:cNvPr id="44" name="Text Placeholder 93">
            <a:extLst>
              <a:ext uri="{FF2B5EF4-FFF2-40B4-BE49-F238E27FC236}">
                <a16:creationId xmlns:a16="http://schemas.microsoft.com/office/drawing/2014/main" id="{5A026563-420D-E84B-A548-847805AC0002}"/>
              </a:ext>
            </a:extLst>
          </p:cNvPr>
          <p:cNvSpPr txBox="1">
            <a:spLocks/>
          </p:cNvSpPr>
          <p:nvPr/>
        </p:nvSpPr>
        <p:spPr>
          <a:xfrm>
            <a:off x="3161589" y="5769366"/>
            <a:ext cx="1499616" cy="166932"/>
          </a:xfrm>
          <a:prstGeom prst="rect">
            <a:avLst/>
          </a:prstGeom>
        </p:spPr>
        <p:txBody>
          <a:bodyPr/>
          <a:lstStyle>
            <a:lvl1pPr marL="0" marR="0" indent="0" algn="l" defTabSz="914400" rtl="0" eaLnBrk="1" fontAlgn="auto" latinLnBrk="0" hangingPunct="1">
              <a:lnSpc>
                <a:spcPct val="95000"/>
              </a:lnSpc>
              <a:spcBef>
                <a:spcPts val="600"/>
              </a:spcBef>
              <a:spcAft>
                <a:spcPts val="0"/>
              </a:spcAft>
              <a:buClrTx/>
              <a:buSzTx/>
              <a:buFont typeface="System Font Regular"/>
              <a:buNone/>
              <a:tabLst/>
              <a:defRPr sz="1800" b="0" i="0" kern="1200">
                <a:solidFill>
                  <a:schemeClr val="tx1"/>
                </a:solidFill>
                <a:latin typeface="+mn-lt"/>
                <a:ea typeface="+mn-ea"/>
                <a:cs typeface="Oracle Sans Tab Light" panose="020B0403020204020204"/>
              </a:defRPr>
            </a:lvl1pPr>
            <a:lvl2pPr marL="365760" marR="0" indent="-182880" algn="l" defTabSz="914400" rtl="0" eaLnBrk="1" fontAlgn="auto" latinLnBrk="0" hangingPunct="1">
              <a:lnSpc>
                <a:spcPct val="95000"/>
              </a:lnSpc>
              <a:spcBef>
                <a:spcPts val="600"/>
              </a:spcBef>
              <a:spcAft>
                <a:spcPts val="0"/>
              </a:spcAft>
              <a:buClrTx/>
              <a:buSzPct val="100000"/>
              <a:buFont typeface="Arial" panose="020B0604020202020204" pitchFamily="34" charset="0"/>
              <a:buChar char="•"/>
              <a:tabLst/>
              <a:defRPr sz="1800" b="0" i="0" kern="1200">
                <a:solidFill>
                  <a:schemeClr val="tx1"/>
                </a:solidFill>
                <a:latin typeface="+mn-lt"/>
                <a:ea typeface="+mn-ea"/>
                <a:cs typeface="Oracle Sans Tab Light" panose="020B0403020204020204"/>
              </a:defRPr>
            </a:lvl2pPr>
            <a:lvl3pPr marL="547688"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600" kern="1200">
                <a:solidFill>
                  <a:schemeClr val="tx1"/>
                </a:solidFill>
                <a:latin typeface="Oracle Sans Tab Light" panose="020B0403020204020204"/>
                <a:ea typeface="+mn-ea"/>
                <a:cs typeface="Oracle Sans Tab Light" panose="020B0403020204020204"/>
              </a:defRPr>
            </a:lvl3pPr>
            <a:lvl4pPr marL="730250"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400" kern="1200">
                <a:solidFill>
                  <a:schemeClr val="tx1"/>
                </a:solidFill>
                <a:latin typeface="Oracle Sans Tab Light" panose="020B0403020204020204"/>
                <a:ea typeface="+mn-ea"/>
                <a:cs typeface="Oracle Sans Tab Light" panose="020B0403020204020204"/>
              </a:defRPr>
            </a:lvl4pPr>
            <a:lvl5pPr marL="914400" marR="0" indent="-182880" algn="l" defTabSz="914400" rtl="0" eaLnBrk="1" fontAlgn="auto" latinLnBrk="0" hangingPunct="1">
              <a:lnSpc>
                <a:spcPct val="95000"/>
              </a:lnSpc>
              <a:spcBef>
                <a:spcPts val="400"/>
              </a:spcBef>
              <a:spcAft>
                <a:spcPts val="0"/>
              </a:spcAft>
              <a:buClrTx/>
              <a:buSzTx/>
              <a:buFont typeface="Oracle Sans Tab Light" panose="020B0403020204020204" pitchFamily="34" charset="0"/>
              <a:buChar char="•"/>
              <a:tabLst/>
              <a:defRPr sz="1200" kern="1200">
                <a:solidFill>
                  <a:schemeClr val="tx1"/>
                </a:solidFill>
                <a:latin typeface="Oracle Sans Tab Light" panose="020B0403020204020204"/>
                <a:ea typeface="+mn-ea"/>
                <a:cs typeface="Oracle Sans Tab Light" panose="020B0403020204020204"/>
              </a:defRPr>
            </a:lvl5pPr>
            <a:lvl6pPr marL="1097280" indent="-182880" algn="l" defTabSz="914400" rtl="0" eaLnBrk="1" latinLnBrk="0" hangingPunct="1">
              <a:lnSpc>
                <a:spcPct val="95000"/>
              </a:lnSpc>
              <a:spcBef>
                <a:spcPts val="400"/>
              </a:spcBef>
              <a:spcAft>
                <a:spcPts val="0"/>
              </a:spcAft>
              <a:buSzPct val="100000"/>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1280160" indent="-182880" algn="l" defTabSz="914400" rtl="0" eaLnBrk="1" latinLnBrk="0" hangingPunct="1">
              <a:lnSpc>
                <a:spcPct val="95000"/>
              </a:lnSpc>
              <a:spcBef>
                <a:spcPts val="400"/>
              </a:spcBef>
              <a:spcAft>
                <a:spcPts val="0"/>
              </a:spcAft>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5000"/>
              </a:lnSpc>
              <a:spcBef>
                <a:spcPts val="600"/>
              </a:spcBef>
              <a:spcAft>
                <a:spcPts val="0"/>
              </a:spcAft>
              <a:buClrTx/>
              <a:buSzTx/>
              <a:buFont typeface="System Font Regular"/>
              <a:buNone/>
              <a:tabLst/>
              <a:defRPr/>
            </a:pPr>
            <a:r>
              <a:rPr kumimoji="0" lang="en-US" sz="1600" b="0" i="0" u="none" strike="noStrike" kern="1200" cap="none" spc="0" normalizeH="0" baseline="0" noProof="0" dirty="0">
                <a:ln>
                  <a:noFill/>
                </a:ln>
                <a:solidFill>
                  <a:srgbClr val="312D2A"/>
                </a:solidFill>
                <a:effectLst/>
                <a:uLnTx/>
                <a:uFillTx/>
                <a:latin typeface="Oracle Sans Tab"/>
                <a:ea typeface="+mn-ea"/>
                <a:cs typeface="Oracle Sans Tab Light" panose="020B0403020204020204"/>
              </a:rPr>
              <a:t>Database Pluggable</a:t>
            </a:r>
          </a:p>
        </p:txBody>
      </p:sp>
      <p:pic>
        <p:nvPicPr>
          <p:cNvPr id="47" name="Picture Placeholder 29">
            <a:extLst>
              <a:ext uri="{FF2B5EF4-FFF2-40B4-BE49-F238E27FC236}">
                <a16:creationId xmlns:a16="http://schemas.microsoft.com/office/drawing/2014/main" id="{4413CC90-DD2A-A84C-B24E-43DD4C1BAA1A}"/>
              </a:ext>
            </a:extLst>
          </p:cNvPr>
          <p:cNvPicPr>
            <a:picLocks noChangeAspect="1"/>
          </p:cNvPicPr>
          <p:nvPr/>
        </p:nvPicPr>
        <p:blipFill rotWithShape="1">
          <a:blip r:embed="rId17" cstate="screen">
            <a:extLst>
              <a:ext uri="{28A0092B-C50C-407E-A947-70E740481C1C}">
                <a14:useLocalDpi xmlns:a14="http://schemas.microsoft.com/office/drawing/2010/main"/>
              </a:ext>
              <a:ext uri="{96DAC541-7B7A-43D3-8B79-37D633B846F1}">
                <asvg:svgBlip xmlns:asvg="http://schemas.microsoft.com/office/drawing/2016/SVG/main" r:embed="rId18"/>
              </a:ext>
            </a:extLst>
          </a:blip>
          <a:srcRect/>
          <a:stretch/>
        </p:blipFill>
        <p:spPr>
          <a:xfrm>
            <a:off x="6857957" y="4687130"/>
            <a:ext cx="1332475" cy="1332475"/>
          </a:xfrm>
          <a:prstGeom prst="rect">
            <a:avLst/>
          </a:prstGeom>
        </p:spPr>
      </p:pic>
      <p:sp>
        <p:nvSpPr>
          <p:cNvPr id="48" name="Text Placeholder 94">
            <a:extLst>
              <a:ext uri="{FF2B5EF4-FFF2-40B4-BE49-F238E27FC236}">
                <a16:creationId xmlns:a16="http://schemas.microsoft.com/office/drawing/2014/main" id="{83DDFD9F-164C-FC45-8DEE-FC1114FD0183}"/>
              </a:ext>
            </a:extLst>
          </p:cNvPr>
          <p:cNvSpPr txBox="1">
            <a:spLocks/>
          </p:cNvSpPr>
          <p:nvPr/>
        </p:nvSpPr>
        <p:spPr>
          <a:xfrm>
            <a:off x="6632985" y="5935977"/>
            <a:ext cx="1782418" cy="261118"/>
          </a:xfrm>
          <a:prstGeom prst="rect">
            <a:avLst/>
          </a:prstGeom>
        </p:spPr>
        <p:txBody>
          <a:bodyPr/>
          <a:lstStyle>
            <a:lvl1pPr marL="0" marR="0" indent="0" algn="l" defTabSz="914400" rtl="0" eaLnBrk="1" fontAlgn="auto" latinLnBrk="0" hangingPunct="1">
              <a:lnSpc>
                <a:spcPct val="95000"/>
              </a:lnSpc>
              <a:spcBef>
                <a:spcPts val="600"/>
              </a:spcBef>
              <a:spcAft>
                <a:spcPts val="0"/>
              </a:spcAft>
              <a:buClrTx/>
              <a:buSzTx/>
              <a:buFont typeface="System Font Regular"/>
              <a:buNone/>
              <a:tabLst/>
              <a:defRPr sz="1800" b="0" i="0" kern="1200">
                <a:solidFill>
                  <a:schemeClr val="tx1"/>
                </a:solidFill>
                <a:latin typeface="+mn-lt"/>
                <a:ea typeface="+mn-ea"/>
                <a:cs typeface="Oracle Sans Tab Light" panose="020B0403020204020204"/>
              </a:defRPr>
            </a:lvl1pPr>
            <a:lvl2pPr marL="365760" marR="0" indent="-182880" algn="l" defTabSz="914400" rtl="0" eaLnBrk="1" fontAlgn="auto" latinLnBrk="0" hangingPunct="1">
              <a:lnSpc>
                <a:spcPct val="95000"/>
              </a:lnSpc>
              <a:spcBef>
                <a:spcPts val="600"/>
              </a:spcBef>
              <a:spcAft>
                <a:spcPts val="0"/>
              </a:spcAft>
              <a:buClrTx/>
              <a:buSzPct val="100000"/>
              <a:buFont typeface="Arial" panose="020B0604020202020204" pitchFamily="34" charset="0"/>
              <a:buChar char="•"/>
              <a:tabLst/>
              <a:defRPr sz="1800" b="0" i="0" kern="1200">
                <a:solidFill>
                  <a:schemeClr val="tx1"/>
                </a:solidFill>
                <a:latin typeface="+mn-lt"/>
                <a:ea typeface="+mn-ea"/>
                <a:cs typeface="Oracle Sans Tab Light" panose="020B0403020204020204"/>
              </a:defRPr>
            </a:lvl2pPr>
            <a:lvl3pPr marL="547688"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600" kern="1200">
                <a:solidFill>
                  <a:schemeClr val="tx1"/>
                </a:solidFill>
                <a:latin typeface="Oracle Sans Tab Light" panose="020B0403020204020204"/>
                <a:ea typeface="+mn-ea"/>
                <a:cs typeface="Oracle Sans Tab Light" panose="020B0403020204020204"/>
              </a:defRPr>
            </a:lvl3pPr>
            <a:lvl4pPr marL="730250"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400" kern="1200">
                <a:solidFill>
                  <a:schemeClr val="tx1"/>
                </a:solidFill>
                <a:latin typeface="Oracle Sans Tab Light" panose="020B0403020204020204"/>
                <a:ea typeface="+mn-ea"/>
                <a:cs typeface="Oracle Sans Tab Light" panose="020B0403020204020204"/>
              </a:defRPr>
            </a:lvl4pPr>
            <a:lvl5pPr marL="914400" marR="0" indent="-182880" algn="l" defTabSz="914400" rtl="0" eaLnBrk="1" fontAlgn="auto" latinLnBrk="0" hangingPunct="1">
              <a:lnSpc>
                <a:spcPct val="95000"/>
              </a:lnSpc>
              <a:spcBef>
                <a:spcPts val="400"/>
              </a:spcBef>
              <a:spcAft>
                <a:spcPts val="0"/>
              </a:spcAft>
              <a:buClrTx/>
              <a:buSzTx/>
              <a:buFont typeface="Oracle Sans Tab Light" panose="020B0403020204020204" pitchFamily="34" charset="0"/>
              <a:buChar char="•"/>
              <a:tabLst/>
              <a:defRPr sz="1200" kern="1200">
                <a:solidFill>
                  <a:schemeClr val="tx1"/>
                </a:solidFill>
                <a:latin typeface="Oracle Sans Tab Light" panose="020B0403020204020204"/>
                <a:ea typeface="+mn-ea"/>
                <a:cs typeface="Oracle Sans Tab Light" panose="020B0403020204020204"/>
              </a:defRPr>
            </a:lvl5pPr>
            <a:lvl6pPr marL="1097280" indent="-182880" algn="l" defTabSz="914400" rtl="0" eaLnBrk="1" latinLnBrk="0" hangingPunct="1">
              <a:lnSpc>
                <a:spcPct val="95000"/>
              </a:lnSpc>
              <a:spcBef>
                <a:spcPts val="400"/>
              </a:spcBef>
              <a:spcAft>
                <a:spcPts val="0"/>
              </a:spcAft>
              <a:buSzPct val="100000"/>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1280160" indent="-182880" algn="l" defTabSz="914400" rtl="0" eaLnBrk="1" latinLnBrk="0" hangingPunct="1">
              <a:lnSpc>
                <a:spcPct val="95000"/>
              </a:lnSpc>
              <a:spcBef>
                <a:spcPts val="400"/>
              </a:spcBef>
              <a:spcAft>
                <a:spcPts val="0"/>
              </a:spcAft>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5000"/>
              </a:lnSpc>
              <a:spcBef>
                <a:spcPts val="600"/>
              </a:spcBef>
              <a:spcAft>
                <a:spcPts val="0"/>
              </a:spcAft>
              <a:buClrTx/>
              <a:buSzTx/>
              <a:buFont typeface="System Font Regular"/>
              <a:buNone/>
              <a:tabLst/>
              <a:defRPr/>
            </a:pPr>
            <a:r>
              <a:rPr kumimoji="0" lang="en-US" sz="1600" b="0" i="0" u="none" strike="noStrike" kern="1200" cap="none" spc="0" normalizeH="0" baseline="0" noProof="0" dirty="0">
                <a:ln>
                  <a:noFill/>
                </a:ln>
                <a:solidFill>
                  <a:srgbClr val="312D2A"/>
                </a:solidFill>
                <a:effectLst/>
                <a:uLnTx/>
                <a:uFillTx/>
                <a:latin typeface="Oracle Sans Tab"/>
                <a:ea typeface="+mn-ea"/>
                <a:cs typeface="Oracle Sans Tab Light" panose="020B0403020204020204"/>
              </a:rPr>
              <a:t>DBCS</a:t>
            </a:r>
          </a:p>
        </p:txBody>
      </p:sp>
      <p:pic>
        <p:nvPicPr>
          <p:cNvPr id="3" name="Graphic 2">
            <a:extLst>
              <a:ext uri="{FF2B5EF4-FFF2-40B4-BE49-F238E27FC236}">
                <a16:creationId xmlns:a16="http://schemas.microsoft.com/office/drawing/2014/main" id="{3A650585-1A8D-D343-B275-A4F5A2308176}"/>
              </a:ext>
            </a:extLst>
          </p:cNvPr>
          <p:cNvPicPr>
            <a:picLocks noChangeAspect="1"/>
          </p:cNvPicPr>
          <p:nvPr/>
        </p:nvPicPr>
        <p:blipFill>
          <a:blip r:embed="rId19">
            <a:extLst>
              <a:ext uri="{28A0092B-C50C-407E-A947-70E740481C1C}">
                <a14:useLocalDpi xmlns:a14="http://schemas.microsoft.com/office/drawing/2010/main"/>
              </a:ext>
              <a:ext uri="{96DAC541-7B7A-43D3-8B79-37D633B846F1}">
                <asvg:svgBlip xmlns:asvg="http://schemas.microsoft.com/office/drawing/2016/SVG/main" r:embed="rId20"/>
              </a:ext>
            </a:extLst>
          </a:blip>
          <a:stretch>
            <a:fillRect/>
          </a:stretch>
        </p:blipFill>
        <p:spPr>
          <a:xfrm>
            <a:off x="3327856" y="1321149"/>
            <a:ext cx="1396821" cy="1396821"/>
          </a:xfrm>
          <a:prstGeom prst="rect">
            <a:avLst/>
          </a:prstGeom>
        </p:spPr>
      </p:pic>
      <p:sp>
        <p:nvSpPr>
          <p:cNvPr id="45" name="Text Placeholder 93">
            <a:extLst>
              <a:ext uri="{FF2B5EF4-FFF2-40B4-BE49-F238E27FC236}">
                <a16:creationId xmlns:a16="http://schemas.microsoft.com/office/drawing/2014/main" id="{F7114609-281D-CC4D-B282-161284D2A327}"/>
              </a:ext>
            </a:extLst>
          </p:cNvPr>
          <p:cNvSpPr txBox="1">
            <a:spLocks/>
          </p:cNvSpPr>
          <p:nvPr/>
        </p:nvSpPr>
        <p:spPr>
          <a:xfrm>
            <a:off x="3276458" y="2378420"/>
            <a:ext cx="1499616" cy="166932"/>
          </a:xfrm>
          <a:prstGeom prst="rect">
            <a:avLst/>
          </a:prstGeom>
        </p:spPr>
        <p:txBody>
          <a:bodyPr/>
          <a:lstStyle>
            <a:lvl1pPr marL="0" marR="0" indent="0" algn="l" defTabSz="914400" rtl="0" eaLnBrk="1" fontAlgn="auto" latinLnBrk="0" hangingPunct="1">
              <a:lnSpc>
                <a:spcPct val="95000"/>
              </a:lnSpc>
              <a:spcBef>
                <a:spcPts val="600"/>
              </a:spcBef>
              <a:spcAft>
                <a:spcPts val="0"/>
              </a:spcAft>
              <a:buClrTx/>
              <a:buSzTx/>
              <a:buFont typeface="System Font Regular"/>
              <a:buNone/>
              <a:tabLst/>
              <a:defRPr sz="1800" b="0" i="0" kern="1200">
                <a:solidFill>
                  <a:schemeClr val="tx1"/>
                </a:solidFill>
                <a:latin typeface="+mn-lt"/>
                <a:ea typeface="+mn-ea"/>
                <a:cs typeface="Oracle Sans Tab Light" panose="020B0403020204020204"/>
              </a:defRPr>
            </a:lvl1pPr>
            <a:lvl2pPr marL="365760" marR="0" indent="-182880" algn="l" defTabSz="914400" rtl="0" eaLnBrk="1" fontAlgn="auto" latinLnBrk="0" hangingPunct="1">
              <a:lnSpc>
                <a:spcPct val="95000"/>
              </a:lnSpc>
              <a:spcBef>
                <a:spcPts val="600"/>
              </a:spcBef>
              <a:spcAft>
                <a:spcPts val="0"/>
              </a:spcAft>
              <a:buClrTx/>
              <a:buSzPct val="100000"/>
              <a:buFont typeface="Arial" panose="020B0604020202020204" pitchFamily="34" charset="0"/>
              <a:buChar char="•"/>
              <a:tabLst/>
              <a:defRPr sz="1800" b="0" i="0" kern="1200">
                <a:solidFill>
                  <a:schemeClr val="tx1"/>
                </a:solidFill>
                <a:latin typeface="+mn-lt"/>
                <a:ea typeface="+mn-ea"/>
                <a:cs typeface="Oracle Sans Tab Light" panose="020B0403020204020204"/>
              </a:defRPr>
            </a:lvl2pPr>
            <a:lvl3pPr marL="547688"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600" kern="1200">
                <a:solidFill>
                  <a:schemeClr val="tx1"/>
                </a:solidFill>
                <a:latin typeface="Oracle Sans Tab Light" panose="020B0403020204020204"/>
                <a:ea typeface="+mn-ea"/>
                <a:cs typeface="Oracle Sans Tab Light" panose="020B0403020204020204"/>
              </a:defRPr>
            </a:lvl3pPr>
            <a:lvl4pPr marL="730250"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400" kern="1200">
                <a:solidFill>
                  <a:schemeClr val="tx1"/>
                </a:solidFill>
                <a:latin typeface="Oracle Sans Tab Light" panose="020B0403020204020204"/>
                <a:ea typeface="+mn-ea"/>
                <a:cs typeface="Oracle Sans Tab Light" panose="020B0403020204020204"/>
              </a:defRPr>
            </a:lvl4pPr>
            <a:lvl5pPr marL="914400" marR="0" indent="-182880" algn="l" defTabSz="914400" rtl="0" eaLnBrk="1" fontAlgn="auto" latinLnBrk="0" hangingPunct="1">
              <a:lnSpc>
                <a:spcPct val="95000"/>
              </a:lnSpc>
              <a:spcBef>
                <a:spcPts val="400"/>
              </a:spcBef>
              <a:spcAft>
                <a:spcPts val="0"/>
              </a:spcAft>
              <a:buClrTx/>
              <a:buSzTx/>
              <a:buFont typeface="Oracle Sans Tab Light" panose="020B0403020204020204" pitchFamily="34" charset="0"/>
              <a:buChar char="•"/>
              <a:tabLst/>
              <a:defRPr sz="1200" kern="1200">
                <a:solidFill>
                  <a:schemeClr val="tx1"/>
                </a:solidFill>
                <a:latin typeface="Oracle Sans Tab Light" panose="020B0403020204020204"/>
                <a:ea typeface="+mn-ea"/>
                <a:cs typeface="Oracle Sans Tab Light" panose="020B0403020204020204"/>
              </a:defRPr>
            </a:lvl5pPr>
            <a:lvl6pPr marL="1097280" indent="-182880" algn="l" defTabSz="914400" rtl="0" eaLnBrk="1" latinLnBrk="0" hangingPunct="1">
              <a:lnSpc>
                <a:spcPct val="95000"/>
              </a:lnSpc>
              <a:spcBef>
                <a:spcPts val="400"/>
              </a:spcBef>
              <a:spcAft>
                <a:spcPts val="0"/>
              </a:spcAft>
              <a:buSzPct val="100000"/>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1280160" indent="-182880" algn="l" defTabSz="914400" rtl="0" eaLnBrk="1" latinLnBrk="0" hangingPunct="1">
              <a:lnSpc>
                <a:spcPct val="95000"/>
              </a:lnSpc>
              <a:spcBef>
                <a:spcPts val="400"/>
              </a:spcBef>
              <a:spcAft>
                <a:spcPts val="0"/>
              </a:spcAft>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5000"/>
              </a:lnSpc>
              <a:spcBef>
                <a:spcPts val="600"/>
              </a:spcBef>
              <a:spcAft>
                <a:spcPts val="0"/>
              </a:spcAft>
              <a:buClrTx/>
              <a:buSzTx/>
              <a:buFont typeface="System Font Regular"/>
              <a:buNone/>
              <a:tabLst/>
              <a:defRPr/>
            </a:pPr>
            <a:r>
              <a:rPr kumimoji="0" lang="en-US" sz="1600" b="0" i="0" u="none" strike="noStrike" kern="1200" cap="none" spc="0" normalizeH="0" baseline="0" noProof="0" dirty="0">
                <a:ln>
                  <a:noFill/>
                </a:ln>
                <a:solidFill>
                  <a:srgbClr val="312D2A"/>
                </a:solidFill>
                <a:effectLst/>
                <a:uLnTx/>
                <a:uFillTx/>
                <a:latin typeface="Oracle Sans Tab"/>
                <a:ea typeface="+mn-ea"/>
                <a:cs typeface="Oracle Sans Tab Light" panose="020B0403020204020204"/>
              </a:rPr>
              <a:t>Data Guard</a:t>
            </a:r>
          </a:p>
        </p:txBody>
      </p:sp>
      <p:pic>
        <p:nvPicPr>
          <p:cNvPr id="46" name="Picture 45">
            <a:extLst>
              <a:ext uri="{FF2B5EF4-FFF2-40B4-BE49-F238E27FC236}">
                <a16:creationId xmlns:a16="http://schemas.microsoft.com/office/drawing/2014/main" id="{44C47DC8-0915-417B-80E9-AC588E42047A}"/>
              </a:ext>
            </a:extLst>
          </p:cNvPr>
          <p:cNvPicPr>
            <a:picLocks noChangeAspect="1"/>
          </p:cNvPicPr>
          <p:nvPr/>
        </p:nvPicPr>
        <p:blipFill rotWithShape="1">
          <a:blip r:embed="rId21" cstate="print">
            <a:duotone>
              <a:schemeClr val="accent1">
                <a:shade val="45000"/>
                <a:satMod val="135000"/>
              </a:schemeClr>
              <a:prstClr val="white"/>
            </a:duotone>
            <a:extLst>
              <a:ext uri="{28A0092B-C50C-407E-A947-70E740481C1C}">
                <a14:useLocalDpi xmlns:a14="http://schemas.microsoft.com/office/drawing/2010/main"/>
              </a:ext>
            </a:extLst>
          </a:blip>
          <a:srcRect l="51811" t="50280" r="19422" b="17892"/>
          <a:stretch/>
        </p:blipFill>
        <p:spPr>
          <a:xfrm>
            <a:off x="1858040" y="2985530"/>
            <a:ext cx="363781" cy="402492"/>
          </a:xfrm>
          <a:prstGeom prst="rect">
            <a:avLst/>
          </a:prstGeom>
          <a:solidFill>
            <a:schemeClr val="bg2"/>
          </a:solidFill>
        </p:spPr>
      </p:pic>
      <p:pic>
        <p:nvPicPr>
          <p:cNvPr id="49" name="Picture 48">
            <a:extLst>
              <a:ext uri="{FF2B5EF4-FFF2-40B4-BE49-F238E27FC236}">
                <a16:creationId xmlns:a16="http://schemas.microsoft.com/office/drawing/2014/main" id="{D3D18EF9-071D-4C2D-A954-0179C5D4002E}"/>
              </a:ext>
            </a:extLst>
          </p:cNvPr>
          <p:cNvPicPr>
            <a:picLocks noChangeAspect="1"/>
          </p:cNvPicPr>
          <p:nvPr/>
        </p:nvPicPr>
        <p:blipFill rotWithShape="1">
          <a:blip r:embed="rId21" cstate="print">
            <a:duotone>
              <a:schemeClr val="accent1">
                <a:shade val="45000"/>
                <a:satMod val="135000"/>
              </a:schemeClr>
              <a:prstClr val="white"/>
            </a:duotone>
            <a:extLst>
              <a:ext uri="{28A0092B-C50C-407E-A947-70E740481C1C}">
                <a14:useLocalDpi xmlns:a14="http://schemas.microsoft.com/office/drawing/2010/main"/>
              </a:ext>
            </a:extLst>
          </a:blip>
          <a:srcRect l="51811" t="50280" r="19422" b="17892"/>
          <a:stretch/>
        </p:blipFill>
        <p:spPr>
          <a:xfrm>
            <a:off x="4031278" y="4970851"/>
            <a:ext cx="363781" cy="402492"/>
          </a:xfrm>
          <a:prstGeom prst="rect">
            <a:avLst/>
          </a:prstGeom>
          <a:solidFill>
            <a:schemeClr val="bg2"/>
          </a:solidFill>
        </p:spPr>
      </p:pic>
      <p:pic>
        <p:nvPicPr>
          <p:cNvPr id="50" name="Picture 49">
            <a:extLst>
              <a:ext uri="{FF2B5EF4-FFF2-40B4-BE49-F238E27FC236}">
                <a16:creationId xmlns:a16="http://schemas.microsoft.com/office/drawing/2014/main" id="{CE448273-3AD0-4C1B-A373-8A431B7A1EC2}"/>
              </a:ext>
            </a:extLst>
          </p:cNvPr>
          <p:cNvPicPr>
            <a:picLocks noChangeAspect="1"/>
          </p:cNvPicPr>
          <p:nvPr/>
        </p:nvPicPr>
        <p:blipFill rotWithShape="1">
          <a:blip r:embed="rId21" cstate="print">
            <a:duotone>
              <a:schemeClr val="accent1">
                <a:shade val="45000"/>
                <a:satMod val="135000"/>
              </a:schemeClr>
              <a:prstClr val="white"/>
            </a:duotone>
            <a:extLst>
              <a:ext uri="{28A0092B-C50C-407E-A947-70E740481C1C}">
                <a14:useLocalDpi xmlns:a14="http://schemas.microsoft.com/office/drawing/2010/main"/>
              </a:ext>
            </a:extLst>
          </a:blip>
          <a:srcRect l="51811" t="50280" r="19422" b="17892"/>
          <a:stretch/>
        </p:blipFill>
        <p:spPr>
          <a:xfrm>
            <a:off x="7248688" y="1957152"/>
            <a:ext cx="363781" cy="402492"/>
          </a:xfrm>
          <a:prstGeom prst="rect">
            <a:avLst/>
          </a:prstGeom>
          <a:solidFill>
            <a:schemeClr val="bg2"/>
          </a:solidFill>
        </p:spPr>
      </p:pic>
      <p:pic>
        <p:nvPicPr>
          <p:cNvPr id="51" name="Picture 50">
            <a:extLst>
              <a:ext uri="{FF2B5EF4-FFF2-40B4-BE49-F238E27FC236}">
                <a16:creationId xmlns:a16="http://schemas.microsoft.com/office/drawing/2014/main" id="{F5D50D48-DA44-4F15-AA33-25C92E0EBA95}"/>
              </a:ext>
            </a:extLst>
          </p:cNvPr>
          <p:cNvPicPr>
            <a:picLocks noChangeAspect="1"/>
          </p:cNvPicPr>
          <p:nvPr/>
        </p:nvPicPr>
        <p:blipFill rotWithShape="1">
          <a:blip r:embed="rId21" cstate="print">
            <a:duotone>
              <a:schemeClr val="accent1">
                <a:shade val="45000"/>
                <a:satMod val="135000"/>
              </a:schemeClr>
              <a:prstClr val="white"/>
            </a:duotone>
            <a:extLst>
              <a:ext uri="{28A0092B-C50C-407E-A947-70E740481C1C}">
                <a14:useLocalDpi xmlns:a14="http://schemas.microsoft.com/office/drawing/2010/main"/>
              </a:ext>
            </a:extLst>
          </a:blip>
          <a:srcRect l="51811" t="50280" r="19422" b="17892"/>
          <a:stretch/>
        </p:blipFill>
        <p:spPr>
          <a:xfrm>
            <a:off x="9347432" y="2437506"/>
            <a:ext cx="363781" cy="402492"/>
          </a:xfrm>
          <a:prstGeom prst="rect">
            <a:avLst/>
          </a:prstGeom>
          <a:solidFill>
            <a:schemeClr val="bg2"/>
          </a:solidFill>
        </p:spPr>
      </p:pic>
      <p:pic>
        <p:nvPicPr>
          <p:cNvPr id="52" name="Picture 51">
            <a:extLst>
              <a:ext uri="{FF2B5EF4-FFF2-40B4-BE49-F238E27FC236}">
                <a16:creationId xmlns:a16="http://schemas.microsoft.com/office/drawing/2014/main" id="{9C06E9FB-58F7-4234-8B22-270BD87DD50F}"/>
              </a:ext>
            </a:extLst>
          </p:cNvPr>
          <p:cNvPicPr>
            <a:picLocks noChangeAspect="1"/>
          </p:cNvPicPr>
          <p:nvPr/>
        </p:nvPicPr>
        <p:blipFill rotWithShape="1">
          <a:blip r:embed="rId21" cstate="print">
            <a:duotone>
              <a:schemeClr val="accent1">
                <a:shade val="45000"/>
                <a:satMod val="135000"/>
              </a:schemeClr>
              <a:prstClr val="white"/>
            </a:duotone>
            <a:extLst>
              <a:ext uri="{28A0092B-C50C-407E-A947-70E740481C1C}">
                <a14:useLocalDpi xmlns:a14="http://schemas.microsoft.com/office/drawing/2010/main"/>
              </a:ext>
            </a:extLst>
          </a:blip>
          <a:srcRect l="51811" t="50280" r="19422" b="17892"/>
          <a:stretch/>
        </p:blipFill>
        <p:spPr>
          <a:xfrm>
            <a:off x="7574097" y="5358655"/>
            <a:ext cx="363781" cy="402492"/>
          </a:xfrm>
          <a:prstGeom prst="rect">
            <a:avLst/>
          </a:prstGeom>
          <a:solidFill>
            <a:schemeClr val="bg2"/>
          </a:solidFill>
        </p:spPr>
      </p:pic>
      <p:pic>
        <p:nvPicPr>
          <p:cNvPr id="53" name="Picture 52">
            <a:extLst>
              <a:ext uri="{FF2B5EF4-FFF2-40B4-BE49-F238E27FC236}">
                <a16:creationId xmlns:a16="http://schemas.microsoft.com/office/drawing/2014/main" id="{4B5CB055-D24E-43F3-A137-883ADE56D542}"/>
              </a:ext>
            </a:extLst>
          </p:cNvPr>
          <p:cNvPicPr>
            <a:picLocks noChangeAspect="1"/>
          </p:cNvPicPr>
          <p:nvPr/>
        </p:nvPicPr>
        <p:blipFill rotWithShape="1">
          <a:blip r:embed="rId21" cstate="print">
            <a:duotone>
              <a:schemeClr val="accent1">
                <a:shade val="45000"/>
                <a:satMod val="135000"/>
              </a:schemeClr>
              <a:prstClr val="white"/>
            </a:duotone>
            <a:extLst>
              <a:ext uri="{28A0092B-C50C-407E-A947-70E740481C1C}">
                <a14:useLocalDpi xmlns:a14="http://schemas.microsoft.com/office/drawing/2010/main"/>
              </a:ext>
            </a:extLst>
          </a:blip>
          <a:srcRect l="51811" t="50280" r="19422" b="17892"/>
          <a:stretch/>
        </p:blipFill>
        <p:spPr>
          <a:xfrm>
            <a:off x="2444179" y="4336258"/>
            <a:ext cx="363781" cy="402492"/>
          </a:xfrm>
          <a:prstGeom prst="rect">
            <a:avLst/>
          </a:prstGeom>
          <a:solidFill>
            <a:schemeClr val="bg2"/>
          </a:solidFill>
        </p:spPr>
      </p:pic>
      <p:pic>
        <p:nvPicPr>
          <p:cNvPr id="54" name="Picture 53">
            <a:extLst>
              <a:ext uri="{FF2B5EF4-FFF2-40B4-BE49-F238E27FC236}">
                <a16:creationId xmlns:a16="http://schemas.microsoft.com/office/drawing/2014/main" id="{5B141C3B-2D10-4E15-A849-4E4E54D90956}"/>
              </a:ext>
            </a:extLst>
          </p:cNvPr>
          <p:cNvPicPr>
            <a:picLocks noChangeAspect="1"/>
          </p:cNvPicPr>
          <p:nvPr/>
        </p:nvPicPr>
        <p:blipFill rotWithShape="1">
          <a:blip r:embed="rId21" cstate="print">
            <a:duotone>
              <a:schemeClr val="accent1">
                <a:shade val="45000"/>
                <a:satMod val="135000"/>
              </a:schemeClr>
              <a:prstClr val="white"/>
            </a:duotone>
            <a:extLst>
              <a:ext uri="{28A0092B-C50C-407E-A947-70E740481C1C}">
                <a14:useLocalDpi xmlns:a14="http://schemas.microsoft.com/office/drawing/2010/main"/>
              </a:ext>
            </a:extLst>
          </a:blip>
          <a:srcRect l="51811" t="50280" r="19422" b="17892"/>
          <a:stretch/>
        </p:blipFill>
        <p:spPr>
          <a:xfrm>
            <a:off x="9343823" y="4714752"/>
            <a:ext cx="363781" cy="402492"/>
          </a:xfrm>
          <a:prstGeom prst="rect">
            <a:avLst/>
          </a:prstGeom>
          <a:solidFill>
            <a:schemeClr val="bg2"/>
          </a:solidFill>
        </p:spPr>
      </p:pic>
      <p:pic>
        <p:nvPicPr>
          <p:cNvPr id="55" name="Picture 54">
            <a:extLst>
              <a:ext uri="{FF2B5EF4-FFF2-40B4-BE49-F238E27FC236}">
                <a16:creationId xmlns:a16="http://schemas.microsoft.com/office/drawing/2014/main" id="{BF3BCD4C-A915-480D-8FD2-900CC0EC9AFA}"/>
              </a:ext>
            </a:extLst>
          </p:cNvPr>
          <p:cNvPicPr>
            <a:picLocks noChangeAspect="1"/>
          </p:cNvPicPr>
          <p:nvPr/>
        </p:nvPicPr>
        <p:blipFill rotWithShape="1">
          <a:blip r:embed="rId21" cstate="print">
            <a:duotone>
              <a:schemeClr val="accent1">
                <a:shade val="45000"/>
                <a:satMod val="135000"/>
              </a:schemeClr>
              <a:prstClr val="white"/>
            </a:duotone>
            <a:extLst>
              <a:ext uri="{28A0092B-C50C-407E-A947-70E740481C1C}">
                <a14:useLocalDpi xmlns:a14="http://schemas.microsoft.com/office/drawing/2010/main"/>
              </a:ext>
            </a:extLst>
          </a:blip>
          <a:srcRect l="51811" t="50280" r="19422" b="17892"/>
          <a:stretch/>
        </p:blipFill>
        <p:spPr>
          <a:xfrm>
            <a:off x="11028405" y="3255154"/>
            <a:ext cx="363781" cy="402492"/>
          </a:xfrm>
          <a:prstGeom prst="rect">
            <a:avLst/>
          </a:prstGeom>
          <a:solidFill>
            <a:schemeClr val="bg2"/>
          </a:solidFill>
        </p:spPr>
      </p:pic>
      <p:pic>
        <p:nvPicPr>
          <p:cNvPr id="56" name="Picture 55">
            <a:extLst>
              <a:ext uri="{FF2B5EF4-FFF2-40B4-BE49-F238E27FC236}">
                <a16:creationId xmlns:a16="http://schemas.microsoft.com/office/drawing/2014/main" id="{0E1A1F10-4F38-4849-9351-03DC14E2C16D}"/>
              </a:ext>
            </a:extLst>
          </p:cNvPr>
          <p:cNvPicPr>
            <a:picLocks noChangeAspect="1"/>
          </p:cNvPicPr>
          <p:nvPr/>
        </p:nvPicPr>
        <p:blipFill rotWithShape="1">
          <a:blip r:embed="rId21" cstate="print">
            <a:duotone>
              <a:schemeClr val="accent1">
                <a:shade val="45000"/>
                <a:satMod val="135000"/>
              </a:schemeClr>
              <a:prstClr val="white"/>
            </a:duotone>
            <a:extLst>
              <a:ext uri="{28A0092B-C50C-407E-A947-70E740481C1C}">
                <a14:useLocalDpi xmlns:a14="http://schemas.microsoft.com/office/drawing/2010/main"/>
              </a:ext>
            </a:extLst>
          </a:blip>
          <a:srcRect l="51811" t="50280" r="19422" b="17892"/>
          <a:stretch/>
        </p:blipFill>
        <p:spPr>
          <a:xfrm>
            <a:off x="3448143" y="1996958"/>
            <a:ext cx="363781" cy="402492"/>
          </a:xfrm>
          <a:prstGeom prst="rect">
            <a:avLst/>
          </a:prstGeom>
          <a:solidFill>
            <a:schemeClr val="bg2"/>
          </a:solidFill>
        </p:spPr>
      </p:pic>
    </p:spTree>
    <p:extLst>
      <p:ext uri="{BB962C8B-B14F-4D97-AF65-F5344CB8AC3E}">
        <p14:creationId xmlns:p14="http://schemas.microsoft.com/office/powerpoint/2010/main" val="2222409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Content Placeholder 2">
            <a:extLst>
              <a:ext uri="{FF2B5EF4-FFF2-40B4-BE49-F238E27FC236}">
                <a16:creationId xmlns:a16="http://schemas.microsoft.com/office/drawing/2014/main" id="{596B6B08-A2B5-D249-BAE1-935FC6C00911}"/>
              </a:ext>
            </a:extLst>
          </p:cNvPr>
          <p:cNvSpPr>
            <a:spLocks noGrp="1" noChangeArrowheads="1"/>
          </p:cNvSpPr>
          <p:nvPr>
            <p:ph sz="quarter" idx="13"/>
          </p:nvPr>
        </p:nvSpPr>
        <p:spPr bwMode="auto"/>
        <p:txBody>
          <a:bodyPr wrap="square" numCol="1" anchor="t" anchorCtr="0" compatLnSpc="1">
            <a:prstTxWarp prst="textNoShape">
              <a:avLst/>
            </a:prstTxWarp>
          </a:bodyPr>
          <a:lstStyle/>
          <a:p>
            <a:pPr lvl="1">
              <a:lnSpc>
                <a:spcPct val="84000"/>
              </a:lnSpc>
            </a:pPr>
            <a:endParaRPr lang="en-US" sz="2000" dirty="0"/>
          </a:p>
          <a:p>
            <a:pPr lvl="1">
              <a:lnSpc>
                <a:spcPct val="84000"/>
              </a:lnSpc>
            </a:pPr>
            <a:endParaRPr lang="en-US" sz="2000" dirty="0"/>
          </a:p>
          <a:p>
            <a:pPr lvl="1">
              <a:lnSpc>
                <a:spcPct val="84000"/>
              </a:lnSpc>
            </a:pPr>
            <a:endParaRPr lang="en-US" sz="2000" dirty="0"/>
          </a:p>
          <a:p>
            <a:pPr lvl="1">
              <a:lnSpc>
                <a:spcPct val="84000"/>
              </a:lnSpc>
            </a:pPr>
            <a:endParaRPr lang="en-US" dirty="0"/>
          </a:p>
        </p:txBody>
      </p:sp>
      <p:sp>
        <p:nvSpPr>
          <p:cNvPr id="38913" name="Title 1">
            <a:extLst>
              <a:ext uri="{FF2B5EF4-FFF2-40B4-BE49-F238E27FC236}">
                <a16:creationId xmlns:a16="http://schemas.microsoft.com/office/drawing/2014/main" id="{DDD5C981-28E7-FF4A-847A-3A02EFC71B85}"/>
              </a:ext>
            </a:extLst>
          </p:cNvPr>
          <p:cNvSpPr>
            <a:spLocks noGrp="1" noChangeArrowheads="1"/>
          </p:cNvSpPr>
          <p:nvPr>
            <p:ph type="title"/>
          </p:nvPr>
        </p:nvSpPr>
        <p:spPr/>
        <p:txBody>
          <a:bodyPr/>
          <a:lstStyle/>
          <a:p>
            <a:r>
              <a:rPr lang="en-US" altLang="en-US" dirty="0"/>
              <a:t>SQL Firewall Positioning compared to other security features</a:t>
            </a:r>
          </a:p>
        </p:txBody>
      </p:sp>
      <p:sp>
        <p:nvSpPr>
          <p:cNvPr id="38915" name="Footer Placeholder 3">
            <a:extLst>
              <a:ext uri="{FF2B5EF4-FFF2-40B4-BE49-F238E27FC236}">
                <a16:creationId xmlns:a16="http://schemas.microsoft.com/office/drawing/2014/main" id="{BFF16266-70A1-B84A-BE98-0B735DE01926}"/>
              </a:ext>
            </a:extLst>
          </p:cNvPr>
          <p:cNvSpPr>
            <a:spLocks noGrp="1" noChangeArrowheads="1"/>
          </p:cNvSpPr>
          <p:nvPr>
            <p:ph type="ftr" sz="quarter" idx="15"/>
          </p:nvPr>
        </p:nvSpPr>
        <p:spPr bwMode="auto">
          <a:xfrm>
            <a:off x="1127759" y="6423978"/>
            <a:ext cx="5745379"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rtlCol="0" anchor="ctr" anchorCtr="0" compatLnSpc="1">
            <a:prstTxWarp prst="textNoShape">
              <a:avLst/>
            </a:prstTxWarp>
          </a:bodyPr>
          <a:lstStyle>
            <a:defPPr>
              <a:defRPr lang="en-US"/>
            </a:defPPr>
            <a:lvl1pPr marL="0" algn="l" defTabSz="914400" rtl="0" eaLnBrk="1" latinLnBrk="0" hangingPunct="1">
              <a:defRPr sz="900" kern="1200">
                <a:solidFill>
                  <a:srgbClr val="8B858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solidFill>
                  <a:srgbClr val="8B8580"/>
                </a:solidFill>
                <a:effectLst/>
                <a:uLnTx/>
                <a:uFillTx/>
                <a:latin typeface="Oracle Sans Tab"/>
                <a:ea typeface="+mn-ea"/>
                <a:cs typeface="+mn-cs"/>
              </a:rPr>
              <a:t>Copyright © 2023, Oracle and/or its affiliates</a:t>
            </a:r>
            <a:endParaRPr kumimoji="0" lang="en-US" altLang="en-US" sz="1000" b="0" i="0" u="none" strike="noStrike" kern="1200" cap="none" spc="0" normalizeH="0" baseline="0" noProof="0" dirty="0">
              <a:ln>
                <a:noFill/>
              </a:ln>
              <a:solidFill>
                <a:srgbClr val="8B8078"/>
              </a:solidFill>
              <a:effectLst/>
              <a:uLnTx/>
              <a:uFillTx/>
              <a:latin typeface="Oracle Sans" panose="020B0503020204020204" pitchFamily="34" charset="0"/>
              <a:ea typeface="+mn-ea"/>
              <a:cs typeface="+mn-cs"/>
            </a:endParaRPr>
          </a:p>
        </p:txBody>
      </p:sp>
      <p:graphicFrame>
        <p:nvGraphicFramePr>
          <p:cNvPr id="3" name="Table 3">
            <a:extLst>
              <a:ext uri="{FF2B5EF4-FFF2-40B4-BE49-F238E27FC236}">
                <a16:creationId xmlns:a16="http://schemas.microsoft.com/office/drawing/2014/main" id="{7E392156-C05E-4FBD-BC00-A15A0FF89E89}"/>
              </a:ext>
            </a:extLst>
          </p:cNvPr>
          <p:cNvGraphicFramePr>
            <a:graphicFrameLocks noGrp="1"/>
          </p:cNvGraphicFramePr>
          <p:nvPr/>
        </p:nvGraphicFramePr>
        <p:xfrm>
          <a:off x="761999" y="1618938"/>
          <a:ext cx="10671176" cy="4518919"/>
        </p:xfrm>
        <a:graphic>
          <a:graphicData uri="http://schemas.openxmlformats.org/drawingml/2006/table">
            <a:tbl>
              <a:tblPr firstRow="1" bandRow="1">
                <a:tableStyleId>{073A0DAA-6AF3-43AB-8588-CEC1D06C72B9}</a:tableStyleId>
              </a:tblPr>
              <a:tblGrid>
                <a:gridCol w="2780545">
                  <a:extLst>
                    <a:ext uri="{9D8B030D-6E8A-4147-A177-3AD203B41FA5}">
                      <a16:colId xmlns:a16="http://schemas.microsoft.com/office/drawing/2014/main" val="726819381"/>
                    </a:ext>
                  </a:extLst>
                </a:gridCol>
                <a:gridCol w="4609837">
                  <a:extLst>
                    <a:ext uri="{9D8B030D-6E8A-4147-A177-3AD203B41FA5}">
                      <a16:colId xmlns:a16="http://schemas.microsoft.com/office/drawing/2014/main" val="1752491427"/>
                    </a:ext>
                  </a:extLst>
                </a:gridCol>
                <a:gridCol w="3280794">
                  <a:extLst>
                    <a:ext uri="{9D8B030D-6E8A-4147-A177-3AD203B41FA5}">
                      <a16:colId xmlns:a16="http://schemas.microsoft.com/office/drawing/2014/main" val="3647986149"/>
                    </a:ext>
                  </a:extLst>
                </a:gridCol>
              </a:tblGrid>
              <a:tr h="259174">
                <a:tc>
                  <a:txBody>
                    <a:bodyPr/>
                    <a:lstStyle/>
                    <a:p>
                      <a:pPr algn="ctr"/>
                      <a:endParaRPr lang="en-US" dirty="0"/>
                    </a:p>
                  </a:txBody>
                  <a:tcPr/>
                </a:tc>
                <a:tc>
                  <a:txBody>
                    <a:bodyPr/>
                    <a:lstStyle/>
                    <a:p>
                      <a:pPr algn="ctr"/>
                      <a:r>
                        <a:rPr lang="en-US" dirty="0"/>
                        <a:t>Use Cases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Database Features</a:t>
                      </a:r>
                    </a:p>
                  </a:txBody>
                  <a:tcPr/>
                </a:tc>
                <a:extLst>
                  <a:ext uri="{0D108BD9-81ED-4DB2-BD59-A6C34878D82A}">
                    <a16:rowId xmlns:a16="http://schemas.microsoft.com/office/drawing/2014/main" val="3620588825"/>
                  </a:ext>
                </a:extLst>
              </a:tr>
              <a:tr h="1501753">
                <a:tc>
                  <a:txBody>
                    <a:bodyPr/>
                    <a:lstStyle/>
                    <a:p>
                      <a:r>
                        <a:rPr lang="en-US" dirty="0"/>
                        <a:t>Monitoring</a:t>
                      </a:r>
                    </a:p>
                  </a:txBody>
                  <a:tcPr/>
                </a:tc>
                <a:tc>
                  <a:txBody>
                    <a:bodyPr/>
                    <a:lstStyle/>
                    <a:p>
                      <a:pPr marL="285750" indent="-285750">
                        <a:buFont typeface="Arial" panose="020B0604020202020204" pitchFamily="34" charset="0"/>
                        <a:buChar char="•"/>
                      </a:pPr>
                      <a:r>
                        <a:rPr lang="en-US" dirty="0"/>
                        <a:t>Track All DBA activities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Track all DML and DDL from non-application connections</a:t>
                      </a:r>
                    </a:p>
                    <a:p>
                      <a:pPr marL="285750" indent="-285750">
                        <a:buFont typeface="Arial" panose="020B0604020202020204" pitchFamily="34" charset="0"/>
                        <a:buChar char="•"/>
                      </a:pPr>
                      <a:r>
                        <a:rPr lang="en-US" dirty="0"/>
                        <a:t>Alerts on Truncate of a table</a:t>
                      </a:r>
                    </a:p>
                    <a:p>
                      <a:pPr marL="285750" indent="-285750">
                        <a:buFont typeface="Arial" panose="020B0604020202020204" pitchFamily="34" charset="0"/>
                        <a:buChar char="•"/>
                      </a:pPr>
                      <a:r>
                        <a:rPr lang="en-US" dirty="0"/>
                        <a:t>Log all DDLs</a:t>
                      </a:r>
                    </a:p>
                  </a:txBody>
                  <a:tcPr/>
                </a:tc>
                <a:tc>
                  <a:txBody>
                    <a:bodyPr/>
                    <a:lstStyle/>
                    <a:p>
                      <a:pPr algn="ctr"/>
                      <a:r>
                        <a:rPr lang="en-US" dirty="0"/>
                        <a:t>Unified Audit</a:t>
                      </a:r>
                    </a:p>
                    <a:p>
                      <a:pPr algn="ctr"/>
                      <a:r>
                        <a:rPr lang="en-US" dirty="0"/>
                        <a:t>FGA</a:t>
                      </a:r>
                    </a:p>
                  </a:txBody>
                  <a:tcPr/>
                </a:tc>
                <a:extLst>
                  <a:ext uri="{0D108BD9-81ED-4DB2-BD59-A6C34878D82A}">
                    <a16:rowId xmlns:a16="http://schemas.microsoft.com/office/drawing/2014/main" val="201834224"/>
                  </a:ext>
                </a:extLst>
              </a:tr>
              <a:tr h="731343">
                <a:tc>
                  <a:txBody>
                    <a:bodyPr/>
                    <a:lstStyle/>
                    <a:p>
                      <a:r>
                        <a:rPr lang="en-US" dirty="0"/>
                        <a:t>Command/Object-based Control</a:t>
                      </a:r>
                    </a:p>
                  </a:txBody>
                  <a:tcPr/>
                </a:tc>
                <a:tc>
                  <a:txBody>
                    <a:bodyPr/>
                    <a:lstStyle/>
                    <a:p>
                      <a:pPr marL="285750" indent="-285750">
                        <a:buFont typeface="Arial" panose="020B0604020202020204" pitchFamily="34" charset="0"/>
                        <a:buChar char="•"/>
                      </a:pPr>
                      <a:r>
                        <a:rPr lang="en-US" dirty="0"/>
                        <a:t>Block access to sensitive objects</a:t>
                      </a:r>
                    </a:p>
                    <a:p>
                      <a:pPr marL="285750" indent="-285750">
                        <a:buFont typeface="Arial" panose="020B0604020202020204" pitchFamily="34" charset="0"/>
                        <a:buChar char="•"/>
                      </a:pPr>
                      <a:r>
                        <a:rPr lang="en-US" dirty="0"/>
                        <a:t>Block critical commands</a:t>
                      </a:r>
                    </a:p>
                  </a:txBody>
                  <a:tcPr/>
                </a:tc>
                <a:tc>
                  <a:txBody>
                    <a:bodyPr/>
                    <a:lstStyle/>
                    <a:p>
                      <a:pPr algn="ctr"/>
                      <a:r>
                        <a:rPr lang="en-US" dirty="0"/>
                        <a:t>Database Vault</a:t>
                      </a:r>
                    </a:p>
                  </a:txBody>
                  <a:tcPr/>
                </a:tc>
                <a:extLst>
                  <a:ext uri="{0D108BD9-81ED-4DB2-BD59-A6C34878D82A}">
                    <a16:rowId xmlns:a16="http://schemas.microsoft.com/office/drawing/2014/main" val="1778445072"/>
                  </a:ext>
                </a:extLst>
              </a:tr>
              <a:tr h="731343">
                <a:tc>
                  <a:txBody>
                    <a:bodyPr/>
                    <a:lstStyle/>
                    <a:p>
                      <a:r>
                        <a:rPr lang="en-US" dirty="0"/>
                        <a:t>Context-based Control</a:t>
                      </a:r>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Block specified users from a list of IP addresses</a:t>
                      </a:r>
                    </a:p>
                    <a:p>
                      <a:pPr marL="285750" indent="-285750">
                        <a:buFont typeface="Arial" panose="020B0604020202020204" pitchFamily="34" charset="0"/>
                        <a:buChar char="•"/>
                      </a:pPr>
                      <a:r>
                        <a:rPr lang="en-US" dirty="0"/>
                        <a:t>Allow OS and DB users from certain programs only</a:t>
                      </a:r>
                    </a:p>
                  </a:txBody>
                  <a:tcPr/>
                </a:tc>
                <a:tc>
                  <a:txBody>
                    <a:bodyPr/>
                    <a:lstStyle/>
                    <a:p>
                      <a:pPr algn="ctr"/>
                      <a:r>
                        <a:rPr lang="en-US" dirty="0"/>
                        <a:t>Database Vault</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t>SQL Firewall</a:t>
                      </a:r>
                    </a:p>
                  </a:txBody>
                  <a:tcPr/>
                </a:tc>
                <a:extLst>
                  <a:ext uri="{0D108BD9-81ED-4DB2-BD59-A6C34878D82A}">
                    <a16:rowId xmlns:a16="http://schemas.microsoft.com/office/drawing/2014/main" val="3104050537"/>
                  </a:ext>
                </a:extLst>
              </a:tr>
              <a:tr h="731343">
                <a:tc>
                  <a:txBody>
                    <a:bodyPr/>
                    <a:lstStyle/>
                    <a:p>
                      <a:r>
                        <a:rPr lang="en-US" dirty="0"/>
                        <a:t>SQL-based Control</a:t>
                      </a:r>
                    </a:p>
                  </a:txBody>
                  <a:tcPr/>
                </a:tc>
                <a:tc>
                  <a:txBody>
                    <a:bodyPr/>
                    <a:lstStyle/>
                    <a:p>
                      <a:pPr marL="285750" indent="-285750">
                        <a:buFont typeface="Arial" panose="020B0604020202020204" pitchFamily="34" charset="0"/>
                        <a:buChar char="•"/>
                      </a:pPr>
                      <a:r>
                        <a:rPr lang="en-US" dirty="0"/>
                        <a:t>Allow known SQLs only </a:t>
                      </a:r>
                    </a:p>
                    <a:p>
                      <a:pPr marL="285750" indent="-285750">
                        <a:buFont typeface="Arial" panose="020B0604020202020204" pitchFamily="34" charset="0"/>
                        <a:buChar char="•"/>
                      </a:pPr>
                      <a:r>
                        <a:rPr lang="en-US" dirty="0"/>
                        <a:t>Identify and block unseen SQLs</a:t>
                      </a:r>
                    </a:p>
                  </a:txBody>
                  <a:tcPr/>
                </a:tc>
                <a:tc>
                  <a:txBody>
                    <a:bodyPr/>
                    <a:lstStyle/>
                    <a:p>
                      <a:pPr algn="ctr"/>
                      <a:r>
                        <a:rPr lang="en-US" b="1" dirty="0"/>
                        <a:t>SQL Firewall</a:t>
                      </a:r>
                      <a:endParaRPr lang="en-US" b="1" i="1" dirty="0"/>
                    </a:p>
                  </a:txBody>
                  <a:tcPr/>
                </a:tc>
                <a:extLst>
                  <a:ext uri="{0D108BD9-81ED-4DB2-BD59-A6C34878D82A}">
                    <a16:rowId xmlns:a16="http://schemas.microsoft.com/office/drawing/2014/main" val="3945556439"/>
                  </a:ext>
                </a:extLst>
              </a:tr>
            </a:tbl>
          </a:graphicData>
        </a:graphic>
      </p:graphicFrame>
    </p:spTree>
    <p:extLst>
      <p:ext uri="{BB962C8B-B14F-4D97-AF65-F5344CB8AC3E}">
        <p14:creationId xmlns:p14="http://schemas.microsoft.com/office/powerpoint/2010/main" val="21396894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6">
            <a:extLst>
              <a:ext uri="{FF2B5EF4-FFF2-40B4-BE49-F238E27FC236}">
                <a16:creationId xmlns:a16="http://schemas.microsoft.com/office/drawing/2014/main" id="{6C9BE774-E982-1362-D0E9-84C5BC06D99C}"/>
              </a:ext>
            </a:extLst>
          </p:cNvPr>
          <p:cNvGraphicFramePr>
            <a:graphicFrameLocks noGrp="1"/>
          </p:cNvGraphicFramePr>
          <p:nvPr>
            <p:ph sz="quarter" idx="13"/>
          </p:nvPr>
        </p:nvGraphicFramePr>
        <p:xfrm>
          <a:off x="771525" y="1600200"/>
          <a:ext cx="11074853" cy="3375534"/>
        </p:xfrm>
        <a:graphic>
          <a:graphicData uri="http://schemas.openxmlformats.org/drawingml/2006/table">
            <a:tbl>
              <a:tblPr firstRow="1" bandRow="1">
                <a:tableStyleId>{073A0DAA-6AF3-43AB-8588-CEC1D06C72B9}</a:tableStyleId>
              </a:tblPr>
              <a:tblGrid>
                <a:gridCol w="412868">
                  <a:extLst>
                    <a:ext uri="{9D8B030D-6E8A-4147-A177-3AD203B41FA5}">
                      <a16:colId xmlns:a16="http://schemas.microsoft.com/office/drawing/2014/main" val="913523314"/>
                    </a:ext>
                  </a:extLst>
                </a:gridCol>
                <a:gridCol w="3265143">
                  <a:extLst>
                    <a:ext uri="{9D8B030D-6E8A-4147-A177-3AD203B41FA5}">
                      <a16:colId xmlns:a16="http://schemas.microsoft.com/office/drawing/2014/main" val="3422966809"/>
                    </a:ext>
                  </a:extLst>
                </a:gridCol>
                <a:gridCol w="7396842">
                  <a:extLst>
                    <a:ext uri="{9D8B030D-6E8A-4147-A177-3AD203B41FA5}">
                      <a16:colId xmlns:a16="http://schemas.microsoft.com/office/drawing/2014/main" val="4024039419"/>
                    </a:ext>
                  </a:extLst>
                </a:gridCol>
              </a:tblGrid>
              <a:tr h="370840">
                <a:tc>
                  <a:txBody>
                    <a:bodyPr/>
                    <a:lstStyle/>
                    <a:p>
                      <a:endParaRPr lang="en-US" sz="1800" dirty="0"/>
                    </a:p>
                  </a:txBody>
                  <a:tcPr/>
                </a:tc>
                <a:tc>
                  <a:txBody>
                    <a:bodyPr/>
                    <a:lstStyle/>
                    <a:p>
                      <a:r>
                        <a:rPr lang="en-US" sz="1800" dirty="0"/>
                        <a:t>Issue</a:t>
                      </a:r>
                    </a:p>
                  </a:txBody>
                  <a:tcPr/>
                </a:tc>
                <a:tc>
                  <a:txBody>
                    <a:bodyPr/>
                    <a:lstStyle/>
                    <a:p>
                      <a:r>
                        <a:rPr lang="en-US" sz="1800" dirty="0"/>
                        <a:t>Description</a:t>
                      </a:r>
                    </a:p>
                  </a:txBody>
                  <a:tcPr/>
                </a:tc>
                <a:extLst>
                  <a:ext uri="{0D108BD9-81ED-4DB2-BD59-A6C34878D82A}">
                    <a16:rowId xmlns:a16="http://schemas.microsoft.com/office/drawing/2014/main" val="739636793"/>
                  </a:ext>
                </a:extLst>
              </a:tr>
              <a:tr h="370840">
                <a:tc>
                  <a:txBody>
                    <a:bodyPr/>
                    <a:lstStyle/>
                    <a:p>
                      <a:r>
                        <a:rPr lang="en-US" sz="1600" dirty="0"/>
                        <a:t>1</a:t>
                      </a:r>
                    </a:p>
                  </a:txBody>
                  <a:tcPr/>
                </a:tc>
                <a:tc>
                  <a:txBody>
                    <a:bodyPr/>
                    <a:lstStyle/>
                    <a:p>
                      <a:r>
                        <a:rPr lang="en-US" sz="1600" dirty="0"/>
                        <a:t>Client network reconfiguration is cumbersome</a:t>
                      </a:r>
                      <a:r>
                        <a:rPr lang="en-US" sz="1600"/>
                        <a:t>, seldom </a:t>
                      </a:r>
                      <a:r>
                        <a:rPr lang="en-US" sz="1600" dirty="0"/>
                        <a:t>attempted</a:t>
                      </a:r>
                    </a:p>
                  </a:txBody>
                  <a:tcPr/>
                </a:tc>
                <a:tc>
                  <a:txBody>
                    <a:bodyPr/>
                    <a:lstStyle/>
                    <a:p>
                      <a:pPr marL="0" marR="0" lvl="0" indent="0" algn="l" defTabSz="914400" rtl="0" eaLnBrk="1" fontAlgn="auto" latinLnBrk="0" hangingPunct="1">
                        <a:lnSpc>
                          <a:spcPct val="95000"/>
                        </a:lnSpc>
                        <a:spcBef>
                          <a:spcPts val="600"/>
                        </a:spcBef>
                        <a:spcAft>
                          <a:spcPts val="0"/>
                        </a:spcAft>
                        <a:buClrTx/>
                        <a:buSzPct val="100000"/>
                        <a:buFont typeface="Arial" panose="020B0604020202020204" pitchFamily="34" charset="0"/>
                        <a:buNone/>
                        <a:tabLst/>
                        <a:defRPr/>
                      </a:pPr>
                      <a:r>
                        <a:rPr kumimoji="0" lang="en-US" sz="1600" b="0" i="0" u="none" strike="noStrike" kern="1200" cap="none" spc="0" normalizeH="0" baseline="0" noProof="0" dirty="0">
                          <a:ln>
                            <a:noFill/>
                          </a:ln>
                          <a:solidFill>
                            <a:srgbClr val="312D2A"/>
                          </a:solidFill>
                          <a:effectLst/>
                          <a:uLnTx/>
                          <a:uFillTx/>
                          <a:latin typeface="+mn-lt"/>
                          <a:ea typeface="+mn-ea"/>
                          <a:cs typeface="Oracle Sans Tab" panose="020B0503020204020204" pitchFamily="34" charset="0"/>
                        </a:rPr>
                        <a:t>DB Firewalls needs to be placed in-line to database traffic.</a:t>
                      </a:r>
                    </a:p>
                    <a:p>
                      <a:pPr marL="0" marR="0" lvl="0" indent="0" algn="l" defTabSz="914400" rtl="0" eaLnBrk="1" fontAlgn="auto" latinLnBrk="0" hangingPunct="1">
                        <a:lnSpc>
                          <a:spcPct val="95000"/>
                        </a:lnSpc>
                        <a:spcBef>
                          <a:spcPts val="600"/>
                        </a:spcBef>
                        <a:spcAft>
                          <a:spcPts val="0"/>
                        </a:spcAft>
                        <a:buClrTx/>
                        <a:buSzPct val="100000"/>
                        <a:buFont typeface="Arial" panose="020B0604020202020204" pitchFamily="34" charset="0"/>
                        <a:buNone/>
                        <a:tabLst/>
                        <a:defRPr/>
                      </a:pPr>
                      <a:r>
                        <a:rPr kumimoji="0" lang="en-US" sz="1600" b="0" i="0" u="none" strike="noStrike" kern="1200" cap="none" spc="0" normalizeH="0" baseline="0" noProof="0" dirty="0">
                          <a:ln>
                            <a:noFill/>
                          </a:ln>
                          <a:solidFill>
                            <a:srgbClr val="312D2A"/>
                          </a:solidFill>
                          <a:effectLst/>
                          <a:uLnTx/>
                          <a:uFillTx/>
                          <a:latin typeface="+mn-lt"/>
                          <a:ea typeface="+mn-ea"/>
                          <a:cs typeface="Oracle Sans Tab" panose="020B0503020204020204" pitchFamily="34" charset="0"/>
                        </a:rPr>
                        <a:t>Clients must route through firewalls instead of database</a:t>
                      </a:r>
                    </a:p>
                  </a:txBody>
                  <a:tcPr/>
                </a:tc>
                <a:extLst>
                  <a:ext uri="{0D108BD9-81ED-4DB2-BD59-A6C34878D82A}">
                    <a16:rowId xmlns:a16="http://schemas.microsoft.com/office/drawing/2014/main" val="3541083152"/>
                  </a:ext>
                </a:extLst>
              </a:tr>
              <a:tr h="370840">
                <a:tc>
                  <a:txBody>
                    <a:bodyPr/>
                    <a:lstStyle/>
                    <a:p>
                      <a:r>
                        <a:rPr lang="en-US" sz="16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Network-based SQL firewalls are a single-point of failure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High-availability deployments are complex and fragile</a:t>
                      </a:r>
                    </a:p>
                  </a:txBody>
                  <a:tcPr/>
                </a:tc>
                <a:extLst>
                  <a:ext uri="{0D108BD9-81ED-4DB2-BD59-A6C34878D82A}">
                    <a16:rowId xmlns:a16="http://schemas.microsoft.com/office/drawing/2014/main" val="10327852"/>
                  </a:ext>
                </a:extLst>
              </a:tr>
              <a:tr h="370840">
                <a:tc>
                  <a:txBody>
                    <a:bodyPr/>
                    <a:lstStyle/>
                    <a:p>
                      <a:r>
                        <a:rPr lang="en-US" sz="1600" dirty="0"/>
                        <a:t>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Encrypted SQL traffic requires additional processing</a:t>
                      </a:r>
                    </a:p>
                  </a:txBody>
                  <a:tcPr/>
                </a:tc>
                <a:tc>
                  <a:txBody>
                    <a:bodyPr/>
                    <a:lstStyle/>
                    <a:p>
                      <a:pPr marL="0" marR="0" lvl="0" indent="0" algn="l" defTabSz="914400" rtl="0" eaLnBrk="1" fontAlgn="auto" latinLnBrk="0" hangingPunct="1">
                        <a:lnSpc>
                          <a:spcPct val="95000"/>
                        </a:lnSpc>
                        <a:spcBef>
                          <a:spcPts val="600"/>
                        </a:spcBef>
                        <a:spcAft>
                          <a:spcPts val="0"/>
                        </a:spcAft>
                        <a:buClrTx/>
                        <a:buSzPct val="100000"/>
                        <a:buFont typeface="Arial" panose="020B0604020202020204" pitchFamily="34" charset="0"/>
                        <a:buNone/>
                        <a:tabLst/>
                        <a:defRPr/>
                      </a:pPr>
                      <a:r>
                        <a:rPr kumimoji="0" lang="en-US" sz="1600" b="0" i="0" u="none" strike="noStrike" kern="1200" cap="none" spc="0" normalizeH="0" baseline="0" noProof="0" dirty="0">
                          <a:ln>
                            <a:noFill/>
                          </a:ln>
                          <a:solidFill>
                            <a:srgbClr val="312D2A"/>
                          </a:solidFill>
                          <a:effectLst/>
                          <a:uLnTx/>
                          <a:uFillTx/>
                          <a:latin typeface="+mn-lt"/>
                          <a:ea typeface="+mn-ea"/>
                          <a:cs typeface="Oracle Sans Tab" panose="020B0503020204020204" pitchFamily="34" charset="0"/>
                        </a:rPr>
                        <a:t>DB Firewalls require termination of the encrypted SQL traffic prior to processing, or must be configured for TLS certificate exchange</a:t>
                      </a:r>
                    </a:p>
                  </a:txBody>
                  <a:tcPr/>
                </a:tc>
                <a:extLst>
                  <a:ext uri="{0D108BD9-81ED-4DB2-BD59-A6C34878D82A}">
                    <a16:rowId xmlns:a16="http://schemas.microsoft.com/office/drawing/2014/main" val="2595462054"/>
                  </a:ext>
                </a:extLst>
              </a:tr>
              <a:tr h="370840">
                <a:tc>
                  <a:txBody>
                    <a:bodyPr/>
                    <a:lstStyle/>
                    <a:p>
                      <a:r>
                        <a:rPr lang="en-US" sz="1600" dirty="0"/>
                        <a:t>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Limited to SQL traffic over the network</a:t>
                      </a:r>
                    </a:p>
                  </a:txBody>
                  <a:tcPr/>
                </a:tc>
                <a:tc>
                  <a:txBody>
                    <a:bodyPr/>
                    <a:lstStyle/>
                    <a:p>
                      <a:pPr marL="0" marR="0" lvl="0" indent="0" algn="l" defTabSz="914400" rtl="0" eaLnBrk="1" fontAlgn="auto" latinLnBrk="0" hangingPunct="1">
                        <a:lnSpc>
                          <a:spcPct val="95000"/>
                        </a:lnSpc>
                        <a:spcBef>
                          <a:spcPts val="600"/>
                        </a:spcBef>
                        <a:spcAft>
                          <a:spcPts val="0"/>
                        </a:spcAft>
                        <a:buClrTx/>
                        <a:buSzPct val="100000"/>
                        <a:buFont typeface="Arial" panose="020B0604020202020204" pitchFamily="34" charset="0"/>
                        <a:buNone/>
                        <a:tabLst/>
                        <a:defRPr/>
                      </a:pPr>
                      <a:r>
                        <a:rPr kumimoji="0" lang="en-US" sz="1600" b="0" i="0" u="none" strike="noStrike" kern="1200" cap="none" spc="0" normalizeH="0" baseline="0" noProof="0" dirty="0">
                          <a:ln>
                            <a:noFill/>
                          </a:ln>
                          <a:solidFill>
                            <a:srgbClr val="312D2A"/>
                          </a:solidFill>
                          <a:effectLst/>
                          <a:uLnTx/>
                          <a:uFillTx/>
                          <a:latin typeface="+mn-lt"/>
                          <a:ea typeface="+mn-ea"/>
                          <a:cs typeface="Oracle Sans Tab" panose="020B0503020204020204" pitchFamily="34" charset="0"/>
                        </a:rPr>
                        <a:t>SQL traffic from stored procedure execution cannot be monitored</a:t>
                      </a:r>
                    </a:p>
                    <a:p>
                      <a:pPr marL="0" marR="0" lvl="0" indent="0" algn="l" defTabSz="914400" rtl="0" eaLnBrk="1" fontAlgn="auto" latinLnBrk="0" hangingPunct="1">
                        <a:lnSpc>
                          <a:spcPct val="95000"/>
                        </a:lnSpc>
                        <a:spcBef>
                          <a:spcPts val="600"/>
                        </a:spcBef>
                        <a:spcAft>
                          <a:spcPts val="0"/>
                        </a:spcAft>
                        <a:buClrTx/>
                        <a:buSzPct val="100000"/>
                        <a:buFont typeface="Arial" panose="020B0604020202020204" pitchFamily="34" charset="0"/>
                        <a:buNone/>
                        <a:tabLst/>
                        <a:defRPr/>
                      </a:pPr>
                      <a:r>
                        <a:rPr kumimoji="0" lang="en-US" sz="1600" b="0" i="0" u="none" strike="noStrike" kern="1200" cap="none" spc="0" normalizeH="0" baseline="0" noProof="0" dirty="0">
                          <a:ln>
                            <a:noFill/>
                          </a:ln>
                          <a:solidFill>
                            <a:srgbClr val="312D2A"/>
                          </a:solidFill>
                          <a:effectLst/>
                          <a:uLnTx/>
                          <a:uFillTx/>
                          <a:latin typeface="+mn-lt"/>
                          <a:ea typeface="+mn-ea"/>
                          <a:cs typeface="Oracle Sans Tab" panose="020B0503020204020204" pitchFamily="34" charset="0"/>
                        </a:rPr>
                        <a:t>SQL traffic over bequeath or local connection cannot be monitored</a:t>
                      </a:r>
                    </a:p>
                  </a:txBody>
                  <a:tcPr/>
                </a:tc>
                <a:extLst>
                  <a:ext uri="{0D108BD9-81ED-4DB2-BD59-A6C34878D82A}">
                    <a16:rowId xmlns:a16="http://schemas.microsoft.com/office/drawing/2014/main" val="1840591350"/>
                  </a:ext>
                </a:extLst>
              </a:tr>
              <a:tr h="370840">
                <a:tc>
                  <a:txBody>
                    <a:bodyPr/>
                    <a:lstStyle/>
                    <a:p>
                      <a:r>
                        <a:rPr lang="en-US" sz="1600" dirty="0"/>
                        <a:t>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Limited execution capabilities</a:t>
                      </a:r>
                    </a:p>
                  </a:txBody>
                  <a:tcPr/>
                </a:tc>
                <a:tc>
                  <a:txBody>
                    <a:bodyPr/>
                    <a:lstStyle/>
                    <a:p>
                      <a:pPr marL="0" lvl="0" indent="0">
                        <a:buFont typeface="Arial" panose="020B0604020202020204" pitchFamily="34" charset="0"/>
                        <a:buNone/>
                      </a:pPr>
                      <a:r>
                        <a:rPr lang="en-US" sz="1600" dirty="0"/>
                        <a:t>No visibility into real object information (e.g., CURRENT_SCHEMA, synonyms)</a:t>
                      </a:r>
                    </a:p>
                    <a:p>
                      <a:pPr marL="0" lvl="0" indent="0">
                        <a:buFont typeface="Arial" panose="020B0604020202020204" pitchFamily="34" charset="0"/>
                        <a:buNone/>
                      </a:pPr>
                      <a:r>
                        <a:rPr lang="en-US" sz="1600" dirty="0"/>
                        <a:t>Blocking SQL may disrupt transactions</a:t>
                      </a:r>
                    </a:p>
                  </a:txBody>
                  <a:tcPr/>
                </a:tc>
                <a:extLst>
                  <a:ext uri="{0D108BD9-81ED-4DB2-BD59-A6C34878D82A}">
                    <a16:rowId xmlns:a16="http://schemas.microsoft.com/office/drawing/2014/main" val="406123951"/>
                  </a:ext>
                </a:extLst>
              </a:tr>
            </a:tbl>
          </a:graphicData>
        </a:graphic>
      </p:graphicFrame>
      <p:sp>
        <p:nvSpPr>
          <p:cNvPr id="3" name="Title 2">
            <a:extLst>
              <a:ext uri="{FF2B5EF4-FFF2-40B4-BE49-F238E27FC236}">
                <a16:creationId xmlns:a16="http://schemas.microsoft.com/office/drawing/2014/main" id="{2C69C010-3605-4188-4E59-BE45E20C4D34}"/>
              </a:ext>
            </a:extLst>
          </p:cNvPr>
          <p:cNvSpPr>
            <a:spLocks noGrp="1"/>
          </p:cNvSpPr>
          <p:nvPr>
            <p:ph type="title"/>
          </p:nvPr>
        </p:nvSpPr>
        <p:spPr/>
        <p:txBody>
          <a:bodyPr/>
          <a:lstStyle/>
          <a:p>
            <a:r>
              <a:rPr lang="en-US" dirty="0"/>
              <a:t>Addressing challenges with existing network-based database firewalls</a:t>
            </a:r>
          </a:p>
        </p:txBody>
      </p:sp>
      <p:sp>
        <p:nvSpPr>
          <p:cNvPr id="4" name="Footer Placeholder 3">
            <a:extLst>
              <a:ext uri="{FF2B5EF4-FFF2-40B4-BE49-F238E27FC236}">
                <a16:creationId xmlns:a16="http://schemas.microsoft.com/office/drawing/2014/main" id="{0422C08B-4BA6-4E09-8259-9CBB35578628}"/>
              </a:ext>
            </a:extLst>
          </p:cNvPr>
          <p:cNvSpPr>
            <a:spLocks noGrp="1"/>
          </p:cNvSpPr>
          <p:nvPr>
            <p:ph type="ftr" sz="quarter" idx="15"/>
          </p:nvPr>
        </p:nvSpPr>
        <p:spPr>
          <a:xfrm>
            <a:off x="1127759" y="6423978"/>
            <a:ext cx="5745379" cy="365125"/>
          </a:xfrm>
          <a:prstGeom prst="rect">
            <a:avLst/>
          </a:prstGeom>
        </p:spPr>
        <p:txBody>
          <a:bodyPr vert="horz" lIns="0" tIns="0" rIns="0" bIns="0" rtlCol="0" anchor="ctr"/>
          <a:lstStyle>
            <a:defPPr>
              <a:defRPr lang="en-US"/>
            </a:defPPr>
            <a:lvl1pPr marL="0" algn="l" defTabSz="914400" rtl="0" eaLnBrk="1" latinLnBrk="0" hangingPunct="1">
              <a:defRPr sz="900" kern="1200">
                <a:solidFill>
                  <a:srgbClr val="8B858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8B8580"/>
                </a:solidFill>
                <a:effectLst/>
                <a:uLnTx/>
                <a:uFillTx/>
                <a:latin typeface="Oracle Sans Tab"/>
                <a:ea typeface="+mn-ea"/>
                <a:cs typeface="+mn-cs"/>
              </a:rPr>
              <a:t>Copyright © 2023, Oracle and/or its affiliates</a:t>
            </a:r>
            <a:endParaRPr kumimoji="0" lang="en-US" sz="900" b="0" i="0" u="none" strike="noStrike" kern="1200" cap="none" spc="0" normalizeH="0" baseline="0" noProof="0" dirty="0">
              <a:ln>
                <a:noFill/>
              </a:ln>
              <a:solidFill>
                <a:srgbClr val="8B8580"/>
              </a:solidFill>
              <a:effectLst/>
              <a:uLnTx/>
              <a:uFillTx/>
              <a:latin typeface="Oracle Sans Tab"/>
              <a:ea typeface="+mn-ea"/>
              <a:cs typeface="+mn-cs"/>
            </a:endParaRPr>
          </a:p>
        </p:txBody>
      </p:sp>
      <p:sp>
        <p:nvSpPr>
          <p:cNvPr id="7" name="TextBox 6">
            <a:extLst>
              <a:ext uri="{FF2B5EF4-FFF2-40B4-BE49-F238E27FC236}">
                <a16:creationId xmlns:a16="http://schemas.microsoft.com/office/drawing/2014/main" id="{BD239D1C-CAC2-456C-955D-F950013CFE86}"/>
              </a:ext>
            </a:extLst>
          </p:cNvPr>
          <p:cNvSpPr txBox="1"/>
          <p:nvPr/>
        </p:nvSpPr>
        <p:spPr>
          <a:xfrm>
            <a:off x="2018165" y="5869821"/>
            <a:ext cx="89408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312D2A"/>
                </a:solidFill>
                <a:effectLst/>
                <a:uLnTx/>
                <a:uFillTx/>
                <a:latin typeface="Oracle Sans Tab"/>
                <a:ea typeface="+mn-ea"/>
                <a:cs typeface="+mn-cs"/>
              </a:rPr>
              <a:t>SQL Firewall within Oracle Database will not have any of these constraints!</a:t>
            </a:r>
          </a:p>
        </p:txBody>
      </p:sp>
    </p:spTree>
    <p:extLst>
      <p:ext uri="{BB962C8B-B14F-4D97-AF65-F5344CB8AC3E}">
        <p14:creationId xmlns:p14="http://schemas.microsoft.com/office/powerpoint/2010/main" val="1269755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6543711-DDFB-C1B0-F75E-CAE4770F235E}"/>
              </a:ext>
            </a:extLst>
          </p:cNvPr>
          <p:cNvSpPr/>
          <p:nvPr/>
        </p:nvSpPr>
        <p:spPr>
          <a:xfrm>
            <a:off x="1140871" y="2220249"/>
            <a:ext cx="9921922" cy="1785104"/>
          </a:xfrm>
          <a:prstGeom prst="rect">
            <a:avLst/>
          </a:prstGeom>
          <a:solidFill>
            <a:schemeClr val="tx2">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CFBFA"/>
              </a:solidFill>
              <a:effectLst/>
              <a:uLnTx/>
              <a:uFillTx/>
              <a:latin typeface="Oracle Sans Tab"/>
              <a:ea typeface="+mn-ea"/>
              <a:cs typeface="+mn-cs"/>
            </a:endParaRPr>
          </a:p>
        </p:txBody>
      </p:sp>
      <p:sp>
        <p:nvSpPr>
          <p:cNvPr id="38914" name="Content Placeholder 2">
            <a:extLst>
              <a:ext uri="{FF2B5EF4-FFF2-40B4-BE49-F238E27FC236}">
                <a16:creationId xmlns:a16="http://schemas.microsoft.com/office/drawing/2014/main" id="{596B6B08-A2B5-D249-BAE1-935FC6C00911}"/>
              </a:ext>
            </a:extLst>
          </p:cNvPr>
          <p:cNvSpPr>
            <a:spLocks noGrp="1" noChangeArrowheads="1"/>
          </p:cNvSpPr>
          <p:nvPr>
            <p:ph sz="quarter" idx="14"/>
          </p:nvPr>
        </p:nvSpPr>
        <p:spPr bwMode="auto"/>
        <p:txBody>
          <a:bodyPr wrap="square" numCol="1" anchor="t" anchorCtr="0" compatLnSpc="1">
            <a:prstTxWarp prst="textNoShape">
              <a:avLst/>
            </a:prstTxWarp>
          </a:bodyPr>
          <a:lstStyle/>
          <a:p>
            <a:pPr lvl="1">
              <a:lnSpc>
                <a:spcPct val="84000"/>
              </a:lnSpc>
            </a:pPr>
            <a:endParaRPr lang="en-US" sz="2000" dirty="0"/>
          </a:p>
          <a:p>
            <a:pPr lvl="1">
              <a:lnSpc>
                <a:spcPct val="84000"/>
              </a:lnSpc>
            </a:pPr>
            <a:endParaRPr lang="en-US" sz="2000" dirty="0"/>
          </a:p>
          <a:p>
            <a:pPr lvl="1">
              <a:lnSpc>
                <a:spcPct val="84000"/>
              </a:lnSpc>
            </a:pPr>
            <a:endParaRPr lang="en-US" dirty="0"/>
          </a:p>
        </p:txBody>
      </p:sp>
      <p:sp>
        <p:nvSpPr>
          <p:cNvPr id="38913" name="Title 1">
            <a:extLst>
              <a:ext uri="{FF2B5EF4-FFF2-40B4-BE49-F238E27FC236}">
                <a16:creationId xmlns:a16="http://schemas.microsoft.com/office/drawing/2014/main" id="{DDD5C981-28E7-FF4A-847A-3A02EFC71B85}"/>
              </a:ext>
            </a:extLst>
          </p:cNvPr>
          <p:cNvSpPr>
            <a:spLocks noGrp="1" noChangeArrowheads="1"/>
          </p:cNvSpPr>
          <p:nvPr>
            <p:ph type="title"/>
          </p:nvPr>
        </p:nvSpPr>
        <p:spPr/>
        <p:txBody>
          <a:bodyPr/>
          <a:lstStyle/>
          <a:p>
            <a:r>
              <a:rPr lang="en-US" dirty="0">
                <a:solidFill>
                  <a:schemeClr val="tx1"/>
                </a:solidFill>
              </a:rPr>
              <a:t>SQL-based Control</a:t>
            </a:r>
            <a:endParaRPr lang="en-US" altLang="en-US" dirty="0">
              <a:highlight>
                <a:srgbClr val="00FF00"/>
              </a:highlight>
            </a:endParaRPr>
          </a:p>
        </p:txBody>
      </p:sp>
      <p:sp>
        <p:nvSpPr>
          <p:cNvPr id="38915" name="Footer Placeholder 3">
            <a:extLst>
              <a:ext uri="{FF2B5EF4-FFF2-40B4-BE49-F238E27FC236}">
                <a16:creationId xmlns:a16="http://schemas.microsoft.com/office/drawing/2014/main" id="{BFF16266-70A1-B84A-BE98-0B735DE01926}"/>
              </a:ext>
            </a:extLst>
          </p:cNvPr>
          <p:cNvSpPr>
            <a:spLocks noGrp="1" noChangeArrowheads="1"/>
          </p:cNvSpPr>
          <p:nvPr>
            <p:ph type="ftr" sz="quarter" idx="16"/>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Oracle Sans" panose="020B0503020204020204" pitchFamily="34" charset="0"/>
              </a:defRPr>
            </a:lvl1pPr>
            <a:lvl2pPr marL="742950" indent="-285750">
              <a:defRPr>
                <a:solidFill>
                  <a:schemeClr val="tx1"/>
                </a:solidFill>
                <a:latin typeface="Oracle Sans" panose="020B0503020204020204" pitchFamily="34" charset="0"/>
              </a:defRPr>
            </a:lvl2pPr>
            <a:lvl3pPr marL="1143000" indent="-228600">
              <a:defRPr>
                <a:solidFill>
                  <a:schemeClr val="tx1"/>
                </a:solidFill>
                <a:latin typeface="Oracle Sans" panose="020B0503020204020204" pitchFamily="34" charset="0"/>
              </a:defRPr>
            </a:lvl3pPr>
            <a:lvl4pPr marL="1600200" indent="-228600">
              <a:defRPr>
                <a:solidFill>
                  <a:schemeClr val="tx1"/>
                </a:solidFill>
                <a:latin typeface="Oracle Sans" panose="020B0503020204020204" pitchFamily="34" charset="0"/>
              </a:defRPr>
            </a:lvl4pPr>
            <a:lvl5pPr marL="2057400" indent="-228600">
              <a:defRPr>
                <a:solidFill>
                  <a:schemeClr val="tx1"/>
                </a:solidFill>
                <a:latin typeface="Oracle Sans" panose="020B0503020204020204" pitchFamily="34" charset="0"/>
              </a:defRPr>
            </a:lvl5pPr>
            <a:lvl6pPr marL="2514600" indent="-228600" fontAlgn="base">
              <a:spcBef>
                <a:spcPct val="0"/>
              </a:spcBef>
              <a:spcAft>
                <a:spcPct val="0"/>
              </a:spcAft>
              <a:defRPr>
                <a:solidFill>
                  <a:schemeClr val="tx1"/>
                </a:solidFill>
                <a:latin typeface="Oracle Sans" panose="020B0503020204020204" pitchFamily="34" charset="0"/>
              </a:defRPr>
            </a:lvl6pPr>
            <a:lvl7pPr marL="2971800" indent="-228600" fontAlgn="base">
              <a:spcBef>
                <a:spcPct val="0"/>
              </a:spcBef>
              <a:spcAft>
                <a:spcPct val="0"/>
              </a:spcAft>
              <a:defRPr>
                <a:solidFill>
                  <a:schemeClr val="tx1"/>
                </a:solidFill>
                <a:latin typeface="Oracle Sans" panose="020B0503020204020204" pitchFamily="34" charset="0"/>
              </a:defRPr>
            </a:lvl7pPr>
            <a:lvl8pPr marL="3429000" indent="-228600" fontAlgn="base">
              <a:spcBef>
                <a:spcPct val="0"/>
              </a:spcBef>
              <a:spcAft>
                <a:spcPct val="0"/>
              </a:spcAft>
              <a:defRPr>
                <a:solidFill>
                  <a:schemeClr val="tx1"/>
                </a:solidFill>
                <a:latin typeface="Oracle Sans" panose="020B0503020204020204" pitchFamily="34" charset="0"/>
              </a:defRPr>
            </a:lvl8pPr>
            <a:lvl9pPr marL="3886200" indent="-228600" fontAlgn="base">
              <a:spcBef>
                <a:spcPct val="0"/>
              </a:spcBef>
              <a:spcAft>
                <a:spcPct val="0"/>
              </a:spcAft>
              <a:defRPr>
                <a:solidFill>
                  <a:schemeClr val="tx1"/>
                </a:solidFill>
                <a:latin typeface="Oracle Sans" panose="020B0503020204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900" b="0" i="0" u="none" strike="noStrike" kern="1200" cap="none" spc="0" normalizeH="0" baseline="0" noProof="0">
                <a:ln>
                  <a:noFill/>
                </a:ln>
                <a:solidFill>
                  <a:srgbClr val="8B8078"/>
                </a:solidFill>
                <a:effectLst/>
                <a:uLnTx/>
                <a:uFillTx/>
                <a:latin typeface="Oracle Sans" panose="020B0503020204020204" pitchFamily="34" charset="0"/>
                <a:ea typeface="+mn-ea"/>
                <a:cs typeface="+mn-cs"/>
              </a:rPr>
              <a:t>Copyright © 2023, Oracle and/or its affiliates</a:t>
            </a:r>
            <a:endParaRPr kumimoji="0" lang="en-US" altLang="en-US" sz="900" b="0" i="0" u="none" strike="noStrike" kern="1200" cap="none" spc="0" normalizeH="0" baseline="0" noProof="0" dirty="0">
              <a:ln>
                <a:noFill/>
              </a:ln>
              <a:solidFill>
                <a:srgbClr val="8B8078"/>
              </a:solidFill>
              <a:effectLst/>
              <a:uLnTx/>
              <a:uFillTx/>
              <a:latin typeface="Oracle Sans" panose="020B0503020204020204" pitchFamily="34" charset="0"/>
              <a:ea typeface="+mn-ea"/>
              <a:cs typeface="+mn-cs"/>
            </a:endParaRPr>
          </a:p>
        </p:txBody>
      </p:sp>
      <p:sp>
        <p:nvSpPr>
          <p:cNvPr id="2" name="Flowchart: Process 1">
            <a:extLst>
              <a:ext uri="{FF2B5EF4-FFF2-40B4-BE49-F238E27FC236}">
                <a16:creationId xmlns:a16="http://schemas.microsoft.com/office/drawing/2014/main" id="{65E687BE-0206-4912-81ED-1258520A9B8F}"/>
              </a:ext>
            </a:extLst>
          </p:cNvPr>
          <p:cNvSpPr/>
          <p:nvPr/>
        </p:nvSpPr>
        <p:spPr>
          <a:xfrm>
            <a:off x="1545579" y="2710832"/>
            <a:ext cx="1642851" cy="940418"/>
          </a:xfrm>
          <a:prstGeom prst="flowChartProcess">
            <a:avLst/>
          </a:prstGeom>
          <a:solidFill>
            <a:schemeClr val="tx1"/>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CFBFA"/>
                </a:solidFill>
                <a:effectLst/>
                <a:uLnTx/>
                <a:uFillTx/>
                <a:latin typeface="Oracle Sans Tab"/>
                <a:ea typeface="+mn-ea"/>
                <a:cs typeface="+mn-cs"/>
              </a:rPr>
              <a:t>Capture</a:t>
            </a:r>
          </a:p>
        </p:txBody>
      </p:sp>
      <p:sp>
        <p:nvSpPr>
          <p:cNvPr id="7" name="Flowchart: Process 6">
            <a:extLst>
              <a:ext uri="{FF2B5EF4-FFF2-40B4-BE49-F238E27FC236}">
                <a16:creationId xmlns:a16="http://schemas.microsoft.com/office/drawing/2014/main" id="{8DCF7E07-A04A-45C4-A720-BE16DF505314}"/>
              </a:ext>
            </a:extLst>
          </p:cNvPr>
          <p:cNvSpPr/>
          <p:nvPr/>
        </p:nvSpPr>
        <p:spPr>
          <a:xfrm>
            <a:off x="3999081" y="2710832"/>
            <a:ext cx="1649160" cy="940418"/>
          </a:xfrm>
          <a:prstGeom prst="flowChartProcess">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CFBFA"/>
                </a:solidFill>
                <a:effectLst/>
                <a:uLnTx/>
                <a:uFillTx/>
                <a:latin typeface="Oracle Sans Tab"/>
                <a:ea typeface="+mn-ea"/>
                <a:cs typeface="+mn-cs"/>
              </a:rPr>
              <a:t>Analyze</a:t>
            </a:r>
          </a:p>
        </p:txBody>
      </p:sp>
      <p:sp>
        <p:nvSpPr>
          <p:cNvPr id="8" name="Flowchart: Process 7">
            <a:extLst>
              <a:ext uri="{FF2B5EF4-FFF2-40B4-BE49-F238E27FC236}">
                <a16:creationId xmlns:a16="http://schemas.microsoft.com/office/drawing/2014/main" id="{63A8117E-8F49-47EA-83C9-9329BEBBF908}"/>
              </a:ext>
            </a:extLst>
          </p:cNvPr>
          <p:cNvSpPr/>
          <p:nvPr/>
        </p:nvSpPr>
        <p:spPr>
          <a:xfrm>
            <a:off x="6421745" y="2710832"/>
            <a:ext cx="1738806" cy="940418"/>
          </a:xfrm>
          <a:prstGeom prst="flowChartProcess">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CFBFA"/>
                </a:solidFill>
                <a:effectLst/>
                <a:uLnTx/>
                <a:uFillTx/>
                <a:latin typeface="Oracle Sans Tab"/>
                <a:ea typeface="+mn-ea"/>
                <a:cs typeface="+mn-cs"/>
              </a:rPr>
              <a:t>Allow-List</a:t>
            </a:r>
          </a:p>
        </p:txBody>
      </p:sp>
      <p:sp>
        <p:nvSpPr>
          <p:cNvPr id="9" name="Flowchart: Process 8">
            <a:extLst>
              <a:ext uri="{FF2B5EF4-FFF2-40B4-BE49-F238E27FC236}">
                <a16:creationId xmlns:a16="http://schemas.microsoft.com/office/drawing/2014/main" id="{BFD5AE7B-EE07-416B-A2F1-9D69A558A569}"/>
              </a:ext>
            </a:extLst>
          </p:cNvPr>
          <p:cNvSpPr/>
          <p:nvPr/>
        </p:nvSpPr>
        <p:spPr>
          <a:xfrm>
            <a:off x="8888299" y="2710832"/>
            <a:ext cx="1738806" cy="940418"/>
          </a:xfrm>
          <a:prstGeom prst="flowChartProcess">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CFBFA"/>
                </a:solidFill>
                <a:effectLst/>
                <a:uLnTx/>
                <a:uFillTx/>
                <a:latin typeface="Oracle Sans Tab"/>
                <a:ea typeface="+mn-ea"/>
                <a:cs typeface="+mn-cs"/>
              </a:rPr>
              <a:t>Enforce</a:t>
            </a:r>
          </a:p>
        </p:txBody>
      </p:sp>
      <p:sp>
        <p:nvSpPr>
          <p:cNvPr id="20" name="Arrow: Right 19">
            <a:extLst>
              <a:ext uri="{FF2B5EF4-FFF2-40B4-BE49-F238E27FC236}">
                <a16:creationId xmlns:a16="http://schemas.microsoft.com/office/drawing/2014/main" id="{6378FC92-576E-44AF-AAB7-39558B667416}"/>
              </a:ext>
            </a:extLst>
          </p:cNvPr>
          <p:cNvSpPr/>
          <p:nvPr/>
        </p:nvSpPr>
        <p:spPr>
          <a:xfrm>
            <a:off x="5804870" y="2926141"/>
            <a:ext cx="533707" cy="509799"/>
          </a:xfrm>
          <a:prstGeom prst="rightArrow">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CFBFA"/>
              </a:solidFill>
              <a:effectLst/>
              <a:uLnTx/>
              <a:uFillTx/>
              <a:latin typeface="Oracle Sans Tab"/>
              <a:ea typeface="+mn-ea"/>
              <a:cs typeface="+mn-cs"/>
            </a:endParaRPr>
          </a:p>
        </p:txBody>
      </p:sp>
      <p:sp>
        <p:nvSpPr>
          <p:cNvPr id="21" name="Arrow: Right 20">
            <a:extLst>
              <a:ext uri="{FF2B5EF4-FFF2-40B4-BE49-F238E27FC236}">
                <a16:creationId xmlns:a16="http://schemas.microsoft.com/office/drawing/2014/main" id="{9A33FE8D-223E-45DB-BE0D-05C27D0C00CF}"/>
              </a:ext>
            </a:extLst>
          </p:cNvPr>
          <p:cNvSpPr/>
          <p:nvPr/>
        </p:nvSpPr>
        <p:spPr>
          <a:xfrm>
            <a:off x="8299098" y="2926140"/>
            <a:ext cx="533707" cy="509799"/>
          </a:xfrm>
          <a:prstGeom prst="rightArrow">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CFBFA"/>
              </a:solidFill>
              <a:effectLst/>
              <a:uLnTx/>
              <a:uFillTx/>
              <a:latin typeface="Oracle Sans Tab"/>
              <a:ea typeface="+mn-ea"/>
              <a:cs typeface="+mn-cs"/>
            </a:endParaRPr>
          </a:p>
        </p:txBody>
      </p:sp>
      <p:cxnSp>
        <p:nvCxnSpPr>
          <p:cNvPr id="17" name="Straight Connector 16">
            <a:extLst>
              <a:ext uri="{FF2B5EF4-FFF2-40B4-BE49-F238E27FC236}">
                <a16:creationId xmlns:a16="http://schemas.microsoft.com/office/drawing/2014/main" id="{00C4AC93-1881-4FED-BD51-6605DF0009C7}"/>
              </a:ext>
            </a:extLst>
          </p:cNvPr>
          <p:cNvCxnSpPr>
            <a:cxnSpLocks/>
          </p:cNvCxnSpPr>
          <p:nvPr/>
        </p:nvCxnSpPr>
        <p:spPr>
          <a:xfrm>
            <a:off x="6000244" y="1796432"/>
            <a:ext cx="89926" cy="3155894"/>
          </a:xfrm>
          <a:prstGeom prst="line">
            <a:avLst/>
          </a:prstGeom>
          <a:ln w="12700">
            <a:solidFill>
              <a:schemeClr val="tx2">
                <a:lumMod val="50000"/>
                <a:lumOff val="50000"/>
              </a:schemeClr>
            </a:solidFill>
            <a:prstDash val="lgDash"/>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78345AEE-7524-4D4F-8ABA-717D04F5D662}"/>
              </a:ext>
            </a:extLst>
          </p:cNvPr>
          <p:cNvSpPr txBox="1"/>
          <p:nvPr/>
        </p:nvSpPr>
        <p:spPr>
          <a:xfrm>
            <a:off x="1545579" y="4063049"/>
            <a:ext cx="4544591" cy="178510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200" b="1" i="1" u="sng" strike="noStrike" kern="1200" cap="none" spc="0" normalizeH="0" baseline="0" noProof="0" dirty="0">
                <a:ln>
                  <a:noFill/>
                </a:ln>
                <a:solidFill>
                  <a:srgbClr val="312D2A"/>
                </a:solidFill>
                <a:effectLst/>
                <a:uLnTx/>
                <a:uFillTx/>
                <a:latin typeface="Oracle Sans Tab"/>
                <a:ea typeface="+mn-ea"/>
                <a:cs typeface="+mn-cs"/>
              </a:rPr>
              <a:t>Learning Stage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200" b="1" i="1" u="sng" strike="noStrike" kern="1200" cap="none" spc="0" normalizeH="0" baseline="0" noProof="0" dirty="0">
              <a:ln>
                <a:noFill/>
              </a:ln>
              <a:solidFill>
                <a:srgbClr val="312D2A"/>
              </a:solidFill>
              <a:effectLst/>
              <a:uLnTx/>
              <a:uFillTx/>
              <a:latin typeface="Oracle Sans Tab"/>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200" b="1" i="1" u="none" strike="noStrike" kern="1200" cap="none" spc="0" normalizeH="0" baseline="0" noProof="0" dirty="0">
                <a:ln>
                  <a:noFill/>
                </a:ln>
                <a:solidFill>
                  <a:srgbClr val="312D2A"/>
                </a:solidFill>
                <a:effectLst/>
                <a:uLnTx/>
                <a:uFillTx/>
                <a:latin typeface="Oracle Sans Tab"/>
                <a:ea typeface="+mn-ea"/>
                <a:cs typeface="+mn-cs"/>
              </a:rPr>
              <a:t>Capture SQL activities</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200" b="1" i="1" u="none" strike="noStrike" kern="1200" cap="none" spc="0" normalizeH="0" baseline="0" noProof="0" dirty="0">
                <a:ln>
                  <a:noFill/>
                </a:ln>
                <a:solidFill>
                  <a:srgbClr val="312D2A"/>
                </a:solidFill>
                <a:effectLst/>
                <a:uLnTx/>
                <a:uFillTx/>
                <a:latin typeface="Oracle Sans Tab"/>
                <a:ea typeface="+mn-ea"/>
                <a:cs typeface="+mn-cs"/>
              </a:rPr>
              <a:t>Verify / Validate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200" b="1" i="1" u="none" strike="noStrike" kern="1200" cap="none" spc="0" normalizeH="0" baseline="0" noProof="0" dirty="0">
                <a:ln>
                  <a:noFill/>
                </a:ln>
                <a:solidFill>
                  <a:srgbClr val="312D2A"/>
                </a:solidFill>
                <a:effectLst/>
                <a:uLnTx/>
                <a:uFillTx/>
                <a:latin typeface="Oracle Sans Tab"/>
                <a:ea typeface="+mn-ea"/>
                <a:cs typeface="+mn-cs"/>
              </a:rPr>
              <a:t>	</a:t>
            </a:r>
          </a:p>
        </p:txBody>
      </p:sp>
      <p:sp>
        <p:nvSpPr>
          <p:cNvPr id="29" name="TextBox 28">
            <a:extLst>
              <a:ext uri="{FF2B5EF4-FFF2-40B4-BE49-F238E27FC236}">
                <a16:creationId xmlns:a16="http://schemas.microsoft.com/office/drawing/2014/main" id="{6FC486C2-174E-40A6-B769-8282958949A0}"/>
              </a:ext>
            </a:extLst>
          </p:cNvPr>
          <p:cNvSpPr txBox="1"/>
          <p:nvPr/>
        </p:nvSpPr>
        <p:spPr>
          <a:xfrm>
            <a:off x="6519652" y="4062395"/>
            <a:ext cx="5250102" cy="178510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200" b="1" i="1" u="sng" strike="noStrike" kern="1200" cap="none" spc="0" normalizeH="0" baseline="0" noProof="0" dirty="0">
                <a:ln>
                  <a:noFill/>
                </a:ln>
                <a:solidFill>
                  <a:srgbClr val="312D2A"/>
                </a:solidFill>
                <a:effectLst/>
                <a:uLnTx/>
                <a:uFillTx/>
                <a:latin typeface="Oracle Sans Tab"/>
                <a:ea typeface="+mn-ea"/>
                <a:cs typeface="+mn-cs"/>
              </a:rPr>
              <a:t>Protecting Stage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200" b="1" i="1" u="sng" strike="noStrike" kern="1200" cap="none" spc="0" normalizeH="0" baseline="0" noProof="0" dirty="0">
              <a:ln>
                <a:noFill/>
              </a:ln>
              <a:solidFill>
                <a:srgbClr val="312D2A"/>
              </a:solidFill>
              <a:effectLst/>
              <a:uLnTx/>
              <a:uFillTx/>
              <a:latin typeface="Oracle Sans Tab"/>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200" b="1" i="1" u="none" strike="noStrike" kern="1200" cap="none" spc="0" normalizeH="0" baseline="0" noProof="0" dirty="0">
                <a:ln>
                  <a:noFill/>
                </a:ln>
                <a:solidFill>
                  <a:srgbClr val="312D2A"/>
                </a:solidFill>
                <a:effectLst/>
                <a:uLnTx/>
                <a:uFillTx/>
                <a:latin typeface="Oracle Sans Tab"/>
                <a:ea typeface="+mn-ea"/>
                <a:cs typeface="+mn-cs"/>
              </a:rPr>
              <a:t>Generate allow-list (SQL + context)</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200" b="1" i="1" u="none" strike="noStrike" kern="1200" cap="none" spc="0" normalizeH="0" baseline="0" noProof="0" dirty="0">
                <a:ln>
                  <a:noFill/>
                </a:ln>
                <a:solidFill>
                  <a:srgbClr val="312D2A"/>
                </a:solidFill>
                <a:effectLst/>
                <a:uLnTx/>
                <a:uFillTx/>
                <a:latin typeface="Oracle Sans Tab"/>
                <a:ea typeface="+mn-ea"/>
                <a:cs typeface="+mn-cs"/>
              </a:rPr>
              <a:t>Enforce (log and block/allow)</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200" b="1" i="1" u="none" strike="noStrike" kern="1200" cap="none" spc="0" normalizeH="0" baseline="0" noProof="0" dirty="0">
                <a:ln>
                  <a:noFill/>
                </a:ln>
                <a:solidFill>
                  <a:srgbClr val="312D2A"/>
                </a:solidFill>
                <a:effectLst/>
                <a:uLnTx/>
                <a:uFillTx/>
                <a:latin typeface="Oracle Sans Tab"/>
                <a:ea typeface="+mn-ea"/>
                <a:cs typeface="+mn-cs"/>
              </a:rPr>
              <a:t>	</a:t>
            </a:r>
          </a:p>
        </p:txBody>
      </p:sp>
      <p:sp>
        <p:nvSpPr>
          <p:cNvPr id="13" name="Arrow: Right 12">
            <a:extLst>
              <a:ext uri="{FF2B5EF4-FFF2-40B4-BE49-F238E27FC236}">
                <a16:creationId xmlns:a16="http://schemas.microsoft.com/office/drawing/2014/main" id="{E60259BB-C3AC-40C1-BC2C-9CD7EC0411BC}"/>
              </a:ext>
            </a:extLst>
          </p:cNvPr>
          <p:cNvSpPr/>
          <p:nvPr/>
        </p:nvSpPr>
        <p:spPr>
          <a:xfrm>
            <a:off x="3368354" y="2919201"/>
            <a:ext cx="533707" cy="509799"/>
          </a:xfrm>
          <a:prstGeom prst="rightArrow">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CFBFA"/>
              </a:solidFill>
              <a:effectLst/>
              <a:uLnTx/>
              <a:uFillTx/>
              <a:latin typeface="Oracle Sans Tab"/>
              <a:ea typeface="+mn-ea"/>
              <a:cs typeface="+mn-cs"/>
            </a:endParaRPr>
          </a:p>
        </p:txBody>
      </p:sp>
      <p:sp>
        <p:nvSpPr>
          <p:cNvPr id="4" name="Rectangle 3">
            <a:extLst>
              <a:ext uri="{FF2B5EF4-FFF2-40B4-BE49-F238E27FC236}">
                <a16:creationId xmlns:a16="http://schemas.microsoft.com/office/drawing/2014/main" id="{B7B80694-3F4B-5C03-5CD8-66E69C4B8EE1}"/>
              </a:ext>
            </a:extLst>
          </p:cNvPr>
          <p:cNvSpPr/>
          <p:nvPr/>
        </p:nvSpPr>
        <p:spPr>
          <a:xfrm>
            <a:off x="1127758" y="1639412"/>
            <a:ext cx="4443004" cy="58083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CFBFA"/>
                </a:solidFill>
                <a:effectLst/>
                <a:uLnTx/>
                <a:uFillTx/>
                <a:latin typeface="Oracle Sans Tab"/>
                <a:ea typeface="+mn-ea"/>
                <a:cs typeface="+mn-cs"/>
              </a:rPr>
              <a:t>For every database user to be protected </a:t>
            </a:r>
          </a:p>
        </p:txBody>
      </p:sp>
    </p:spTree>
    <p:extLst>
      <p:ext uri="{BB962C8B-B14F-4D97-AF65-F5344CB8AC3E}">
        <p14:creationId xmlns:p14="http://schemas.microsoft.com/office/powerpoint/2010/main" val="19480464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Content Placeholder 2">
            <a:extLst>
              <a:ext uri="{FF2B5EF4-FFF2-40B4-BE49-F238E27FC236}">
                <a16:creationId xmlns:a16="http://schemas.microsoft.com/office/drawing/2014/main" id="{596B6B08-A2B5-D249-BAE1-935FC6C00911}"/>
              </a:ext>
            </a:extLst>
          </p:cNvPr>
          <p:cNvSpPr>
            <a:spLocks noGrp="1" noChangeArrowheads="1"/>
          </p:cNvSpPr>
          <p:nvPr>
            <p:ph sz="quarter" idx="14"/>
          </p:nvPr>
        </p:nvSpPr>
        <p:spPr bwMode="auto"/>
        <p:txBody>
          <a:bodyPr wrap="square" numCol="1" anchor="t" anchorCtr="0" compatLnSpc="1">
            <a:prstTxWarp prst="textNoShape">
              <a:avLst/>
            </a:prstTxWarp>
            <a:normAutofit/>
          </a:bodyPr>
          <a:lstStyle/>
          <a:p>
            <a:r>
              <a:rPr lang="en-US" altLang="zh-CN" sz="2400" dirty="0"/>
              <a:t>SQL</a:t>
            </a:r>
            <a:r>
              <a:rPr lang="zh-CN" altLang="en-US" sz="2400" dirty="0"/>
              <a:t> </a:t>
            </a:r>
            <a:r>
              <a:rPr lang="en-US" altLang="zh-CN" sz="2400" dirty="0"/>
              <a:t>Firewall</a:t>
            </a:r>
            <a:r>
              <a:rPr lang="zh-CN" altLang="en-US" sz="2400" dirty="0"/>
              <a:t> </a:t>
            </a:r>
            <a:r>
              <a:rPr lang="en-US" altLang="zh-CN" sz="2400" dirty="0"/>
              <a:t>administrators</a:t>
            </a:r>
            <a:r>
              <a:rPr lang="zh-CN" altLang="en-US" sz="2400" dirty="0"/>
              <a:t> </a:t>
            </a:r>
            <a:r>
              <a:rPr lang="en-US" sz="2400" dirty="0"/>
              <a:t>can c</a:t>
            </a:r>
            <a:r>
              <a:rPr lang="en-US" altLang="zh-CN" sz="2400" dirty="0"/>
              <a:t>reate/drop/</a:t>
            </a:r>
            <a:r>
              <a:rPr lang="en-US" sz="2400" dirty="0"/>
              <a:t>start/stop SQL capture</a:t>
            </a:r>
          </a:p>
          <a:p>
            <a:r>
              <a:rPr lang="en-US" sz="2400" dirty="0"/>
              <a:t>	</a:t>
            </a:r>
          </a:p>
          <a:p>
            <a:r>
              <a:rPr lang="en-US" sz="2400" dirty="0"/>
              <a:t>Captured SQL</a:t>
            </a:r>
          </a:p>
          <a:p>
            <a:pPr lvl="1"/>
            <a:r>
              <a:rPr lang="en-US" sz="2000" dirty="0"/>
              <a:t>Capture session-unique SQLs</a:t>
            </a:r>
          </a:p>
          <a:p>
            <a:pPr lvl="1"/>
            <a:r>
              <a:rPr lang="en-US" sz="2000" dirty="0"/>
              <a:t>Session context: session user, client IP address, program name, and OS username </a:t>
            </a:r>
          </a:p>
          <a:p>
            <a:pPr lvl="1"/>
            <a:r>
              <a:rPr lang="en-US" sz="2000" dirty="0"/>
              <a:t>SQL text (normalized)</a:t>
            </a:r>
          </a:p>
          <a:p>
            <a:pPr lvl="1"/>
            <a:r>
              <a:rPr lang="en-US" sz="2000" dirty="0"/>
              <a:t>Accessed objects</a:t>
            </a:r>
          </a:p>
          <a:p>
            <a:pPr lvl="1"/>
            <a:r>
              <a:rPr lang="en-US" sz="2000" dirty="0"/>
              <a:t>Execution context: current user ID and whether the SQL is top level</a:t>
            </a:r>
          </a:p>
          <a:p>
            <a:endParaRPr lang="en-US" sz="2400" dirty="0"/>
          </a:p>
          <a:p>
            <a:r>
              <a:rPr lang="en-US" sz="2400" dirty="0"/>
              <a:t>Configurable option</a:t>
            </a:r>
          </a:p>
          <a:p>
            <a:pPr lvl="1"/>
            <a:r>
              <a:rPr lang="en-US" sz="2000" dirty="0"/>
              <a:t>Capture top-level SQLs only or all SQL executions including recursive SQLs</a:t>
            </a:r>
            <a:endParaRPr lang="en-US" altLang="zh-CN" sz="2000" dirty="0"/>
          </a:p>
          <a:p>
            <a:pPr lvl="1"/>
            <a:endParaRPr lang="en-US" sz="2000" dirty="0"/>
          </a:p>
          <a:p>
            <a:pPr marL="457200" lvl="1" indent="0">
              <a:buNone/>
            </a:pPr>
            <a:endParaRPr lang="en-US" sz="2000" dirty="0"/>
          </a:p>
          <a:p>
            <a:pPr lvl="1"/>
            <a:endParaRPr lang="en-US" sz="2000" dirty="0"/>
          </a:p>
          <a:p>
            <a:pPr lvl="1"/>
            <a:endParaRPr lang="en-US" sz="1400" dirty="0"/>
          </a:p>
          <a:p>
            <a:pPr lvl="1">
              <a:lnSpc>
                <a:spcPct val="84000"/>
              </a:lnSpc>
            </a:pPr>
            <a:endParaRPr lang="en-US" sz="2000" dirty="0"/>
          </a:p>
          <a:p>
            <a:pPr lvl="1">
              <a:lnSpc>
                <a:spcPct val="84000"/>
              </a:lnSpc>
            </a:pPr>
            <a:endParaRPr lang="en-US" sz="2000" dirty="0"/>
          </a:p>
          <a:p>
            <a:pPr lvl="1">
              <a:lnSpc>
                <a:spcPct val="84000"/>
              </a:lnSpc>
            </a:pPr>
            <a:endParaRPr lang="en-US" dirty="0"/>
          </a:p>
        </p:txBody>
      </p:sp>
      <p:sp>
        <p:nvSpPr>
          <p:cNvPr id="38913" name="Title 1">
            <a:extLst>
              <a:ext uri="{FF2B5EF4-FFF2-40B4-BE49-F238E27FC236}">
                <a16:creationId xmlns:a16="http://schemas.microsoft.com/office/drawing/2014/main" id="{DDD5C981-28E7-FF4A-847A-3A02EFC71B85}"/>
              </a:ext>
            </a:extLst>
          </p:cNvPr>
          <p:cNvSpPr>
            <a:spLocks noGrp="1" noChangeArrowheads="1"/>
          </p:cNvSpPr>
          <p:nvPr>
            <p:ph type="title"/>
          </p:nvPr>
        </p:nvSpPr>
        <p:spPr/>
        <p:txBody>
          <a:bodyPr/>
          <a:lstStyle/>
          <a:p>
            <a:r>
              <a:rPr lang="en-US" altLang="en-US" dirty="0"/>
              <a:t>SQL</a:t>
            </a:r>
            <a:r>
              <a:rPr lang="zh-CN" altLang="en-US" dirty="0"/>
              <a:t> </a:t>
            </a:r>
            <a:r>
              <a:rPr lang="en-US" altLang="en-US" dirty="0"/>
              <a:t>Capture</a:t>
            </a:r>
            <a:endParaRPr lang="en-US" dirty="0"/>
          </a:p>
        </p:txBody>
      </p:sp>
      <p:sp>
        <p:nvSpPr>
          <p:cNvPr id="38915" name="Footer Placeholder 3">
            <a:extLst>
              <a:ext uri="{FF2B5EF4-FFF2-40B4-BE49-F238E27FC236}">
                <a16:creationId xmlns:a16="http://schemas.microsoft.com/office/drawing/2014/main" id="{BFF16266-70A1-B84A-BE98-0B735DE01926}"/>
              </a:ext>
            </a:extLst>
          </p:cNvPr>
          <p:cNvSpPr>
            <a:spLocks noGrp="1" noChangeArrowheads="1"/>
          </p:cNvSpPr>
          <p:nvPr>
            <p:ph type="ftr" sz="quarter" idx="16"/>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Oracle Sans" panose="020B0503020204020204" pitchFamily="34" charset="0"/>
              </a:defRPr>
            </a:lvl1pPr>
            <a:lvl2pPr marL="742950" indent="-285750">
              <a:defRPr>
                <a:solidFill>
                  <a:schemeClr val="tx1"/>
                </a:solidFill>
                <a:latin typeface="Oracle Sans" panose="020B0503020204020204" pitchFamily="34" charset="0"/>
              </a:defRPr>
            </a:lvl2pPr>
            <a:lvl3pPr marL="1143000" indent="-228600">
              <a:defRPr>
                <a:solidFill>
                  <a:schemeClr val="tx1"/>
                </a:solidFill>
                <a:latin typeface="Oracle Sans" panose="020B0503020204020204" pitchFamily="34" charset="0"/>
              </a:defRPr>
            </a:lvl3pPr>
            <a:lvl4pPr marL="1600200" indent="-228600">
              <a:defRPr>
                <a:solidFill>
                  <a:schemeClr val="tx1"/>
                </a:solidFill>
                <a:latin typeface="Oracle Sans" panose="020B0503020204020204" pitchFamily="34" charset="0"/>
              </a:defRPr>
            </a:lvl4pPr>
            <a:lvl5pPr marL="2057400" indent="-228600">
              <a:defRPr>
                <a:solidFill>
                  <a:schemeClr val="tx1"/>
                </a:solidFill>
                <a:latin typeface="Oracle Sans" panose="020B0503020204020204" pitchFamily="34" charset="0"/>
              </a:defRPr>
            </a:lvl5pPr>
            <a:lvl6pPr marL="2514600" indent="-228600" fontAlgn="base">
              <a:spcBef>
                <a:spcPct val="0"/>
              </a:spcBef>
              <a:spcAft>
                <a:spcPct val="0"/>
              </a:spcAft>
              <a:defRPr>
                <a:solidFill>
                  <a:schemeClr val="tx1"/>
                </a:solidFill>
                <a:latin typeface="Oracle Sans" panose="020B0503020204020204" pitchFamily="34" charset="0"/>
              </a:defRPr>
            </a:lvl6pPr>
            <a:lvl7pPr marL="2971800" indent="-228600" fontAlgn="base">
              <a:spcBef>
                <a:spcPct val="0"/>
              </a:spcBef>
              <a:spcAft>
                <a:spcPct val="0"/>
              </a:spcAft>
              <a:defRPr>
                <a:solidFill>
                  <a:schemeClr val="tx1"/>
                </a:solidFill>
                <a:latin typeface="Oracle Sans" panose="020B0503020204020204" pitchFamily="34" charset="0"/>
              </a:defRPr>
            </a:lvl7pPr>
            <a:lvl8pPr marL="3429000" indent="-228600" fontAlgn="base">
              <a:spcBef>
                <a:spcPct val="0"/>
              </a:spcBef>
              <a:spcAft>
                <a:spcPct val="0"/>
              </a:spcAft>
              <a:defRPr>
                <a:solidFill>
                  <a:schemeClr val="tx1"/>
                </a:solidFill>
                <a:latin typeface="Oracle Sans" panose="020B0503020204020204" pitchFamily="34" charset="0"/>
              </a:defRPr>
            </a:lvl8pPr>
            <a:lvl9pPr marL="3886200" indent="-228600" fontAlgn="base">
              <a:spcBef>
                <a:spcPct val="0"/>
              </a:spcBef>
              <a:spcAft>
                <a:spcPct val="0"/>
              </a:spcAft>
              <a:defRPr>
                <a:solidFill>
                  <a:schemeClr val="tx1"/>
                </a:solidFill>
                <a:latin typeface="Oracle Sans" panose="020B0503020204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900" b="0" i="0" u="none" strike="noStrike" kern="1200" cap="none" spc="0" normalizeH="0" baseline="0" noProof="0">
                <a:ln>
                  <a:noFill/>
                </a:ln>
                <a:solidFill>
                  <a:srgbClr val="8B8078"/>
                </a:solidFill>
                <a:effectLst/>
                <a:uLnTx/>
                <a:uFillTx/>
                <a:latin typeface="Oracle Sans" panose="020B0503020204020204" pitchFamily="34" charset="0"/>
                <a:ea typeface="+mn-ea"/>
                <a:cs typeface="+mn-cs"/>
              </a:rPr>
              <a:t>Copyright © 2023, Oracle and/or its affiliates</a:t>
            </a:r>
            <a:endParaRPr kumimoji="0" lang="en-US" altLang="en-US" sz="900" b="0" i="0" u="none" strike="noStrike" kern="1200" cap="none" spc="0" normalizeH="0" baseline="0" noProof="0" dirty="0">
              <a:ln>
                <a:noFill/>
              </a:ln>
              <a:solidFill>
                <a:srgbClr val="8B8078"/>
              </a:solidFill>
              <a:effectLst/>
              <a:uLnTx/>
              <a:uFillTx/>
              <a:latin typeface="Oracle Sans" panose="020B0503020204020204" pitchFamily="34" charset="0"/>
              <a:ea typeface="+mn-ea"/>
              <a:cs typeface="+mn-cs"/>
            </a:endParaRPr>
          </a:p>
        </p:txBody>
      </p:sp>
      <p:sp>
        <p:nvSpPr>
          <p:cNvPr id="3" name="TextBox 2">
            <a:extLst>
              <a:ext uri="{FF2B5EF4-FFF2-40B4-BE49-F238E27FC236}">
                <a16:creationId xmlns:a16="http://schemas.microsoft.com/office/drawing/2014/main" id="{BA0A1895-CFCA-E1DB-6EBB-00E53078E0E9}"/>
              </a:ext>
            </a:extLst>
          </p:cNvPr>
          <p:cNvSpPr txBox="1"/>
          <p:nvPr/>
        </p:nvSpPr>
        <p:spPr>
          <a:xfrm>
            <a:off x="1760561" y="1965278"/>
            <a:ext cx="8011236" cy="369332"/>
          </a:xfrm>
          <a:prstGeom prst="rect">
            <a:avLst/>
          </a:prstGeom>
          <a:solidFill>
            <a:schemeClr val="tx2">
              <a:lumMod val="25000"/>
              <a:lumOff val="75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312D2A"/>
                </a:solidFill>
                <a:effectLst/>
                <a:uLnTx/>
                <a:uFillTx/>
                <a:latin typeface="Oracle Sans Tab"/>
                <a:ea typeface="+mn-ea"/>
                <a:cs typeface="+mn-cs"/>
              </a:rPr>
              <a:t>exec </a:t>
            </a:r>
            <a:r>
              <a:rPr kumimoji="0" lang="en-US" sz="1800" b="0" i="0" u="none" strike="noStrike" kern="1200" cap="none" spc="0" normalizeH="0" baseline="0" noProof="0" dirty="0" err="1">
                <a:ln>
                  <a:noFill/>
                </a:ln>
                <a:solidFill>
                  <a:srgbClr val="312D2A"/>
                </a:solidFill>
                <a:effectLst/>
                <a:uLnTx/>
                <a:uFillTx/>
                <a:latin typeface="Oracle Sans Tab"/>
                <a:ea typeface="+mn-ea"/>
                <a:cs typeface="+mn-cs"/>
              </a:rPr>
              <a:t>dbms_sql_firewall.create_capture</a:t>
            </a:r>
            <a:r>
              <a:rPr kumimoji="0" lang="en-US" sz="1800" b="0" i="0" u="none" strike="noStrike" kern="1200" cap="none" spc="0" normalizeH="0" baseline="0" noProof="0" dirty="0">
                <a:ln>
                  <a:noFill/>
                </a:ln>
                <a:solidFill>
                  <a:srgbClr val="312D2A"/>
                </a:solidFill>
                <a:effectLst/>
                <a:uLnTx/>
                <a:uFillTx/>
                <a:latin typeface="Oracle Sans Tab"/>
                <a:ea typeface="+mn-ea"/>
                <a:cs typeface="+mn-cs"/>
              </a:rPr>
              <a:t>(username =&gt; 'APP_RUNTIME');</a:t>
            </a:r>
          </a:p>
        </p:txBody>
      </p:sp>
      <p:sp>
        <p:nvSpPr>
          <p:cNvPr id="4" name="TextBox 3">
            <a:extLst>
              <a:ext uri="{FF2B5EF4-FFF2-40B4-BE49-F238E27FC236}">
                <a16:creationId xmlns:a16="http://schemas.microsoft.com/office/drawing/2014/main" id="{6B0F998F-C1E5-74DA-4384-1D8F1D68406C}"/>
              </a:ext>
            </a:extLst>
          </p:cNvPr>
          <p:cNvSpPr txBox="1"/>
          <p:nvPr/>
        </p:nvSpPr>
        <p:spPr>
          <a:xfrm>
            <a:off x="1760561" y="4669810"/>
            <a:ext cx="4203511" cy="369332"/>
          </a:xfrm>
          <a:prstGeom prst="rect">
            <a:avLst/>
          </a:prstGeom>
          <a:solidFill>
            <a:schemeClr val="tx2">
              <a:lumMod val="25000"/>
              <a:lumOff val="75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312D2A"/>
                </a:solidFill>
                <a:effectLst/>
                <a:uLnTx/>
                <a:uFillTx/>
                <a:latin typeface="Oracle Sans Tab"/>
                <a:ea typeface="+mn-ea"/>
                <a:cs typeface="+mn-cs"/>
              </a:rPr>
              <a:t>DBA_SQL_FIREWALL_CAPTURE_LOGS</a:t>
            </a:r>
          </a:p>
        </p:txBody>
      </p:sp>
    </p:spTree>
    <p:extLst>
      <p:ext uri="{BB962C8B-B14F-4D97-AF65-F5344CB8AC3E}">
        <p14:creationId xmlns:p14="http://schemas.microsoft.com/office/powerpoint/2010/main" val="4248222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Parent Master Pillars">
  <a:themeElements>
    <a:clrScheme name="Oracle Slate 10-21.1">
      <a:dk1>
        <a:srgbClr val="312D2A"/>
      </a:dk1>
      <a:lt1>
        <a:srgbClr val="FCFBFA"/>
      </a:lt1>
      <a:dk2>
        <a:srgbClr val="312D2A"/>
      </a:dk2>
      <a:lt2>
        <a:srgbClr val="FCFBFA"/>
      </a:lt2>
      <a:accent1>
        <a:srgbClr val="EDF6F6"/>
      </a:accent1>
      <a:accent2>
        <a:srgbClr val="D7E5E5"/>
      </a:accent2>
      <a:accent3>
        <a:srgbClr val="A9BBBC"/>
      </a:accent3>
      <a:accent4>
        <a:srgbClr val="8B9D9E"/>
      </a:accent4>
      <a:accent5>
        <a:srgbClr val="606C6D"/>
      </a:accent5>
      <a:accent6>
        <a:srgbClr val="464F4F"/>
      </a:accent6>
      <a:hlink>
        <a:srgbClr val="2C5967"/>
      </a:hlink>
      <a:folHlink>
        <a:srgbClr val="2C5967"/>
      </a:folHlink>
    </a:clrScheme>
    <a:fontScheme name="Oracle Pillars">
      <a:majorFont>
        <a:latin typeface="Georgia"/>
        <a:ea typeface=""/>
        <a:cs typeface=""/>
      </a:majorFont>
      <a:minorFont>
        <a:latin typeface="Oracle Sans Tab"/>
        <a:ea typeface=""/>
        <a:cs typeface=""/>
      </a:minorFont>
    </a:fontScheme>
    <a:fmtScheme name="Flat">
      <a:fillStyleLst>
        <a:solidFill>
          <a:schemeClr val="phClr"/>
        </a:solidFill>
        <a:solidFill>
          <a:schemeClr val="phClr">
            <a:tint val="50000"/>
          </a:schemeClr>
        </a:solidFill>
        <a:solidFill>
          <a:schemeClr val="phClr">
            <a:shade val="65000"/>
          </a:schemeClr>
        </a:solidFill>
      </a:fillStyleLst>
      <a:lnStyleLst>
        <a:ln w="3175" cap="flat" cmpd="sng" algn="ctr">
          <a:solidFill>
            <a:schemeClr val="phClr">
              <a:shade val="65000"/>
            </a:schemeClr>
          </a:solidFill>
          <a:prstDash val="solid"/>
        </a:ln>
        <a:ln w="3175" cap="flat" cmpd="sng" algn="ctr">
          <a:solidFill>
            <a:schemeClr val="phClr"/>
          </a:solidFill>
          <a:prstDash val="solid"/>
        </a:ln>
        <a:ln w="0" cap="flat" cmpd="sng" algn="ctr">
          <a:noFill/>
        </a:ln>
      </a:lnStyleLst>
      <a:effectStyleLst>
        <a:effectStyle>
          <a:effectLst>
            <a:blur/>
          </a:effectLst>
        </a:effectStyle>
        <a:effectStyle>
          <a:effectLst>
            <a:blur/>
          </a:effectLst>
        </a:effectStyle>
        <a:effectStyle>
          <a:effectLst>
            <a:fillOverlay blend="darken">
              <a:solidFill>
                <a:schemeClr val="phClr">
                  <a:shade val="30000"/>
                </a:schemeClr>
              </a:solidFill>
            </a:fillOverlay>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custClrLst>
    <a:custClr name="Ocean">
      <a:srgbClr val="2C5967"/>
    </a:custClr>
    <a:custClr name="Surf">
      <a:srgbClr val="41817E"/>
    </a:custClr>
    <a:custClr name="Sand">
      <a:srgbClr val="E5DBBE"/>
    </a:custClr>
    <a:custClr name="Pebble">
      <a:srgbClr val="8B8580"/>
    </a:custClr>
    <a:custClr name="Granite">
      <a:srgbClr val="67605B"/>
    </a:custClr>
    <a:custClr name="Oracle Red">
      <a:srgbClr val="C74634"/>
    </a:custClr>
    <a:custClr name="Highlight/hyperlink dark theme">
      <a:srgbClr val="F0CC71"/>
    </a:custClr>
    <a:custClr name="Highlight/numbered list light theme">
      <a:srgbClr val="AE562C"/>
    </a:custClr>
    <a:custClr name="Hyperlink light theme (default)">
      <a:srgbClr val="00688C"/>
    </a:custClr>
    <a:custClr name="Numbered list dark theme">
      <a:srgbClr val="759C6C"/>
    </a:custClr>
    <a:custClr name="Brand: Neutral 30">
      <a:srgbClr val="F1EFED"/>
    </a:custClr>
    <a:custClr name="Developer: Pebble 30">
      <a:srgbClr val="E7F0FD"/>
    </a:custClr>
    <a:custClr name="Database: Slate 30">
      <a:srgbClr val="E7F2F2"/>
    </a:custClr>
    <a:custClr name="Cloud Platform: Pine 30">
      <a:srgbClr val="E0F5E7"/>
    </a:custClr>
    <a:custClr name="Finance / Operations: Teal 30">
      <a:srgbClr val="E8F1F0"/>
    </a:custClr>
    <a:custClr name="NetSuite: Ocean 30">
      <a:srgbClr val="E7F2F5"/>
    </a:custClr>
    <a:custClr name="GBU: Lilac 30">
      <a:srgbClr val="EBEFFE"/>
    </a:custClr>
    <a:custClr name="CX/Marketing: Plum 30">
      <a:srgbClr val="F5ECFB"/>
    </a:custClr>
    <a:custClr name="HCM/HR: Rose 30">
      <a:srgbClr val="FBECEF"/>
    </a:custClr>
    <a:custClr name="SCM: Sienna 30">
      <a:srgbClr val="FCEDD9"/>
    </a:custClr>
    <a:custClr name="Brand: Neutral 70">
      <a:srgbClr val="AEA8A2"/>
    </a:custClr>
    <a:custClr name="Developer: Pebble 70">
      <a:srgbClr val="A2AAB6"/>
    </a:custClr>
    <a:custClr name="Database: Slate 70">
      <a:srgbClr val="99ADAE"/>
    </a:custClr>
    <a:custClr name="Cloud Platform: Pine 70">
      <a:srgbClr val="86B596"/>
    </a:custClr>
    <a:custClr name="Finance / Operations: Teal 70">
      <a:srgbClr val="89B2B0"/>
    </a:custClr>
    <a:custClr name="NetSuite: Ocean 70">
      <a:srgbClr val="81B2C3"/>
    </a:custClr>
    <a:custClr name="GBU: Lilac 70">
      <a:srgbClr val="A0A9C5"/>
    </a:custClr>
    <a:custClr name="CX/Marketing: Plum 70">
      <a:srgbClr val="B7A1C4"/>
    </a:custClr>
    <a:custClr name="HCM/HR: Rose 70">
      <a:srgbClr val="CE9BA7"/>
    </a:custClr>
    <a:custClr name="SCM: Sienna 70">
      <a:srgbClr val="D39F5D"/>
    </a:custClr>
    <a:custClr name="Brand: Neutral 140">
      <a:srgbClr val="514C47"/>
    </a:custClr>
    <a:custClr name="Developer: Pebble 140">
      <a:srgbClr val="494D53"/>
    </a:custClr>
    <a:custClr name="Database: Slate 140">
      <a:srgbClr val="464F4F"/>
    </a:custClr>
    <a:custClr name="Cloud Platform: Pine 140">
      <a:srgbClr val="33553C"/>
    </a:custClr>
    <a:custClr name="Finance / Operations: Teal 140">
      <a:srgbClr val="315357"/>
    </a:custClr>
    <a:custClr name="NetSuite: Ocean 140">
      <a:srgbClr val="2C5266"/>
    </a:custClr>
    <a:custClr name="GBU: Lilac 140">
      <a:srgbClr val="464C68"/>
    </a:custClr>
    <a:custClr name="CX/Marketing: Plum 140">
      <a:srgbClr val="594564"/>
    </a:custClr>
    <a:custClr name="HCM/HR: Rose 140">
      <a:srgbClr val="6C3F49"/>
    </a:custClr>
    <a:custClr name="SCM: Sienna 140">
      <a:srgbClr val="713F25"/>
    </a:custClr>
    <a:custClr name="Brand: Neutral 170">
      <a:srgbClr val="312D2A"/>
    </a:custClr>
    <a:custClr name="Developer: Pebble 170">
      <a:srgbClr val="2B2E32"/>
    </a:custClr>
    <a:custClr name="Database: Slate 170">
      <a:srgbClr val="2A2F2F"/>
    </a:custClr>
    <a:custClr name="Cloud Platform: Pine 170">
      <a:srgbClr val="1E3224"/>
    </a:custClr>
    <a:custClr name="Finance / Operations: Teal 170">
      <a:srgbClr val="1E3133"/>
    </a:custClr>
    <a:custClr name="NetSuite: Ocean 170">
      <a:srgbClr val="1A2F3F"/>
    </a:custClr>
    <a:custClr name="GBU: Lilac 170">
      <a:srgbClr val="2A2D3F"/>
    </a:custClr>
    <a:custClr name="CX/Marketing: Plum 170">
      <a:srgbClr val="36293C"/>
    </a:custClr>
    <a:custClr name="HCM/HR: Rose 170">
      <a:srgbClr val="41242B"/>
    </a:custClr>
    <a:custClr name="SCM: Sienna 170">
      <a:srgbClr val="442616"/>
    </a:custClr>
  </a:custClrLst>
  <a:extLst>
    <a:ext uri="{05A4C25C-085E-4340-85A3-A5531E510DB2}">
      <thm15:themeFamily xmlns:thm15="http://schemas.microsoft.com/office/thememl/2012/main" name="Database_PillarPPT_Slate_2023.potx" id="{402D9DDD-9C3F-4316-93B0-403BCC5991DF}" vid="{FFFE67BC-B8DF-46CC-9E7F-2EB436B10E28}"/>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43</TotalTime>
  <Words>1516</Words>
  <Application>Microsoft Macintosh PowerPoint</Application>
  <PresentationFormat>Widescreen</PresentationFormat>
  <Paragraphs>245</Paragraphs>
  <Slides>15</Slides>
  <Notes>13</Notes>
  <HiddenSlides>0</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15</vt:i4>
      </vt:variant>
    </vt:vector>
  </HeadingPairs>
  <TitlesOfParts>
    <vt:vector size="28" baseType="lpstr">
      <vt:lpstr>Arial</vt:lpstr>
      <vt:lpstr>Calibri</vt:lpstr>
      <vt:lpstr>Calibri Light</vt:lpstr>
      <vt:lpstr>Georgia</vt:lpstr>
      <vt:lpstr>Oracle Sans</vt:lpstr>
      <vt:lpstr>Oracle Sans Extra Bold</vt:lpstr>
      <vt:lpstr>Oracle Sans Light</vt:lpstr>
      <vt:lpstr>Oracle Sans Tab</vt:lpstr>
      <vt:lpstr>Oracle Sans Tab Light</vt:lpstr>
      <vt:lpstr>System Font Regular</vt:lpstr>
      <vt:lpstr>Tms Rmn</vt:lpstr>
      <vt:lpstr>office theme</vt:lpstr>
      <vt:lpstr>Parent Master Pillars</vt:lpstr>
      <vt:lpstr>SQL Firewall In Oracle Database 23c</vt:lpstr>
      <vt:lpstr>What is Oracle SQL Firewall?</vt:lpstr>
      <vt:lpstr>Use cases and benefits</vt:lpstr>
      <vt:lpstr>Why is SQL Firewall important?</vt:lpstr>
      <vt:lpstr>SQL firewall for ALL Oracle Database deployments</vt:lpstr>
      <vt:lpstr>SQL Firewall Positioning compared to other security features</vt:lpstr>
      <vt:lpstr>Addressing challenges with existing network-based database firewalls</vt:lpstr>
      <vt:lpstr>SQL-based Control</vt:lpstr>
      <vt:lpstr>SQL Capture</vt:lpstr>
      <vt:lpstr>Allow-List Generation</vt:lpstr>
      <vt:lpstr>Allow-List Enforcement </vt:lpstr>
      <vt:lpstr>SQL Firewall Violations</vt:lpstr>
      <vt:lpstr>Auditing SQL Firewall</vt:lpstr>
      <vt:lpstr>Allow-List Management</vt:lpstr>
      <vt:lpstr>Call to action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Angeline Dhanarani</cp:lastModifiedBy>
  <cp:revision>9</cp:revision>
  <dcterms:created xsi:type="dcterms:W3CDTF">2023-04-03T18:07:58Z</dcterms:created>
  <dcterms:modified xsi:type="dcterms:W3CDTF">2023-04-10T17:32:57Z</dcterms:modified>
</cp:coreProperties>
</file>